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7772400" cy="100584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p:cViewPr varScale="1">
        <p:scale>
          <a:sx n="75" d="100"/>
          <a:sy n="75" d="100"/>
        </p:scale>
        <p:origin x="2958"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4"/>
            <a:ext cx="6606540" cy="211226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65860" y="5632704"/>
            <a:ext cx="5440680" cy="25146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28-Jul-23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chemeClr val="bg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28-Jul-23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chemeClr val="bg1"/>
                </a:solidFill>
                <a:latin typeface="Verdana"/>
                <a:cs typeface="Verdana"/>
              </a:defRPr>
            </a:lvl1pPr>
          </a:lstStyle>
          <a:p>
            <a:endParaRPr/>
          </a:p>
        </p:txBody>
      </p:sp>
      <p:sp>
        <p:nvSpPr>
          <p:cNvPr id="3" name="Holder 3"/>
          <p:cNvSpPr>
            <a:spLocks noGrp="1"/>
          </p:cNvSpPr>
          <p:nvPr>
            <p:ph sz="half" idx="2"/>
          </p:nvPr>
        </p:nvSpPr>
        <p:spPr>
          <a:xfrm>
            <a:off x="700100" y="2114892"/>
            <a:ext cx="3053715" cy="6884034"/>
          </a:xfrm>
          <a:prstGeom prst="rect">
            <a:avLst/>
          </a:prstGeom>
        </p:spPr>
        <p:txBody>
          <a:bodyPr wrap="square" lIns="0" tIns="0" rIns="0" bIns="0">
            <a:spAutoFit/>
          </a:bodyPr>
          <a:lstStyle>
            <a:lvl1pPr>
              <a:defRPr sz="1000" b="0" i="0">
                <a:solidFill>
                  <a:schemeClr val="bg1"/>
                </a:solidFill>
                <a:latin typeface="Trebuchet MS"/>
                <a:cs typeface="Trebuchet MS"/>
              </a:defRPr>
            </a:lvl1pPr>
          </a:lstStyle>
          <a:p>
            <a:endParaRPr/>
          </a:p>
        </p:txBody>
      </p:sp>
      <p:sp>
        <p:nvSpPr>
          <p:cNvPr id="4" name="Holder 4"/>
          <p:cNvSpPr>
            <a:spLocks noGrp="1"/>
          </p:cNvSpPr>
          <p:nvPr>
            <p:ph sz="half" idx="3"/>
          </p:nvPr>
        </p:nvSpPr>
        <p:spPr>
          <a:xfrm>
            <a:off x="4004894" y="2115019"/>
            <a:ext cx="3053079" cy="6697980"/>
          </a:xfrm>
          <a:prstGeom prst="rect">
            <a:avLst/>
          </a:prstGeom>
        </p:spPr>
        <p:txBody>
          <a:bodyPr wrap="square" lIns="0" tIns="0" rIns="0" bIns="0">
            <a:spAutoFit/>
          </a:bodyPr>
          <a:lstStyle>
            <a:lvl1pPr>
              <a:defRPr sz="1000" b="0" i="0">
                <a:solidFill>
                  <a:schemeClr val="bg1"/>
                </a:solidFill>
                <a:latin typeface="Trebuchet MS"/>
                <a:cs typeface="Trebuchet MS"/>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28-Jul-23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chemeClr val="bg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28-Jul-23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28-Jul-23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026577" y="1605469"/>
            <a:ext cx="1719244" cy="560705"/>
          </a:xfrm>
          <a:prstGeom prst="rect">
            <a:avLst/>
          </a:prstGeom>
        </p:spPr>
        <p:txBody>
          <a:bodyPr wrap="square" lIns="0" tIns="0" rIns="0" bIns="0">
            <a:spAutoFit/>
          </a:bodyPr>
          <a:lstStyle>
            <a:lvl1pPr>
              <a:defRPr sz="3500" b="1" i="0">
                <a:solidFill>
                  <a:schemeClr val="bg1"/>
                </a:solidFill>
                <a:latin typeface="Verdana"/>
                <a:cs typeface="Verdana"/>
              </a:defRPr>
            </a:lvl1pPr>
          </a:lstStyle>
          <a:p>
            <a:endParaRPr/>
          </a:p>
        </p:txBody>
      </p:sp>
      <p:sp>
        <p:nvSpPr>
          <p:cNvPr id="3" name="Holder 3"/>
          <p:cNvSpPr>
            <a:spLocks noGrp="1"/>
          </p:cNvSpPr>
          <p:nvPr>
            <p:ph type="body" idx="1"/>
          </p:nvPr>
        </p:nvSpPr>
        <p:spPr>
          <a:xfrm>
            <a:off x="700949" y="1692319"/>
            <a:ext cx="6370500" cy="281114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642616" y="9354312"/>
            <a:ext cx="2487168" cy="5029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88620" y="9354312"/>
            <a:ext cx="1787652" cy="5029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28-Jul-23</a:t>
            </a:fld>
            <a:endParaRPr lang="en-US"/>
          </a:p>
        </p:txBody>
      </p:sp>
      <p:sp>
        <p:nvSpPr>
          <p:cNvPr id="6" name="Holder 6"/>
          <p:cNvSpPr>
            <a:spLocks noGrp="1"/>
          </p:cNvSpPr>
          <p:nvPr>
            <p:ph type="sldNum" sz="quarter" idx="7"/>
          </p:nvPr>
        </p:nvSpPr>
        <p:spPr>
          <a:xfrm>
            <a:off x="5596128" y="9354312"/>
            <a:ext cx="1787652" cy="5029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jpg"/></Relationships>
</file>

<file path=ppt/slides/_rels/slide1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3.xml"/><Relationship Id="rId4" Type="http://schemas.openxmlformats.org/officeDocument/2006/relationships/image" Target="../media/image62.jpg"/></Relationships>
</file>

<file path=ppt/slides/_rels/slide2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3.png"/><Relationship Id="rId7"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jpg"/><Relationship Id="rId4" Type="http://schemas.openxmlformats.org/officeDocument/2006/relationships/image" Target="../media/image70.png"/><Relationship Id="rId9"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mailto:hodscai@admin.iitd.ac.in" TargetMode="Externa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3.xml"/><Relationship Id="rId4" Type="http://schemas.openxmlformats.org/officeDocument/2006/relationships/hyperlink" Target="mailto:hodscai@admin.iitd.ac.in"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88.jpg"/><Relationship Id="rId13" Type="http://schemas.openxmlformats.org/officeDocument/2006/relationships/image" Target="../media/image93.png"/><Relationship Id="rId18" Type="http://schemas.openxmlformats.org/officeDocument/2006/relationships/image" Target="../media/image98.jpg"/><Relationship Id="rId3" Type="http://schemas.openxmlformats.org/officeDocument/2006/relationships/image" Target="../media/image83.png"/><Relationship Id="rId7" Type="http://schemas.openxmlformats.org/officeDocument/2006/relationships/image" Target="../media/image87.jpg"/><Relationship Id="rId12" Type="http://schemas.openxmlformats.org/officeDocument/2006/relationships/image" Target="../media/image92.png"/><Relationship Id="rId17" Type="http://schemas.openxmlformats.org/officeDocument/2006/relationships/image" Target="../media/image97.jpg"/><Relationship Id="rId2" Type="http://schemas.openxmlformats.org/officeDocument/2006/relationships/image" Target="../media/image82.png"/><Relationship Id="rId16"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jpg"/><Relationship Id="rId15" Type="http://schemas.openxmlformats.org/officeDocument/2006/relationships/image" Target="../media/image95.png"/><Relationship Id="rId10" Type="http://schemas.openxmlformats.org/officeDocument/2006/relationships/image" Target="../media/image90.png"/><Relationship Id="rId19" Type="http://schemas.openxmlformats.org/officeDocument/2006/relationships/image" Target="../media/image99.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mailto:(O)of&#64257;ce@scai.iitd.ac.in" TargetMode="Externa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8" Type="http://schemas.openxmlformats.org/officeDocument/2006/relationships/hyperlink" Target="mailto:arpankar@iitd.ac.in" TargetMode="External"/><Relationship Id="rId13" Type="http://schemas.openxmlformats.org/officeDocument/2006/relationships/image" Target="../media/image11.png"/><Relationship Id="rId3" Type="http://schemas.openxmlformats.org/officeDocument/2006/relationships/hyperlink" Target="mailto:sumeet@iitd.ac.in" TargetMode="External"/><Relationship Id="rId7" Type="http://schemas.openxmlformats.org/officeDocument/2006/relationships/hyperlink" Target="mailto:srikanta@cse.iitd.ac.in" TargetMode="External"/><Relationship Id="rId12"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mailto:niladri@maths.iitd.ac.in" TargetMode="External"/><Relationship Id="rId11" Type="http://schemas.openxmlformats.org/officeDocument/2006/relationships/image" Target="../media/image9.png"/><Relationship Id="rId5" Type="http://schemas.openxmlformats.org/officeDocument/2006/relationships/hyperlink" Target="mailto:chetan@cse.iitd.ac.in" TargetMode="External"/><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hyperlink" Target="mailto:souvik@am.iitd.ac.in" TargetMode="External"/><Relationship Id="rId9" Type="http://schemas.openxmlformats.org/officeDocument/2006/relationships/image" Target="../media/image7.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hyperlink" Target="mailto:mausam@cse.iitd.ac.in" TargetMode="External"/><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hyperlink" Target="mailto:kodamana@iitd.ac.in" TargetMode="External"/><Relationship Id="rId7" Type="http://schemas.openxmlformats.org/officeDocument/2006/relationships/hyperlink" Target="mailto:parags@cse.iitd.ac.in" TargetMode="External"/><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hyperlink" Target="mailto:rohan@cse.iitd.ac.in" TargetMode="External"/><Relationship Id="rId16"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hyperlink" Target="mailto:krishnan@iitd.ac.in" TargetMode="External"/><Relationship Id="rId11" Type="http://schemas.openxmlformats.org/officeDocument/2006/relationships/image" Target="../media/image15.png"/><Relationship Id="rId5" Type="http://schemas.openxmlformats.org/officeDocument/2006/relationships/hyperlink" Target="mailto:sayanranu@cse.iitd.ac.in" TargetMode="External"/><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hyperlink" Target="mailto:sroy@am.iitd.ac.in" TargetMode="External"/><Relationship Id="rId9" Type="http://schemas.openxmlformats.org/officeDocument/2006/relationships/hyperlink" Target="mailto:arathore@chemical.iitd.ac.in" TargetMode="External"/><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13" Type="http://schemas.openxmlformats.org/officeDocument/2006/relationships/hyperlink" Target="mailto:Avaidya@hss.iitd.ac.in" TargetMode="External"/><Relationship Id="rId18" Type="http://schemas.openxmlformats.org/officeDocument/2006/relationships/hyperlink" Target="mailto:jayadeva@ee.iitd.ac.in" TargetMode="External"/><Relationship Id="rId26" Type="http://schemas.openxmlformats.org/officeDocument/2006/relationships/hyperlink" Target="mailto:Kolin@cse.iitd.ac.in" TargetMode="External"/><Relationship Id="rId21" Type="http://schemas.openxmlformats.org/officeDocument/2006/relationships/hyperlink" Target="mailto:Apmehra@maths.iitd.ac.in" TargetMode="External"/><Relationship Id="rId34" Type="http://schemas.openxmlformats.org/officeDocument/2006/relationships/hyperlink" Target="mailto:Manansuri@ee.iitd.ac.in" TargetMode="External"/><Relationship Id="rId7" Type="http://schemas.openxmlformats.org/officeDocument/2006/relationships/hyperlink" Target="mailto:Ishaan@iitd.ac.in" TargetMode="External"/><Relationship Id="rId12" Type="http://schemas.openxmlformats.org/officeDocument/2006/relationships/hyperlink" Target="mailto:Tgandhi@iitd.ac.in" TargetMode="External"/><Relationship Id="rId17" Type="http://schemas.openxmlformats.org/officeDocument/2006/relationships/hyperlink" Target="mailto:Haider@iitd.ac.in" TargetMode="External"/><Relationship Id="rId25" Type="http://schemas.openxmlformats.org/officeDocument/2006/relationships/hyperlink" Target="mailto:Panda@cse.iitd.ac.in" TargetMode="External"/><Relationship Id="rId33" Type="http://schemas.openxmlformats.org/officeDocument/2006/relationships/hyperlink" Target="mailto:sundar@dbeb.iitd.ac.in" TargetMode="External"/><Relationship Id="rId2" Type="http://schemas.openxmlformats.org/officeDocument/2006/relationships/hyperlink" Target="mailto:Garg.dinesh@in.ibm.com" TargetMode="External"/><Relationship Id="rId16" Type="http://schemas.openxmlformats.org/officeDocument/2006/relationships/hyperlink" Target="mailto:Ngosvami@iird.ac.in" TargetMode="External"/><Relationship Id="rId20" Type="http://schemas.openxmlformats.org/officeDocument/2006/relationships/hyperlink" Target="mailto:Lkumar@ee.iitd.ac.in" TargetMode="External"/><Relationship Id="rId29" Type="http://schemas.openxmlformats.org/officeDocument/2006/relationships/hyperlink" Target="mailto:Msaharia@iitd.ac.in" TargetMode="External"/><Relationship Id="rId1" Type="http://schemas.openxmlformats.org/officeDocument/2006/relationships/slideLayout" Target="../slideLayouts/slideLayout5.xml"/><Relationship Id="rId6" Type="http://schemas.openxmlformats.org/officeDocument/2006/relationships/hyperlink" Target="mailto:Agam@iitd.ac.in" TargetMode="External"/><Relationship Id="rId11" Type="http://schemas.openxmlformats.org/officeDocument/2006/relationships/hyperlink" Target="mailto:Arpanc@ee.iitd.ac.in" TargetMode="External"/><Relationship Id="rId24" Type="http://schemas.openxmlformats.org/officeDocument/2006/relationships/hyperlink" Target="mailto:Anupsm@iitd.ac.in" TargetMode="External"/><Relationship Id="rId32" Type="http://schemas.openxmlformats.org/officeDocument/2006/relationships/hyperlink" Target="mailto:Rvaish@iitd.ac.in" TargetMode="External"/><Relationship Id="rId37" Type="http://schemas.openxmlformats.org/officeDocument/2006/relationships/hyperlink" Target="mailto:Manik@cse.iitd.ac.in" TargetMode="External"/><Relationship Id="rId5" Type="http://schemas.openxmlformats.org/officeDocument/2006/relationships/hyperlink" Target="mailto:Prabhubabu@care.iitd" TargetMode="External"/><Relationship Id="rId15" Type="http://schemas.openxmlformats.org/officeDocument/2006/relationships/hyperlink" Target="mailto:Gourab.ghatak@iitd.ac.in" TargetMode="External"/><Relationship Id="rId23" Type="http://schemas.openxmlformats.org/officeDocument/2006/relationships/hyperlink" Target="mailto:Shriyam@iitd.ac.in" TargetMode="External"/><Relationship Id="rId28" Type="http://schemas.openxmlformats.org/officeDocument/2006/relationships/hyperlink" Target="mailto:Mcramteke@iitd.ac.in" TargetMode="External"/><Relationship Id="rId36" Type="http://schemas.openxmlformats.org/officeDocument/2006/relationships/hyperlink" Target="mailto:Prathoshap@ee.iitd.ac.in" TargetMode="External"/><Relationship Id="rId10" Type="http://schemas.openxmlformats.org/officeDocument/2006/relationships/hyperlink" Target="mailto:Abhijnan@iitd.ac.in" TargetMode="External"/><Relationship Id="rId19" Type="http://schemas.openxmlformats.org/officeDocument/2006/relationships/hyperlink" Target="mailto:Tkarmakar@chemistry.iif" TargetMode="External"/><Relationship Id="rId31" Type="http://schemas.openxmlformats.org/officeDocument/2006/relationships/hyperlink" Target="mailto:Riju@cse.iitd.ac.in" TargetMode="External"/><Relationship Id="rId4" Type="http://schemas.openxmlformats.org/officeDocument/2006/relationships/hyperlink" Target="mailto:Ankush@hss.iitd.ac.in" TargetMode="External"/><Relationship Id="rId9" Type="http://schemas.openxmlformats.org/officeDocument/2006/relationships/hyperlink" Target="mailto:Sbansal@iitd.ac.in" TargetMode="External"/><Relationship Id="rId14" Type="http://schemas.openxmlformats.org/officeDocument/2006/relationships/hyperlink" Target="mailto:vaidya@hss.iitd.ac.in" TargetMode="External"/><Relationship Id="rId22" Type="http://schemas.openxmlformats.org/officeDocument/2006/relationships/hyperlink" Target="mailto:Mmehra@maths.iitd.ac.in" TargetMode="External"/><Relationship Id="rId27" Type="http://schemas.openxmlformats.org/officeDocument/2006/relationships/hyperlink" Target="mailto:Ramanath@cse.iitd.ac.in" TargetMode="External"/><Relationship Id="rId30" Type="http://schemas.openxmlformats.org/officeDocument/2006/relationships/hyperlink" Target="mailto:Srsarangi@cse.iitd.ac.in" TargetMode="External"/><Relationship Id="rId35" Type="http://schemas.openxmlformats.org/officeDocument/2006/relationships/hyperlink" Target="mailto:Pshenoy@cs.washington.edu" TargetMode="External"/><Relationship Id="rId8" Type="http://schemas.openxmlformats.org/officeDocument/2006/relationships/hyperlink" Target="mailto:Bagchi@cse.iitd.ac.in" TargetMode="External"/><Relationship Id="rId3" Type="http://schemas.openxmlformats.org/officeDocument/2006/relationships/hyperlink" Target="mailto:Zmanish@cc.iitd.ac.i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7772400" cy="10058400"/>
            <a:chOff x="0" y="0"/>
            <a:chExt cx="7772400" cy="10058400"/>
          </a:xfrm>
        </p:grpSpPr>
        <p:pic>
          <p:nvPicPr>
            <p:cNvPr id="3" name="object 3"/>
            <p:cNvPicPr/>
            <p:nvPr/>
          </p:nvPicPr>
          <p:blipFill>
            <a:blip r:embed="rId2" cstate="print"/>
            <a:stretch>
              <a:fillRect/>
            </a:stretch>
          </p:blipFill>
          <p:spPr>
            <a:xfrm>
              <a:off x="0" y="0"/>
              <a:ext cx="7772400" cy="10058400"/>
            </a:xfrm>
            <a:prstGeom prst="rect">
              <a:avLst/>
            </a:prstGeom>
          </p:spPr>
        </p:pic>
        <p:pic>
          <p:nvPicPr>
            <p:cNvPr id="4" name="object 4"/>
            <p:cNvPicPr/>
            <p:nvPr/>
          </p:nvPicPr>
          <p:blipFill>
            <a:blip r:embed="rId3" cstate="print"/>
            <a:stretch>
              <a:fillRect/>
            </a:stretch>
          </p:blipFill>
          <p:spPr>
            <a:xfrm>
              <a:off x="6504978" y="512432"/>
              <a:ext cx="863024" cy="861669"/>
            </a:xfrm>
            <a:prstGeom prst="rect">
              <a:avLst/>
            </a:prstGeom>
          </p:spPr>
        </p:pic>
      </p:grpSp>
      <p:sp>
        <p:nvSpPr>
          <p:cNvPr id="5" name="object 5"/>
          <p:cNvSpPr txBox="1"/>
          <p:nvPr/>
        </p:nvSpPr>
        <p:spPr>
          <a:xfrm>
            <a:off x="580372" y="537707"/>
            <a:ext cx="4234180" cy="1448435"/>
          </a:xfrm>
          <a:prstGeom prst="rect">
            <a:avLst/>
          </a:prstGeom>
        </p:spPr>
        <p:txBody>
          <a:bodyPr vert="horz" wrap="square" lIns="0" tIns="57785" rIns="0" bIns="0" rtlCol="0">
            <a:spAutoFit/>
          </a:bodyPr>
          <a:lstStyle/>
          <a:p>
            <a:pPr marL="37465" marR="5080" indent="-11430">
              <a:lnSpc>
                <a:spcPts val="2550"/>
              </a:lnSpc>
              <a:spcBef>
                <a:spcPts val="455"/>
              </a:spcBef>
            </a:pPr>
            <a:r>
              <a:rPr sz="2400" b="1" spc="80" dirty="0">
                <a:solidFill>
                  <a:srgbClr val="FFFFFF"/>
                </a:solidFill>
                <a:latin typeface="Arial"/>
                <a:cs typeface="Arial"/>
              </a:rPr>
              <a:t>YARDI </a:t>
            </a:r>
            <a:r>
              <a:rPr sz="2400" b="1" spc="75" dirty="0">
                <a:solidFill>
                  <a:srgbClr val="FFFFFF"/>
                </a:solidFill>
                <a:latin typeface="Arial"/>
                <a:cs typeface="Arial"/>
              </a:rPr>
              <a:t>SCHOOL </a:t>
            </a:r>
            <a:r>
              <a:rPr sz="2400" b="1" spc="110" dirty="0">
                <a:solidFill>
                  <a:srgbClr val="FFFFFF"/>
                </a:solidFill>
                <a:latin typeface="Arial"/>
                <a:cs typeface="Arial"/>
              </a:rPr>
              <a:t>OF </a:t>
            </a:r>
            <a:r>
              <a:rPr sz="2400" b="1" spc="114" dirty="0">
                <a:solidFill>
                  <a:srgbClr val="FFFFFF"/>
                </a:solidFill>
                <a:latin typeface="Arial"/>
                <a:cs typeface="Arial"/>
              </a:rPr>
              <a:t> </a:t>
            </a:r>
            <a:r>
              <a:rPr sz="2400" b="1" spc="65" dirty="0">
                <a:solidFill>
                  <a:srgbClr val="FFFFFF"/>
                </a:solidFill>
                <a:latin typeface="Arial"/>
                <a:cs typeface="Arial"/>
              </a:rPr>
              <a:t>ARTIFICIAL</a:t>
            </a:r>
            <a:r>
              <a:rPr sz="2400" b="1" spc="-75" dirty="0">
                <a:solidFill>
                  <a:srgbClr val="FFFFFF"/>
                </a:solidFill>
                <a:latin typeface="Arial"/>
                <a:cs typeface="Arial"/>
              </a:rPr>
              <a:t> </a:t>
            </a:r>
            <a:r>
              <a:rPr sz="2400" b="1" spc="55" dirty="0">
                <a:solidFill>
                  <a:srgbClr val="FFFFFF"/>
                </a:solidFill>
                <a:latin typeface="Arial"/>
                <a:cs typeface="Arial"/>
              </a:rPr>
              <a:t>INTELLIGENCE</a:t>
            </a:r>
            <a:endParaRPr sz="2400">
              <a:latin typeface="Arial"/>
              <a:cs typeface="Arial"/>
            </a:endParaRPr>
          </a:p>
          <a:p>
            <a:pPr marL="12700">
              <a:lnSpc>
                <a:spcPts val="2515"/>
              </a:lnSpc>
            </a:pPr>
            <a:r>
              <a:rPr sz="2400" b="1" spc="60" dirty="0">
                <a:solidFill>
                  <a:srgbClr val="FFFFFF"/>
                </a:solidFill>
                <a:latin typeface="Arial"/>
                <a:cs typeface="Arial"/>
              </a:rPr>
              <a:t>(Yardi</a:t>
            </a:r>
            <a:r>
              <a:rPr sz="2400" b="1" spc="-15" dirty="0">
                <a:solidFill>
                  <a:srgbClr val="FFFFFF"/>
                </a:solidFill>
                <a:latin typeface="Arial"/>
                <a:cs typeface="Arial"/>
              </a:rPr>
              <a:t> </a:t>
            </a:r>
            <a:r>
              <a:rPr sz="2400" b="1" spc="55" dirty="0">
                <a:solidFill>
                  <a:srgbClr val="FFFFFF"/>
                </a:solidFill>
                <a:latin typeface="Arial"/>
                <a:cs typeface="Arial"/>
              </a:rPr>
              <a:t>ScAI)</a:t>
            </a:r>
            <a:endParaRPr sz="2400">
              <a:latin typeface="Arial"/>
              <a:cs typeface="Arial"/>
            </a:endParaRPr>
          </a:p>
          <a:p>
            <a:pPr marL="12700">
              <a:lnSpc>
                <a:spcPct val="100000"/>
              </a:lnSpc>
              <a:spcBef>
                <a:spcPts val="1425"/>
              </a:spcBef>
            </a:pPr>
            <a:r>
              <a:rPr sz="1500" spc="20" dirty="0">
                <a:solidFill>
                  <a:srgbClr val="FFFFFF"/>
                </a:solidFill>
                <a:latin typeface="Verdana"/>
                <a:cs typeface="Verdana"/>
              </a:rPr>
              <a:t>Indian</a:t>
            </a:r>
            <a:r>
              <a:rPr sz="1500" spc="-130" dirty="0">
                <a:solidFill>
                  <a:srgbClr val="FFFFFF"/>
                </a:solidFill>
                <a:latin typeface="Verdana"/>
                <a:cs typeface="Verdana"/>
              </a:rPr>
              <a:t> </a:t>
            </a:r>
            <a:r>
              <a:rPr sz="1500" spc="5" dirty="0">
                <a:solidFill>
                  <a:srgbClr val="FFFFFF"/>
                </a:solidFill>
                <a:latin typeface="Verdana"/>
                <a:cs typeface="Verdana"/>
              </a:rPr>
              <a:t>Institu</a:t>
            </a:r>
            <a:r>
              <a:rPr sz="1500" spc="-25" dirty="0">
                <a:solidFill>
                  <a:srgbClr val="FFFFFF"/>
                </a:solidFill>
                <a:latin typeface="Verdana"/>
                <a:cs typeface="Verdana"/>
              </a:rPr>
              <a:t>t</a:t>
            </a:r>
            <a:r>
              <a:rPr sz="1500" spc="30" dirty="0">
                <a:solidFill>
                  <a:srgbClr val="FFFFFF"/>
                </a:solidFill>
                <a:latin typeface="Verdana"/>
                <a:cs typeface="Verdana"/>
              </a:rPr>
              <a:t>e</a:t>
            </a:r>
            <a:r>
              <a:rPr sz="1500" spc="-130" dirty="0">
                <a:solidFill>
                  <a:srgbClr val="FFFFFF"/>
                </a:solidFill>
                <a:latin typeface="Verdana"/>
                <a:cs typeface="Verdana"/>
              </a:rPr>
              <a:t> </a:t>
            </a:r>
            <a:r>
              <a:rPr sz="1500" spc="20" dirty="0">
                <a:solidFill>
                  <a:srgbClr val="FFFFFF"/>
                </a:solidFill>
                <a:latin typeface="Verdana"/>
                <a:cs typeface="Verdana"/>
              </a:rPr>
              <a:t>of</a:t>
            </a:r>
            <a:r>
              <a:rPr sz="1500" spc="-130" dirty="0">
                <a:solidFill>
                  <a:srgbClr val="FFFFFF"/>
                </a:solidFill>
                <a:latin typeface="Verdana"/>
                <a:cs typeface="Verdana"/>
              </a:rPr>
              <a:t> T</a:t>
            </a:r>
            <a:r>
              <a:rPr sz="1500" spc="60" dirty="0">
                <a:solidFill>
                  <a:srgbClr val="FFFFFF"/>
                </a:solidFill>
                <a:latin typeface="Verdana"/>
                <a:cs typeface="Verdana"/>
              </a:rPr>
              <a:t>e</a:t>
            </a:r>
            <a:r>
              <a:rPr sz="1500" spc="35" dirty="0">
                <a:solidFill>
                  <a:srgbClr val="FFFFFF"/>
                </a:solidFill>
                <a:latin typeface="Verdana"/>
                <a:cs typeface="Verdana"/>
              </a:rPr>
              <a:t>c</a:t>
            </a:r>
            <a:r>
              <a:rPr sz="1500" spc="45" dirty="0">
                <a:solidFill>
                  <a:srgbClr val="FFFFFF"/>
                </a:solidFill>
                <a:latin typeface="Verdana"/>
                <a:cs typeface="Verdana"/>
              </a:rPr>
              <a:t>hnology</a:t>
            </a:r>
            <a:r>
              <a:rPr sz="1500" spc="-130" dirty="0">
                <a:solidFill>
                  <a:srgbClr val="FFFFFF"/>
                </a:solidFill>
                <a:latin typeface="Verdana"/>
                <a:cs typeface="Verdana"/>
              </a:rPr>
              <a:t> </a:t>
            </a:r>
            <a:r>
              <a:rPr sz="1500" spc="45" dirty="0">
                <a:solidFill>
                  <a:srgbClr val="FFFFFF"/>
                </a:solidFill>
                <a:latin typeface="Verdana"/>
                <a:cs typeface="Verdana"/>
              </a:rPr>
              <a:t>Delhi</a:t>
            </a:r>
            <a:endParaRPr sz="150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3326409" cy="10058400"/>
          </a:xfrm>
          <a:prstGeom prst="rect">
            <a:avLst/>
          </a:prstGeom>
        </p:spPr>
      </p:pic>
      <p:sp>
        <p:nvSpPr>
          <p:cNvPr id="3" name="object 3"/>
          <p:cNvSpPr txBox="1">
            <a:spLocks noGrp="1"/>
          </p:cNvSpPr>
          <p:nvPr>
            <p:ph type="title"/>
          </p:nvPr>
        </p:nvSpPr>
        <p:spPr>
          <a:xfrm>
            <a:off x="688700" y="739599"/>
            <a:ext cx="2592070" cy="1524635"/>
          </a:xfrm>
          <a:prstGeom prst="rect">
            <a:avLst/>
          </a:prstGeom>
        </p:spPr>
        <p:txBody>
          <a:bodyPr vert="horz" wrap="square" lIns="0" tIns="71120" rIns="0" bIns="0" rtlCol="0">
            <a:spAutoFit/>
          </a:bodyPr>
          <a:lstStyle/>
          <a:p>
            <a:pPr marL="12700" marR="5080">
              <a:lnSpc>
                <a:spcPts val="3800"/>
              </a:lnSpc>
              <a:spcBef>
                <a:spcPts val="560"/>
              </a:spcBef>
            </a:pPr>
            <a:r>
              <a:rPr spc="-155" dirty="0"/>
              <a:t>Natural </a:t>
            </a:r>
            <a:r>
              <a:rPr spc="-150" dirty="0"/>
              <a:t> </a:t>
            </a:r>
            <a:r>
              <a:rPr spc="-90" dirty="0"/>
              <a:t>Language </a:t>
            </a:r>
            <a:r>
              <a:rPr spc="-85" dirty="0"/>
              <a:t> </a:t>
            </a:r>
            <a:r>
              <a:rPr spc="-40" dirty="0"/>
              <a:t>P</a:t>
            </a:r>
            <a:r>
              <a:rPr spc="-270" dirty="0"/>
              <a:t>r</a:t>
            </a:r>
            <a:r>
              <a:rPr spc="-55" dirty="0"/>
              <a:t>o</a:t>
            </a:r>
            <a:r>
              <a:rPr spc="-75" dirty="0"/>
              <a:t>c</a:t>
            </a:r>
            <a:r>
              <a:rPr spc="-150" dirty="0"/>
              <a:t>essi</a:t>
            </a:r>
            <a:r>
              <a:rPr spc="-170" dirty="0"/>
              <a:t>n</a:t>
            </a:r>
            <a:r>
              <a:rPr dirty="0"/>
              <a:t>g</a:t>
            </a:r>
          </a:p>
        </p:txBody>
      </p:sp>
      <p:sp>
        <p:nvSpPr>
          <p:cNvPr id="4" name="object 4"/>
          <p:cNvSpPr txBox="1"/>
          <p:nvPr/>
        </p:nvSpPr>
        <p:spPr>
          <a:xfrm>
            <a:off x="707299" y="3774144"/>
            <a:ext cx="1768475" cy="645795"/>
          </a:xfrm>
          <a:prstGeom prst="rect">
            <a:avLst/>
          </a:prstGeom>
        </p:spPr>
        <p:txBody>
          <a:bodyPr vert="horz" wrap="square" lIns="0" tIns="150495" rIns="0" bIns="0" rtlCol="0">
            <a:spAutoFit/>
          </a:bodyPr>
          <a:lstStyle/>
          <a:p>
            <a:pPr marL="12700">
              <a:lnSpc>
                <a:spcPct val="100000"/>
              </a:lnSpc>
              <a:spcBef>
                <a:spcPts val="1185"/>
              </a:spcBef>
            </a:pPr>
            <a:r>
              <a:rPr sz="1600" b="1" spc="-90" dirty="0">
                <a:solidFill>
                  <a:srgbClr val="FFFFFF"/>
                </a:solidFill>
                <a:latin typeface="Verdana"/>
                <a:cs typeface="Verdana"/>
              </a:rPr>
              <a:t>K</a:t>
            </a:r>
            <a:r>
              <a:rPr sz="1600" b="1" spc="-75" dirty="0">
                <a:solidFill>
                  <a:srgbClr val="FFFFFF"/>
                </a:solidFill>
                <a:latin typeface="Verdana"/>
                <a:cs typeface="Verdana"/>
              </a:rPr>
              <a:t>e</a:t>
            </a:r>
            <a:r>
              <a:rPr sz="1600" b="1" spc="-85" dirty="0">
                <a:solidFill>
                  <a:srgbClr val="FFFFFF"/>
                </a:solidFill>
                <a:latin typeface="Verdana"/>
                <a:cs typeface="Verdana"/>
              </a:rPr>
              <a:t>y</a:t>
            </a:r>
            <a:r>
              <a:rPr sz="1600" b="1" spc="-95" dirty="0">
                <a:solidFill>
                  <a:srgbClr val="FFFFFF"/>
                </a:solidFill>
                <a:latin typeface="Verdana"/>
                <a:cs typeface="Verdana"/>
              </a:rPr>
              <a:t> </a:t>
            </a:r>
            <a:r>
              <a:rPr sz="1600" b="1" spc="-30" dirty="0">
                <a:solidFill>
                  <a:srgbClr val="FFFFFF"/>
                </a:solidFill>
                <a:latin typeface="Verdana"/>
                <a:cs typeface="Verdana"/>
              </a:rPr>
              <a:t>Be</a:t>
            </a:r>
            <a:r>
              <a:rPr sz="1600" b="1" spc="-25" dirty="0">
                <a:solidFill>
                  <a:srgbClr val="FFFFFF"/>
                </a:solidFill>
                <a:latin typeface="Verdana"/>
                <a:cs typeface="Verdana"/>
              </a:rPr>
              <a:t>n</a:t>
            </a:r>
            <a:r>
              <a:rPr sz="1600" b="1" spc="-70" dirty="0">
                <a:solidFill>
                  <a:srgbClr val="FFFFFF"/>
                </a:solidFill>
                <a:latin typeface="Verdana"/>
                <a:cs typeface="Verdana"/>
              </a:rPr>
              <a:t>e</a:t>
            </a:r>
            <a:r>
              <a:rPr sz="1600" b="1" spc="-65" dirty="0">
                <a:solidFill>
                  <a:srgbClr val="FFFFFF"/>
                </a:solidFill>
                <a:latin typeface="Verdana"/>
                <a:cs typeface="Verdana"/>
              </a:rPr>
              <a:t>f</a:t>
            </a:r>
            <a:r>
              <a:rPr sz="1600" b="1" spc="-80" dirty="0">
                <a:solidFill>
                  <a:srgbClr val="FFFFFF"/>
                </a:solidFill>
                <a:latin typeface="Verdana"/>
                <a:cs typeface="Verdana"/>
              </a:rPr>
              <a:t>a</a:t>
            </a:r>
            <a:r>
              <a:rPr sz="1600" b="1" spc="10" dirty="0">
                <a:solidFill>
                  <a:srgbClr val="FFFFFF"/>
                </a:solidFill>
                <a:latin typeface="Verdana"/>
                <a:cs typeface="Verdana"/>
              </a:rPr>
              <a:t>c</a:t>
            </a:r>
            <a:r>
              <a:rPr sz="1600" b="1" spc="-65" dirty="0">
                <a:solidFill>
                  <a:srgbClr val="FFFFFF"/>
                </a:solidFill>
                <a:latin typeface="Verdana"/>
                <a:cs typeface="Verdana"/>
              </a:rPr>
              <a:t>t</a:t>
            </a:r>
            <a:r>
              <a:rPr sz="1600" b="1" spc="-95" dirty="0">
                <a:solidFill>
                  <a:srgbClr val="FFFFFF"/>
                </a:solidFill>
                <a:latin typeface="Verdana"/>
                <a:cs typeface="Verdana"/>
              </a:rPr>
              <a:t>o</a:t>
            </a:r>
            <a:r>
              <a:rPr sz="1600" b="1" spc="-75" dirty="0">
                <a:solidFill>
                  <a:srgbClr val="FFFFFF"/>
                </a:solidFill>
                <a:latin typeface="Verdana"/>
                <a:cs typeface="Verdana"/>
              </a:rPr>
              <a:t>r</a:t>
            </a:r>
            <a:r>
              <a:rPr sz="1600" b="1" spc="-100" dirty="0">
                <a:solidFill>
                  <a:srgbClr val="FFFFFF"/>
                </a:solidFill>
                <a:latin typeface="Verdana"/>
                <a:cs typeface="Verdana"/>
              </a:rPr>
              <a:t>s</a:t>
            </a:r>
            <a:endParaRPr sz="1600">
              <a:latin typeface="Verdana"/>
              <a:cs typeface="Verdana"/>
            </a:endParaRPr>
          </a:p>
          <a:p>
            <a:pPr marL="12700">
              <a:lnSpc>
                <a:spcPct val="100000"/>
              </a:lnSpc>
              <a:spcBef>
                <a:spcPts val="675"/>
              </a:spcBef>
            </a:pPr>
            <a:r>
              <a:rPr sz="1000" spc="5" dirty="0">
                <a:solidFill>
                  <a:srgbClr val="FFFFFF"/>
                </a:solidFill>
                <a:latin typeface="Trebuchet MS"/>
                <a:cs typeface="Trebuchet MS"/>
              </a:rPr>
              <a:t>Social</a:t>
            </a:r>
            <a:r>
              <a:rPr sz="1000" spc="-10" dirty="0">
                <a:solidFill>
                  <a:srgbClr val="FFFFFF"/>
                </a:solidFill>
                <a:latin typeface="Trebuchet MS"/>
                <a:cs typeface="Trebuchet MS"/>
              </a:rPr>
              <a:t> </a:t>
            </a:r>
            <a:r>
              <a:rPr sz="1000" spc="5" dirty="0">
                <a:solidFill>
                  <a:srgbClr val="FFFFFF"/>
                </a:solidFill>
                <a:latin typeface="Trebuchet MS"/>
                <a:cs typeface="Trebuchet MS"/>
              </a:rPr>
              <a:t>Media</a:t>
            </a:r>
            <a:r>
              <a:rPr sz="1000" spc="-5" dirty="0">
                <a:solidFill>
                  <a:srgbClr val="FFFFFF"/>
                </a:solidFill>
                <a:latin typeface="Trebuchet MS"/>
                <a:cs typeface="Trebuchet MS"/>
              </a:rPr>
              <a:t> </a:t>
            </a:r>
            <a:r>
              <a:rPr sz="1000" spc="-20" dirty="0">
                <a:solidFill>
                  <a:srgbClr val="FFFFFF"/>
                </a:solidFill>
                <a:latin typeface="Trebuchet MS"/>
                <a:cs typeface="Trebuchet MS"/>
              </a:rPr>
              <a:t>Platforms</a:t>
            </a:r>
            <a:endParaRPr sz="1000">
              <a:latin typeface="Trebuchet MS"/>
              <a:cs typeface="Trebuchet MS"/>
            </a:endParaRPr>
          </a:p>
        </p:txBody>
      </p:sp>
      <p:sp>
        <p:nvSpPr>
          <p:cNvPr id="5" name="object 5"/>
          <p:cNvSpPr txBox="1"/>
          <p:nvPr/>
        </p:nvSpPr>
        <p:spPr>
          <a:xfrm>
            <a:off x="707299" y="4479100"/>
            <a:ext cx="406400"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FFFFFF"/>
                </a:solidFill>
                <a:latin typeface="Trebuchet MS"/>
                <a:cs typeface="Trebuchet MS"/>
              </a:rPr>
              <a:t>Robots</a:t>
            </a:r>
            <a:endParaRPr sz="1000">
              <a:latin typeface="Trebuchet MS"/>
              <a:cs typeface="Trebuchet MS"/>
            </a:endParaRPr>
          </a:p>
        </p:txBody>
      </p:sp>
      <p:sp>
        <p:nvSpPr>
          <p:cNvPr id="6" name="object 6"/>
          <p:cNvSpPr txBox="1"/>
          <p:nvPr/>
        </p:nvSpPr>
        <p:spPr>
          <a:xfrm>
            <a:off x="707299" y="4716209"/>
            <a:ext cx="1115695" cy="177800"/>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FFFFFF"/>
                </a:solidFill>
                <a:latin typeface="Trebuchet MS"/>
                <a:cs typeface="Trebuchet MS"/>
              </a:rPr>
              <a:t>Materials</a:t>
            </a:r>
            <a:r>
              <a:rPr sz="1000" spc="-40" dirty="0">
                <a:solidFill>
                  <a:srgbClr val="FFFFFF"/>
                </a:solidFill>
                <a:latin typeface="Trebuchet MS"/>
                <a:cs typeface="Trebuchet MS"/>
              </a:rPr>
              <a:t> </a:t>
            </a:r>
            <a:r>
              <a:rPr sz="1000" dirty="0">
                <a:solidFill>
                  <a:srgbClr val="FFFFFF"/>
                </a:solidFill>
                <a:latin typeface="Trebuchet MS"/>
                <a:cs typeface="Trebuchet MS"/>
              </a:rPr>
              <a:t>Scientists</a:t>
            </a:r>
            <a:endParaRPr sz="1000">
              <a:latin typeface="Trebuchet MS"/>
              <a:cs typeface="Trebuchet MS"/>
            </a:endParaRPr>
          </a:p>
        </p:txBody>
      </p:sp>
      <p:sp>
        <p:nvSpPr>
          <p:cNvPr id="7" name="object 7"/>
          <p:cNvSpPr txBox="1"/>
          <p:nvPr/>
        </p:nvSpPr>
        <p:spPr>
          <a:xfrm>
            <a:off x="707299" y="4953318"/>
            <a:ext cx="625475" cy="177800"/>
          </a:xfrm>
          <a:prstGeom prst="rect">
            <a:avLst/>
          </a:prstGeom>
        </p:spPr>
        <p:txBody>
          <a:bodyPr vert="horz" wrap="square" lIns="0" tIns="12700" rIns="0" bIns="0" rtlCol="0">
            <a:spAutoFit/>
          </a:bodyPr>
          <a:lstStyle/>
          <a:p>
            <a:pPr marL="12700">
              <a:lnSpc>
                <a:spcPct val="100000"/>
              </a:lnSpc>
              <a:spcBef>
                <a:spcPts val="100"/>
              </a:spcBef>
            </a:pPr>
            <a:r>
              <a:rPr sz="1000" spc="-20" dirty="0">
                <a:solidFill>
                  <a:srgbClr val="FFFFFF"/>
                </a:solidFill>
                <a:latin typeface="Trebuchet MS"/>
                <a:cs typeface="Trebuchet MS"/>
              </a:rPr>
              <a:t>Healthcare</a:t>
            </a:r>
            <a:endParaRPr sz="1000">
              <a:latin typeface="Trebuchet MS"/>
              <a:cs typeface="Trebuchet MS"/>
            </a:endParaRPr>
          </a:p>
        </p:txBody>
      </p:sp>
      <p:sp>
        <p:nvSpPr>
          <p:cNvPr id="8" name="object 8"/>
          <p:cNvSpPr txBox="1"/>
          <p:nvPr/>
        </p:nvSpPr>
        <p:spPr>
          <a:xfrm>
            <a:off x="707299" y="2495360"/>
            <a:ext cx="2517140" cy="850900"/>
          </a:xfrm>
          <a:prstGeom prst="rect">
            <a:avLst/>
          </a:prstGeom>
        </p:spPr>
        <p:txBody>
          <a:bodyPr vert="horz" wrap="square" lIns="0" tIns="12700" rIns="0" bIns="0" rtlCol="0">
            <a:spAutoFit/>
          </a:bodyPr>
          <a:lstStyle/>
          <a:p>
            <a:pPr marL="12700" marR="5080" algn="just">
              <a:lnSpc>
                <a:spcPct val="108300"/>
              </a:lnSpc>
              <a:spcBef>
                <a:spcPts val="100"/>
              </a:spcBef>
            </a:pPr>
            <a:r>
              <a:rPr sz="1000" spc="-5" dirty="0">
                <a:solidFill>
                  <a:srgbClr val="FFFFFF"/>
                </a:solidFill>
                <a:latin typeface="Trebuchet MS"/>
                <a:cs typeface="Trebuchet MS"/>
              </a:rPr>
              <a:t>Understanding</a:t>
            </a:r>
            <a:r>
              <a:rPr sz="1000" spc="254" dirty="0">
                <a:solidFill>
                  <a:srgbClr val="FFFFFF"/>
                </a:solidFill>
                <a:latin typeface="Trebuchet MS"/>
                <a:cs typeface="Trebuchet MS"/>
              </a:rPr>
              <a:t> </a:t>
            </a:r>
            <a:r>
              <a:rPr sz="1000" dirty="0">
                <a:solidFill>
                  <a:srgbClr val="FFFFFF"/>
                </a:solidFill>
                <a:latin typeface="Trebuchet MS"/>
                <a:cs typeface="Trebuchet MS"/>
              </a:rPr>
              <a:t>human</a:t>
            </a:r>
            <a:r>
              <a:rPr sz="1000" spc="260" dirty="0">
                <a:solidFill>
                  <a:srgbClr val="FFFFFF"/>
                </a:solidFill>
                <a:latin typeface="Trebuchet MS"/>
                <a:cs typeface="Trebuchet MS"/>
              </a:rPr>
              <a:t> </a:t>
            </a:r>
            <a:r>
              <a:rPr sz="1000" spc="-10" dirty="0">
                <a:solidFill>
                  <a:srgbClr val="FFFFFF"/>
                </a:solidFill>
                <a:latin typeface="Trebuchet MS"/>
                <a:cs typeface="Trebuchet MS"/>
              </a:rPr>
              <a:t>languages</a:t>
            </a:r>
            <a:r>
              <a:rPr sz="1000" spc="260" dirty="0">
                <a:solidFill>
                  <a:srgbClr val="FFFFFF"/>
                </a:solidFill>
                <a:latin typeface="Trebuchet MS"/>
                <a:cs typeface="Trebuchet MS"/>
              </a:rPr>
              <a:t> </a:t>
            </a:r>
            <a:r>
              <a:rPr sz="1000" spc="5" dirty="0">
                <a:solidFill>
                  <a:srgbClr val="FFFFFF"/>
                </a:solidFill>
                <a:latin typeface="Trebuchet MS"/>
                <a:cs typeface="Trebuchet MS"/>
              </a:rPr>
              <a:t>has</a:t>
            </a:r>
            <a:r>
              <a:rPr sz="1000" spc="254" dirty="0">
                <a:solidFill>
                  <a:srgbClr val="FFFFFF"/>
                </a:solidFill>
                <a:latin typeface="Trebuchet MS"/>
                <a:cs typeface="Trebuchet MS"/>
              </a:rPr>
              <a:t> </a:t>
            </a:r>
            <a:r>
              <a:rPr sz="1000" spc="-25" dirty="0">
                <a:solidFill>
                  <a:srgbClr val="FFFFFF"/>
                </a:solidFill>
                <a:latin typeface="Trebuchet MS"/>
                <a:cs typeface="Trebuchet MS"/>
              </a:rPr>
              <a:t>been </a:t>
            </a:r>
            <a:r>
              <a:rPr sz="1000" spc="-285" dirty="0">
                <a:solidFill>
                  <a:srgbClr val="FFFFFF"/>
                </a:solidFill>
                <a:latin typeface="Trebuchet MS"/>
                <a:cs typeface="Trebuchet MS"/>
              </a:rPr>
              <a:t> </a:t>
            </a:r>
            <a:r>
              <a:rPr sz="1000" spc="-30" dirty="0">
                <a:solidFill>
                  <a:srgbClr val="FFFFFF"/>
                </a:solidFill>
                <a:latin typeface="Trebuchet MS"/>
                <a:cs typeface="Trebuchet MS"/>
              </a:rPr>
              <a:t>a</a:t>
            </a:r>
            <a:r>
              <a:rPr sz="1000" spc="-25" dirty="0">
                <a:solidFill>
                  <a:srgbClr val="FFFFFF"/>
                </a:solidFill>
                <a:latin typeface="Trebuchet MS"/>
                <a:cs typeface="Trebuchet MS"/>
              </a:rPr>
              <a:t> </a:t>
            </a:r>
            <a:r>
              <a:rPr sz="1000" spc="-30" dirty="0">
                <a:solidFill>
                  <a:srgbClr val="FFFFFF"/>
                </a:solidFill>
                <a:latin typeface="Trebuchet MS"/>
                <a:cs typeface="Trebuchet MS"/>
              </a:rPr>
              <a:t>cornerstone</a:t>
            </a:r>
            <a:r>
              <a:rPr sz="1000" spc="-25" dirty="0">
                <a:solidFill>
                  <a:srgbClr val="FFFFFF"/>
                </a:solidFill>
                <a:latin typeface="Trebuchet MS"/>
                <a:cs typeface="Trebuchet MS"/>
              </a:rPr>
              <a:t> </a:t>
            </a:r>
            <a:r>
              <a:rPr sz="1000" spc="-20" dirty="0">
                <a:solidFill>
                  <a:srgbClr val="FFFFFF"/>
                </a:solidFill>
                <a:latin typeface="Trebuchet MS"/>
                <a:cs typeface="Trebuchet MS"/>
              </a:rPr>
              <a:t>application</a:t>
            </a:r>
            <a:r>
              <a:rPr sz="1000" spc="265" dirty="0">
                <a:solidFill>
                  <a:srgbClr val="FFFFFF"/>
                </a:solidFill>
                <a:latin typeface="Trebuchet MS"/>
                <a:cs typeface="Trebuchet MS"/>
              </a:rPr>
              <a:t> </a:t>
            </a:r>
            <a:r>
              <a:rPr sz="1000" spc="-40" dirty="0">
                <a:solidFill>
                  <a:srgbClr val="FFFFFF"/>
                </a:solidFill>
                <a:latin typeface="Trebuchet MS"/>
                <a:cs typeface="Trebuchet MS"/>
              </a:rPr>
              <a:t>of</a:t>
            </a:r>
            <a:r>
              <a:rPr sz="1000" spc="-35" dirty="0">
                <a:solidFill>
                  <a:srgbClr val="FFFFFF"/>
                </a:solidFill>
                <a:latin typeface="Trebuchet MS"/>
                <a:cs typeface="Trebuchet MS"/>
              </a:rPr>
              <a:t> </a:t>
            </a:r>
            <a:r>
              <a:rPr sz="1000" dirty="0">
                <a:solidFill>
                  <a:srgbClr val="FFFFFF"/>
                </a:solidFill>
                <a:latin typeface="Trebuchet MS"/>
                <a:cs typeface="Trebuchet MS"/>
              </a:rPr>
              <a:t>AI,</a:t>
            </a:r>
            <a:r>
              <a:rPr sz="1000" spc="5" dirty="0">
                <a:solidFill>
                  <a:srgbClr val="FFFFFF"/>
                </a:solidFill>
                <a:latin typeface="Trebuchet MS"/>
                <a:cs typeface="Trebuchet MS"/>
              </a:rPr>
              <a:t> </a:t>
            </a:r>
            <a:r>
              <a:rPr sz="1000" spc="-15" dirty="0">
                <a:solidFill>
                  <a:srgbClr val="FFFFFF"/>
                </a:solidFill>
                <a:latin typeface="Trebuchet MS"/>
                <a:cs typeface="Trebuchet MS"/>
              </a:rPr>
              <a:t>which </a:t>
            </a:r>
            <a:r>
              <a:rPr sz="1000" spc="-10" dirty="0">
                <a:solidFill>
                  <a:srgbClr val="FFFFFF"/>
                </a:solidFill>
                <a:latin typeface="Trebuchet MS"/>
                <a:cs typeface="Trebuchet MS"/>
              </a:rPr>
              <a:t> </a:t>
            </a:r>
            <a:r>
              <a:rPr sz="1000" spc="-20" dirty="0">
                <a:solidFill>
                  <a:srgbClr val="FFFFFF"/>
                </a:solidFill>
                <a:latin typeface="Trebuchet MS"/>
                <a:cs typeface="Trebuchet MS"/>
              </a:rPr>
              <a:t>involves </a:t>
            </a:r>
            <a:r>
              <a:rPr sz="1000" spc="-35" dirty="0">
                <a:solidFill>
                  <a:srgbClr val="FFFFFF"/>
                </a:solidFill>
                <a:latin typeface="Trebuchet MS"/>
                <a:cs typeface="Trebuchet MS"/>
              </a:rPr>
              <a:t>the </a:t>
            </a:r>
            <a:r>
              <a:rPr sz="1000" spc="-30" dirty="0">
                <a:solidFill>
                  <a:srgbClr val="FFFFFF"/>
                </a:solidFill>
                <a:latin typeface="Trebuchet MS"/>
                <a:cs typeface="Trebuchet MS"/>
              </a:rPr>
              <a:t>development </a:t>
            </a:r>
            <a:r>
              <a:rPr sz="1000" spc="-40" dirty="0">
                <a:solidFill>
                  <a:srgbClr val="FFFFFF"/>
                </a:solidFill>
                <a:latin typeface="Trebuchet MS"/>
                <a:cs typeface="Trebuchet MS"/>
              </a:rPr>
              <a:t>of </a:t>
            </a:r>
            <a:r>
              <a:rPr sz="1000" spc="35" dirty="0">
                <a:solidFill>
                  <a:srgbClr val="FFFFFF"/>
                </a:solidFill>
                <a:latin typeface="Trebuchet MS"/>
                <a:cs typeface="Trebuchet MS"/>
              </a:rPr>
              <a:t>AI </a:t>
            </a:r>
            <a:r>
              <a:rPr sz="1000" spc="-10" dirty="0">
                <a:solidFill>
                  <a:srgbClr val="FFFFFF"/>
                </a:solidFill>
                <a:latin typeface="Trebuchet MS"/>
                <a:cs typeface="Trebuchet MS"/>
              </a:rPr>
              <a:t>models </a:t>
            </a:r>
            <a:r>
              <a:rPr sz="1000" spc="-40" dirty="0">
                <a:solidFill>
                  <a:srgbClr val="FFFFFF"/>
                </a:solidFill>
                <a:latin typeface="Trebuchet MS"/>
                <a:cs typeface="Trebuchet MS"/>
              </a:rPr>
              <a:t>that </a:t>
            </a:r>
            <a:r>
              <a:rPr sz="1000" spc="-35" dirty="0">
                <a:solidFill>
                  <a:srgbClr val="FFFFFF"/>
                </a:solidFill>
                <a:latin typeface="Trebuchet MS"/>
                <a:cs typeface="Trebuchet MS"/>
              </a:rPr>
              <a:t> </a:t>
            </a:r>
            <a:r>
              <a:rPr sz="1000" spc="-5" dirty="0">
                <a:solidFill>
                  <a:srgbClr val="FFFFFF"/>
                </a:solidFill>
                <a:latin typeface="Trebuchet MS"/>
                <a:cs typeface="Trebuchet MS"/>
              </a:rPr>
              <a:t>can </a:t>
            </a:r>
            <a:r>
              <a:rPr sz="1000" spc="-15" dirty="0">
                <a:solidFill>
                  <a:srgbClr val="FFFFFF"/>
                </a:solidFill>
                <a:latin typeface="Trebuchet MS"/>
                <a:cs typeface="Trebuchet MS"/>
              </a:rPr>
              <a:t>understand </a:t>
            </a:r>
            <a:r>
              <a:rPr sz="1000" spc="-10" dirty="0">
                <a:solidFill>
                  <a:srgbClr val="FFFFFF"/>
                </a:solidFill>
                <a:latin typeface="Trebuchet MS"/>
                <a:cs typeface="Trebuchet MS"/>
              </a:rPr>
              <a:t>and </a:t>
            </a:r>
            <a:r>
              <a:rPr sz="1000" spc="-40" dirty="0">
                <a:solidFill>
                  <a:srgbClr val="FFFFFF"/>
                </a:solidFill>
                <a:latin typeface="Trebuchet MS"/>
                <a:cs typeface="Trebuchet MS"/>
              </a:rPr>
              <a:t>evolve </a:t>
            </a:r>
            <a:r>
              <a:rPr sz="1000" spc="-35" dirty="0">
                <a:solidFill>
                  <a:srgbClr val="FFFFFF"/>
                </a:solidFill>
                <a:latin typeface="Trebuchet MS"/>
                <a:cs typeface="Trebuchet MS"/>
              </a:rPr>
              <a:t>with the </a:t>
            </a:r>
            <a:r>
              <a:rPr sz="1000" dirty="0">
                <a:solidFill>
                  <a:srgbClr val="FFFFFF"/>
                </a:solidFill>
                <a:latin typeface="Trebuchet MS"/>
                <a:cs typeface="Trebuchet MS"/>
              </a:rPr>
              <a:t>human </a:t>
            </a:r>
            <a:r>
              <a:rPr sz="1000" spc="5" dirty="0">
                <a:solidFill>
                  <a:srgbClr val="FFFFFF"/>
                </a:solidFill>
                <a:latin typeface="Trebuchet MS"/>
                <a:cs typeface="Trebuchet MS"/>
              </a:rPr>
              <a:t> </a:t>
            </a:r>
            <a:r>
              <a:rPr sz="1000" spc="-15" dirty="0">
                <a:solidFill>
                  <a:srgbClr val="FFFFFF"/>
                </a:solidFill>
                <a:latin typeface="Trebuchet MS"/>
                <a:cs typeface="Trebuchet MS"/>
              </a:rPr>
              <a:t>languages.</a:t>
            </a:r>
            <a:endParaRPr sz="1000">
              <a:latin typeface="Trebuchet MS"/>
              <a:cs typeface="Trebuchet MS"/>
            </a:endParaRPr>
          </a:p>
        </p:txBody>
      </p:sp>
      <p:sp>
        <p:nvSpPr>
          <p:cNvPr id="9" name="object 9"/>
          <p:cNvSpPr txBox="1"/>
          <p:nvPr/>
        </p:nvSpPr>
        <p:spPr>
          <a:xfrm>
            <a:off x="707299" y="5297291"/>
            <a:ext cx="815975" cy="575945"/>
          </a:xfrm>
          <a:prstGeom prst="rect">
            <a:avLst/>
          </a:prstGeom>
        </p:spPr>
        <p:txBody>
          <a:bodyPr vert="horz" wrap="square" lIns="0" tIns="107315" rIns="0" bIns="0" rtlCol="0">
            <a:spAutoFit/>
          </a:bodyPr>
          <a:lstStyle/>
          <a:p>
            <a:pPr marL="12700">
              <a:lnSpc>
                <a:spcPct val="100000"/>
              </a:lnSpc>
              <a:spcBef>
                <a:spcPts val="845"/>
              </a:spcBef>
            </a:pPr>
            <a:r>
              <a:rPr sz="1600" b="1" spc="-45" dirty="0">
                <a:solidFill>
                  <a:srgbClr val="FFFFFF"/>
                </a:solidFill>
                <a:latin typeface="Verdana"/>
                <a:cs typeface="Verdana"/>
              </a:rPr>
              <a:t>F</a:t>
            </a:r>
            <a:r>
              <a:rPr sz="1600" b="1" spc="-80" dirty="0">
                <a:solidFill>
                  <a:srgbClr val="FFFFFF"/>
                </a:solidFill>
                <a:latin typeface="Verdana"/>
                <a:cs typeface="Verdana"/>
              </a:rPr>
              <a:t>a</a:t>
            </a:r>
            <a:r>
              <a:rPr sz="1600" b="1" spc="-45" dirty="0">
                <a:solidFill>
                  <a:srgbClr val="FFFFFF"/>
                </a:solidFill>
                <a:latin typeface="Verdana"/>
                <a:cs typeface="Verdana"/>
              </a:rPr>
              <a:t>cu</a:t>
            </a:r>
            <a:r>
              <a:rPr sz="1600" b="1" spc="35" dirty="0">
                <a:solidFill>
                  <a:srgbClr val="FFFFFF"/>
                </a:solidFill>
                <a:latin typeface="Verdana"/>
                <a:cs typeface="Verdana"/>
              </a:rPr>
              <a:t>l</a:t>
            </a:r>
            <a:r>
              <a:rPr sz="1600" b="1" spc="-55" dirty="0">
                <a:solidFill>
                  <a:srgbClr val="FFFFFF"/>
                </a:solidFill>
                <a:latin typeface="Verdana"/>
                <a:cs typeface="Verdana"/>
              </a:rPr>
              <a:t>t</a:t>
            </a:r>
            <a:r>
              <a:rPr sz="1600" b="1" spc="-85" dirty="0">
                <a:solidFill>
                  <a:srgbClr val="FFFFFF"/>
                </a:solidFill>
                <a:latin typeface="Verdana"/>
                <a:cs typeface="Verdana"/>
              </a:rPr>
              <a:t>y</a:t>
            </a:r>
            <a:endParaRPr sz="1600">
              <a:latin typeface="Verdana"/>
              <a:cs typeface="Verdana"/>
            </a:endParaRPr>
          </a:p>
          <a:p>
            <a:pPr marL="12700">
              <a:lnSpc>
                <a:spcPct val="100000"/>
              </a:lnSpc>
              <a:spcBef>
                <a:spcPts val="465"/>
              </a:spcBef>
            </a:pPr>
            <a:r>
              <a:rPr sz="1000" spc="20" dirty="0">
                <a:solidFill>
                  <a:srgbClr val="FFFFFF"/>
                </a:solidFill>
                <a:latin typeface="Trebuchet MS"/>
                <a:cs typeface="Trebuchet MS"/>
              </a:rPr>
              <a:t>Mausam</a:t>
            </a:r>
            <a:endParaRPr sz="1000">
              <a:latin typeface="Trebuchet MS"/>
              <a:cs typeface="Trebuchet MS"/>
            </a:endParaRPr>
          </a:p>
        </p:txBody>
      </p:sp>
      <p:sp>
        <p:nvSpPr>
          <p:cNvPr id="10" name="object 10"/>
          <p:cNvSpPr txBox="1"/>
          <p:nvPr/>
        </p:nvSpPr>
        <p:spPr>
          <a:xfrm>
            <a:off x="3431322" y="4518597"/>
            <a:ext cx="3634104" cy="2501900"/>
          </a:xfrm>
          <a:prstGeom prst="rect">
            <a:avLst/>
          </a:prstGeom>
        </p:spPr>
        <p:txBody>
          <a:bodyPr vert="horz" wrap="square" lIns="0" tIns="12700" rIns="0" bIns="0" rtlCol="0">
            <a:spAutoFit/>
          </a:bodyPr>
          <a:lstStyle/>
          <a:p>
            <a:pPr marL="12700" marR="5080" algn="just">
              <a:lnSpc>
                <a:spcPct val="108300"/>
              </a:lnSpc>
              <a:spcBef>
                <a:spcPts val="100"/>
              </a:spcBef>
            </a:pPr>
            <a:r>
              <a:rPr sz="1000" spc="60" dirty="0">
                <a:latin typeface="Trebuchet MS"/>
                <a:cs typeface="Trebuchet MS"/>
              </a:rPr>
              <a:t>NLP</a:t>
            </a:r>
            <a:r>
              <a:rPr sz="1000" spc="-45" dirty="0">
                <a:latin typeface="Trebuchet MS"/>
                <a:cs typeface="Trebuchet MS"/>
              </a:rPr>
              <a:t> </a:t>
            </a:r>
            <a:r>
              <a:rPr sz="1000" spc="-20" dirty="0">
                <a:latin typeface="Trebuchet MS"/>
                <a:cs typeface="Trebuchet MS"/>
              </a:rPr>
              <a:t>Group</a:t>
            </a:r>
            <a:r>
              <a:rPr sz="1000" spc="-40" dirty="0">
                <a:latin typeface="Trebuchet MS"/>
                <a:cs typeface="Trebuchet MS"/>
              </a:rPr>
              <a:t> </a:t>
            </a:r>
            <a:r>
              <a:rPr sz="1000" spc="-45" dirty="0">
                <a:latin typeface="Trebuchet MS"/>
                <a:cs typeface="Trebuchet MS"/>
              </a:rPr>
              <a:t>at</a:t>
            </a:r>
            <a:r>
              <a:rPr sz="1000" spc="-40" dirty="0">
                <a:latin typeface="Trebuchet MS"/>
                <a:cs typeface="Trebuchet MS"/>
              </a:rPr>
              <a:t> </a:t>
            </a:r>
            <a:r>
              <a:rPr sz="1000" spc="25" dirty="0">
                <a:latin typeface="Trebuchet MS"/>
                <a:cs typeface="Trebuchet MS"/>
              </a:rPr>
              <a:t>IIT</a:t>
            </a:r>
            <a:r>
              <a:rPr sz="1000" spc="-40" dirty="0">
                <a:latin typeface="Trebuchet MS"/>
                <a:cs typeface="Trebuchet MS"/>
              </a:rPr>
              <a:t> </a:t>
            </a:r>
            <a:r>
              <a:rPr sz="1000" spc="-5" dirty="0">
                <a:latin typeface="Trebuchet MS"/>
                <a:cs typeface="Trebuchet MS"/>
              </a:rPr>
              <a:t>Delhi</a:t>
            </a:r>
            <a:r>
              <a:rPr sz="1000" spc="-40" dirty="0">
                <a:latin typeface="Trebuchet MS"/>
                <a:cs typeface="Trebuchet MS"/>
              </a:rPr>
              <a:t> </a:t>
            </a:r>
            <a:r>
              <a:rPr sz="1000" spc="-5" dirty="0">
                <a:latin typeface="Trebuchet MS"/>
                <a:cs typeface="Trebuchet MS"/>
              </a:rPr>
              <a:t>focuses</a:t>
            </a:r>
            <a:r>
              <a:rPr sz="1000" spc="-40" dirty="0">
                <a:latin typeface="Trebuchet MS"/>
                <a:cs typeface="Trebuchet MS"/>
              </a:rPr>
              <a:t> </a:t>
            </a:r>
            <a:r>
              <a:rPr sz="1000" spc="-15" dirty="0">
                <a:latin typeface="Trebuchet MS"/>
                <a:cs typeface="Trebuchet MS"/>
              </a:rPr>
              <a:t>on</a:t>
            </a:r>
            <a:r>
              <a:rPr sz="1000" spc="-40" dirty="0">
                <a:latin typeface="Trebuchet MS"/>
                <a:cs typeface="Trebuchet MS"/>
              </a:rPr>
              <a:t> </a:t>
            </a:r>
            <a:r>
              <a:rPr sz="1000" spc="-45" dirty="0">
                <a:latin typeface="Trebuchet MS"/>
                <a:cs typeface="Trebuchet MS"/>
              </a:rPr>
              <a:t>three </a:t>
            </a:r>
            <a:r>
              <a:rPr sz="1000" spc="-20" dirty="0">
                <a:latin typeface="Trebuchet MS"/>
                <a:cs typeface="Trebuchet MS"/>
              </a:rPr>
              <a:t>salient</a:t>
            </a:r>
            <a:r>
              <a:rPr sz="1000" spc="-40" dirty="0">
                <a:latin typeface="Trebuchet MS"/>
                <a:cs typeface="Trebuchet MS"/>
              </a:rPr>
              <a:t> </a:t>
            </a:r>
            <a:r>
              <a:rPr sz="1000" spc="-25" dirty="0">
                <a:latin typeface="Trebuchet MS"/>
                <a:cs typeface="Trebuchet MS"/>
              </a:rPr>
              <a:t>research</a:t>
            </a:r>
            <a:r>
              <a:rPr sz="1000" spc="-40" dirty="0">
                <a:latin typeface="Trebuchet MS"/>
                <a:cs typeface="Trebuchet MS"/>
              </a:rPr>
              <a:t> </a:t>
            </a:r>
            <a:r>
              <a:rPr sz="1000" spc="-15" dirty="0">
                <a:latin typeface="Trebuchet MS"/>
                <a:cs typeface="Trebuchet MS"/>
              </a:rPr>
              <a:t>agendas. </a:t>
            </a:r>
            <a:r>
              <a:rPr sz="1000" spc="-290" dirty="0">
                <a:latin typeface="Trebuchet MS"/>
                <a:cs typeface="Trebuchet MS"/>
              </a:rPr>
              <a:t> </a:t>
            </a:r>
            <a:r>
              <a:rPr sz="1000" spc="-20" dirty="0">
                <a:latin typeface="Trebuchet MS"/>
                <a:cs typeface="Trebuchet MS"/>
              </a:rPr>
              <a:t>First,</a:t>
            </a:r>
            <a:r>
              <a:rPr sz="1000" spc="-15" dirty="0">
                <a:latin typeface="Trebuchet MS"/>
                <a:cs typeface="Trebuchet MS"/>
              </a:rPr>
              <a:t> </a:t>
            </a:r>
            <a:r>
              <a:rPr sz="1000" spc="-40" dirty="0">
                <a:latin typeface="Trebuchet MS"/>
                <a:cs typeface="Trebuchet MS"/>
              </a:rPr>
              <a:t>it</a:t>
            </a:r>
            <a:r>
              <a:rPr sz="1000" spc="220" dirty="0">
                <a:latin typeface="Trebuchet MS"/>
                <a:cs typeface="Trebuchet MS"/>
              </a:rPr>
              <a:t> </a:t>
            </a:r>
            <a:r>
              <a:rPr sz="1000" dirty="0">
                <a:latin typeface="Trebuchet MS"/>
                <a:cs typeface="Trebuchet MS"/>
              </a:rPr>
              <a:t>builds </a:t>
            </a:r>
            <a:r>
              <a:rPr sz="1000" spc="35" dirty="0">
                <a:latin typeface="Trebuchet MS"/>
                <a:cs typeface="Trebuchet MS"/>
              </a:rPr>
              <a:t>AI </a:t>
            </a:r>
            <a:r>
              <a:rPr sz="1000" spc="-10" dirty="0">
                <a:latin typeface="Trebuchet MS"/>
                <a:cs typeface="Trebuchet MS"/>
              </a:rPr>
              <a:t>systems</a:t>
            </a:r>
            <a:r>
              <a:rPr sz="1000" spc="280" dirty="0">
                <a:latin typeface="Trebuchet MS"/>
                <a:cs typeface="Trebuchet MS"/>
              </a:rPr>
              <a:t> </a:t>
            </a:r>
            <a:r>
              <a:rPr sz="1000" spc="-40" dirty="0">
                <a:latin typeface="Trebuchet MS"/>
                <a:cs typeface="Trebuchet MS"/>
              </a:rPr>
              <a:t>that</a:t>
            </a:r>
            <a:r>
              <a:rPr sz="1000" spc="220" dirty="0">
                <a:latin typeface="Trebuchet MS"/>
                <a:cs typeface="Trebuchet MS"/>
              </a:rPr>
              <a:t> </a:t>
            </a:r>
            <a:r>
              <a:rPr sz="1000" spc="-10" dirty="0">
                <a:latin typeface="Trebuchet MS"/>
                <a:cs typeface="Trebuchet MS"/>
              </a:rPr>
              <a:t>process</a:t>
            </a:r>
            <a:r>
              <a:rPr sz="1000" spc="285" dirty="0">
                <a:latin typeface="Trebuchet MS"/>
                <a:cs typeface="Trebuchet MS"/>
              </a:rPr>
              <a:t> </a:t>
            </a:r>
            <a:r>
              <a:rPr sz="1000" spc="-25" dirty="0">
                <a:latin typeface="Trebuchet MS"/>
                <a:cs typeface="Trebuchet MS"/>
              </a:rPr>
              <a:t>information</a:t>
            </a:r>
            <a:r>
              <a:rPr sz="1000" spc="250" dirty="0">
                <a:latin typeface="Trebuchet MS"/>
                <a:cs typeface="Trebuchet MS"/>
              </a:rPr>
              <a:t> </a:t>
            </a:r>
            <a:r>
              <a:rPr sz="1000" spc="-20" dirty="0">
                <a:latin typeface="Trebuchet MS"/>
                <a:cs typeface="Trebuchet MS"/>
              </a:rPr>
              <a:t>expressed </a:t>
            </a:r>
            <a:r>
              <a:rPr sz="1000" spc="-15" dirty="0">
                <a:latin typeface="Trebuchet MS"/>
                <a:cs typeface="Trebuchet MS"/>
              </a:rPr>
              <a:t> </a:t>
            </a:r>
            <a:r>
              <a:rPr sz="1000" dirty="0">
                <a:latin typeface="Trebuchet MS"/>
                <a:cs typeface="Trebuchet MS"/>
              </a:rPr>
              <a:t>in </a:t>
            </a:r>
            <a:r>
              <a:rPr sz="1000" spc="-60" dirty="0">
                <a:latin typeface="Trebuchet MS"/>
                <a:cs typeface="Trebuchet MS"/>
              </a:rPr>
              <a:t>text </a:t>
            </a:r>
            <a:r>
              <a:rPr sz="1000" spc="-30" dirty="0">
                <a:latin typeface="Trebuchet MS"/>
                <a:cs typeface="Trebuchet MS"/>
              </a:rPr>
              <a:t>via </a:t>
            </a:r>
            <a:r>
              <a:rPr sz="1000" spc="-25" dirty="0">
                <a:latin typeface="Trebuchet MS"/>
                <a:cs typeface="Trebuchet MS"/>
              </a:rPr>
              <a:t>information </a:t>
            </a:r>
            <a:r>
              <a:rPr sz="1000" spc="-40" dirty="0">
                <a:latin typeface="Trebuchet MS"/>
                <a:cs typeface="Trebuchet MS"/>
              </a:rPr>
              <a:t>extraction, </a:t>
            </a:r>
            <a:r>
              <a:rPr sz="1000" spc="-10" dirty="0">
                <a:latin typeface="Trebuchet MS"/>
                <a:cs typeface="Trebuchet MS"/>
              </a:rPr>
              <a:t>and </a:t>
            </a:r>
            <a:r>
              <a:rPr sz="1000" spc="-20" dirty="0">
                <a:latin typeface="Trebuchet MS"/>
                <a:cs typeface="Trebuchet MS"/>
              </a:rPr>
              <a:t>share </a:t>
            </a:r>
            <a:r>
              <a:rPr sz="1000" spc="-10" dirty="0">
                <a:latin typeface="Trebuchet MS"/>
                <a:cs typeface="Trebuchet MS"/>
              </a:rPr>
              <a:t>this </a:t>
            </a:r>
            <a:r>
              <a:rPr sz="1000" spc="-25" dirty="0">
                <a:latin typeface="Trebuchet MS"/>
                <a:cs typeface="Trebuchet MS"/>
              </a:rPr>
              <a:t>information </a:t>
            </a:r>
            <a:r>
              <a:rPr sz="1000" spc="-55" dirty="0">
                <a:latin typeface="Trebuchet MS"/>
                <a:cs typeface="Trebuchet MS"/>
              </a:rPr>
              <a:t>to </a:t>
            </a:r>
            <a:r>
              <a:rPr sz="1000" spc="-50" dirty="0">
                <a:latin typeface="Trebuchet MS"/>
                <a:cs typeface="Trebuchet MS"/>
              </a:rPr>
              <a:t> </a:t>
            </a:r>
            <a:r>
              <a:rPr sz="1000" spc="-5" dirty="0">
                <a:latin typeface="Trebuchet MS"/>
                <a:cs typeface="Trebuchet MS"/>
              </a:rPr>
              <a:t>users </a:t>
            </a:r>
            <a:r>
              <a:rPr sz="1000" spc="-20" dirty="0">
                <a:latin typeface="Trebuchet MS"/>
                <a:cs typeface="Trebuchet MS"/>
              </a:rPr>
              <a:t>through </a:t>
            </a:r>
            <a:r>
              <a:rPr sz="1000" spc="-15" dirty="0">
                <a:latin typeface="Trebuchet MS"/>
                <a:cs typeface="Trebuchet MS"/>
              </a:rPr>
              <a:t>question </a:t>
            </a:r>
            <a:r>
              <a:rPr sz="1000" spc="-20" dirty="0">
                <a:latin typeface="Trebuchet MS"/>
                <a:cs typeface="Trebuchet MS"/>
              </a:rPr>
              <a:t>answering </a:t>
            </a:r>
            <a:r>
              <a:rPr sz="1000" spc="-10" dirty="0">
                <a:latin typeface="Trebuchet MS"/>
                <a:cs typeface="Trebuchet MS"/>
              </a:rPr>
              <a:t>and </a:t>
            </a:r>
            <a:r>
              <a:rPr sz="1000" spc="-15" dirty="0">
                <a:latin typeface="Trebuchet MS"/>
                <a:cs typeface="Trebuchet MS"/>
              </a:rPr>
              <a:t>dialog systems. </a:t>
            </a:r>
            <a:r>
              <a:rPr sz="1000" spc="-25" dirty="0">
                <a:latin typeface="Trebuchet MS"/>
                <a:cs typeface="Trebuchet MS"/>
              </a:rPr>
              <a:t>The </a:t>
            </a:r>
            <a:r>
              <a:rPr sz="1000" spc="-20" dirty="0">
                <a:latin typeface="Trebuchet MS"/>
                <a:cs typeface="Trebuchet MS"/>
              </a:rPr>
              <a:t>group </a:t>
            </a:r>
            <a:r>
              <a:rPr sz="1000" spc="-15" dirty="0">
                <a:latin typeface="Trebuchet MS"/>
                <a:cs typeface="Trebuchet MS"/>
              </a:rPr>
              <a:t> </a:t>
            </a:r>
            <a:r>
              <a:rPr sz="1000" spc="15" dirty="0">
                <a:latin typeface="Trebuchet MS"/>
                <a:cs typeface="Trebuchet MS"/>
              </a:rPr>
              <a:t>is </a:t>
            </a:r>
            <a:r>
              <a:rPr sz="1000" spc="-20" dirty="0">
                <a:latin typeface="Trebuchet MS"/>
                <a:cs typeface="Trebuchet MS"/>
              </a:rPr>
              <a:t>known </a:t>
            </a:r>
            <a:r>
              <a:rPr sz="1000" spc="-45" dirty="0">
                <a:latin typeface="Trebuchet MS"/>
                <a:cs typeface="Trebuchet MS"/>
              </a:rPr>
              <a:t>for </a:t>
            </a:r>
            <a:r>
              <a:rPr sz="1000" spc="-15" dirty="0">
                <a:latin typeface="Trebuchet MS"/>
                <a:cs typeface="Trebuchet MS"/>
              </a:rPr>
              <a:t>its </a:t>
            </a:r>
            <a:r>
              <a:rPr sz="1000" spc="-25" dirty="0">
                <a:latin typeface="Trebuchet MS"/>
                <a:cs typeface="Trebuchet MS"/>
              </a:rPr>
              <a:t>influential </a:t>
            </a:r>
            <a:r>
              <a:rPr sz="1000" spc="-45" dirty="0">
                <a:latin typeface="Trebuchet MS"/>
                <a:cs typeface="Trebuchet MS"/>
              </a:rPr>
              <a:t>work </a:t>
            </a:r>
            <a:r>
              <a:rPr sz="1000" dirty="0">
                <a:latin typeface="Trebuchet MS"/>
                <a:cs typeface="Trebuchet MS"/>
              </a:rPr>
              <a:t>in </a:t>
            </a:r>
            <a:r>
              <a:rPr sz="1000" spc="-20" dirty="0">
                <a:latin typeface="Trebuchet MS"/>
                <a:cs typeface="Trebuchet MS"/>
              </a:rPr>
              <a:t>open </a:t>
            </a:r>
            <a:r>
              <a:rPr sz="1000" spc="-25" dirty="0">
                <a:latin typeface="Trebuchet MS"/>
                <a:cs typeface="Trebuchet MS"/>
              </a:rPr>
              <a:t>information </a:t>
            </a:r>
            <a:r>
              <a:rPr sz="1000" spc="-40" dirty="0">
                <a:latin typeface="Trebuchet MS"/>
                <a:cs typeface="Trebuchet MS"/>
              </a:rPr>
              <a:t>extraction, </a:t>
            </a:r>
            <a:r>
              <a:rPr sz="1000" spc="-35" dirty="0">
                <a:latin typeface="Trebuchet MS"/>
                <a:cs typeface="Trebuchet MS"/>
              </a:rPr>
              <a:t> </a:t>
            </a:r>
            <a:r>
              <a:rPr sz="1000" spc="-45" dirty="0">
                <a:latin typeface="Trebuchet MS"/>
                <a:cs typeface="Trebuchet MS"/>
              </a:rPr>
              <a:t>where </a:t>
            </a:r>
            <a:r>
              <a:rPr sz="1000" spc="-25" dirty="0">
                <a:latin typeface="Trebuchet MS"/>
                <a:cs typeface="Trebuchet MS"/>
              </a:rPr>
              <a:t>information </a:t>
            </a:r>
            <a:r>
              <a:rPr sz="1000" spc="15" dirty="0">
                <a:latin typeface="Trebuchet MS"/>
                <a:cs typeface="Trebuchet MS"/>
              </a:rPr>
              <a:t>is </a:t>
            </a:r>
            <a:r>
              <a:rPr sz="1000" spc="-40" dirty="0">
                <a:latin typeface="Trebuchet MS"/>
                <a:cs typeface="Trebuchet MS"/>
              </a:rPr>
              <a:t>extracted </a:t>
            </a:r>
            <a:r>
              <a:rPr sz="1000" dirty="0">
                <a:latin typeface="Trebuchet MS"/>
                <a:cs typeface="Trebuchet MS"/>
              </a:rPr>
              <a:t>in </a:t>
            </a:r>
            <a:r>
              <a:rPr sz="1000" spc="-10" dirty="0">
                <a:latin typeface="Trebuchet MS"/>
                <a:cs typeface="Trebuchet MS"/>
              </a:rPr>
              <a:t>an </a:t>
            </a:r>
            <a:r>
              <a:rPr sz="1000" spc="-20" dirty="0">
                <a:latin typeface="Trebuchet MS"/>
                <a:cs typeface="Trebuchet MS"/>
              </a:rPr>
              <a:t>open </a:t>
            </a:r>
            <a:r>
              <a:rPr sz="1000" spc="-15" dirty="0">
                <a:latin typeface="Trebuchet MS"/>
                <a:cs typeface="Trebuchet MS"/>
              </a:rPr>
              <a:t>schema. </a:t>
            </a:r>
            <a:r>
              <a:rPr sz="1000" spc="-5" dirty="0">
                <a:latin typeface="Trebuchet MS"/>
                <a:cs typeface="Trebuchet MS"/>
              </a:rPr>
              <a:t>Second, </a:t>
            </a:r>
            <a:r>
              <a:rPr sz="1000" spc="-45" dirty="0">
                <a:latin typeface="Trebuchet MS"/>
                <a:cs typeface="Trebuchet MS"/>
              </a:rPr>
              <a:t>there </a:t>
            </a:r>
            <a:r>
              <a:rPr sz="1000" spc="-290" dirty="0">
                <a:latin typeface="Trebuchet MS"/>
                <a:cs typeface="Trebuchet MS"/>
              </a:rPr>
              <a:t> </a:t>
            </a:r>
            <a:r>
              <a:rPr sz="1000" spc="15" dirty="0">
                <a:latin typeface="Trebuchet MS"/>
                <a:cs typeface="Trebuchet MS"/>
              </a:rPr>
              <a:t>is </a:t>
            </a:r>
            <a:r>
              <a:rPr sz="1000" spc="-30" dirty="0">
                <a:latin typeface="Trebuchet MS"/>
                <a:cs typeface="Trebuchet MS"/>
              </a:rPr>
              <a:t>a </a:t>
            </a:r>
            <a:r>
              <a:rPr sz="1000" spc="-35" dirty="0">
                <a:latin typeface="Trebuchet MS"/>
                <a:cs typeface="Trebuchet MS"/>
              </a:rPr>
              <a:t>recent</a:t>
            </a:r>
            <a:r>
              <a:rPr sz="1000" spc="495" dirty="0">
                <a:latin typeface="Trebuchet MS"/>
                <a:cs typeface="Trebuchet MS"/>
              </a:rPr>
              <a:t> </a:t>
            </a:r>
            <a:r>
              <a:rPr sz="1000" spc="-50" dirty="0">
                <a:latin typeface="Trebuchet MS"/>
                <a:cs typeface="Trebuchet MS"/>
              </a:rPr>
              <a:t>effort</a:t>
            </a:r>
            <a:r>
              <a:rPr sz="1000" spc="200" dirty="0">
                <a:latin typeface="Trebuchet MS"/>
                <a:cs typeface="Trebuchet MS"/>
              </a:rPr>
              <a:t> </a:t>
            </a:r>
            <a:r>
              <a:rPr sz="1000" dirty="0">
                <a:latin typeface="Trebuchet MS"/>
                <a:cs typeface="Trebuchet MS"/>
              </a:rPr>
              <a:t>in </a:t>
            </a:r>
            <a:r>
              <a:rPr sz="1000" spc="-5" dirty="0">
                <a:latin typeface="Trebuchet MS"/>
                <a:cs typeface="Trebuchet MS"/>
              </a:rPr>
              <a:t>building </a:t>
            </a:r>
            <a:r>
              <a:rPr sz="1000" spc="-15" dirty="0">
                <a:latin typeface="Trebuchet MS"/>
                <a:cs typeface="Trebuchet MS"/>
              </a:rPr>
              <a:t>multilingual </a:t>
            </a:r>
            <a:r>
              <a:rPr sz="1000" spc="-10" dirty="0">
                <a:latin typeface="Trebuchet MS"/>
                <a:cs typeface="Trebuchet MS"/>
              </a:rPr>
              <a:t>systems </a:t>
            </a:r>
            <a:r>
              <a:rPr sz="1000" spc="-45" dirty="0">
                <a:latin typeface="Trebuchet MS"/>
                <a:cs typeface="Trebuchet MS"/>
              </a:rPr>
              <a:t>for </a:t>
            </a:r>
            <a:r>
              <a:rPr sz="1000" spc="-20" dirty="0">
                <a:latin typeface="Trebuchet MS"/>
                <a:cs typeface="Trebuchet MS"/>
              </a:rPr>
              <a:t>various </a:t>
            </a:r>
            <a:r>
              <a:rPr sz="1000" spc="-15" dirty="0">
                <a:latin typeface="Trebuchet MS"/>
                <a:cs typeface="Trebuchet MS"/>
              </a:rPr>
              <a:t> </a:t>
            </a:r>
            <a:r>
              <a:rPr sz="1000" spc="60" dirty="0">
                <a:latin typeface="Trebuchet MS"/>
                <a:cs typeface="Trebuchet MS"/>
              </a:rPr>
              <a:t>NLP </a:t>
            </a:r>
            <a:r>
              <a:rPr sz="1000" spc="-15" dirty="0">
                <a:latin typeface="Trebuchet MS"/>
                <a:cs typeface="Trebuchet MS"/>
              </a:rPr>
              <a:t>tasks, </a:t>
            </a:r>
            <a:r>
              <a:rPr sz="1000" spc="-5" dirty="0">
                <a:latin typeface="Trebuchet MS"/>
                <a:cs typeface="Trebuchet MS"/>
              </a:rPr>
              <a:t>including </a:t>
            </a:r>
            <a:r>
              <a:rPr sz="1000" spc="-25" dirty="0">
                <a:latin typeface="Trebuchet MS"/>
                <a:cs typeface="Trebuchet MS"/>
              </a:rPr>
              <a:t>information </a:t>
            </a:r>
            <a:r>
              <a:rPr sz="1000" spc="-35" dirty="0">
                <a:latin typeface="Trebuchet MS"/>
                <a:cs typeface="Trebuchet MS"/>
              </a:rPr>
              <a:t>extraction </a:t>
            </a:r>
            <a:r>
              <a:rPr sz="1000" spc="-10" dirty="0">
                <a:latin typeface="Trebuchet MS"/>
                <a:cs typeface="Trebuchet MS"/>
              </a:rPr>
              <a:t>and </a:t>
            </a:r>
            <a:r>
              <a:rPr sz="1000" spc="-25" dirty="0">
                <a:latin typeface="Trebuchet MS"/>
                <a:cs typeface="Trebuchet MS"/>
              </a:rPr>
              <a:t>knowledge </a:t>
            </a:r>
            <a:r>
              <a:rPr sz="1000" spc="-10" dirty="0">
                <a:latin typeface="Trebuchet MS"/>
                <a:cs typeface="Trebuchet MS"/>
              </a:rPr>
              <a:t>base </a:t>
            </a:r>
            <a:r>
              <a:rPr sz="1000" spc="-5" dirty="0">
                <a:latin typeface="Trebuchet MS"/>
                <a:cs typeface="Trebuchet MS"/>
              </a:rPr>
              <a:t> </a:t>
            </a:r>
            <a:r>
              <a:rPr sz="1000" spc="-25" dirty="0">
                <a:latin typeface="Trebuchet MS"/>
                <a:cs typeface="Trebuchet MS"/>
              </a:rPr>
              <a:t>completion. </a:t>
            </a:r>
            <a:r>
              <a:rPr sz="1000" spc="-15" dirty="0">
                <a:latin typeface="Trebuchet MS"/>
                <a:cs typeface="Trebuchet MS"/>
              </a:rPr>
              <a:t>One </a:t>
            </a:r>
            <a:r>
              <a:rPr sz="1000" spc="-5" dirty="0">
                <a:latin typeface="Trebuchet MS"/>
                <a:cs typeface="Trebuchet MS"/>
              </a:rPr>
              <a:t>focus </a:t>
            </a:r>
            <a:r>
              <a:rPr sz="1000" spc="-40" dirty="0">
                <a:latin typeface="Trebuchet MS"/>
                <a:cs typeface="Trebuchet MS"/>
              </a:rPr>
              <a:t>of </a:t>
            </a:r>
            <a:r>
              <a:rPr sz="1000" spc="-35" dirty="0">
                <a:latin typeface="Trebuchet MS"/>
                <a:cs typeface="Trebuchet MS"/>
              </a:rPr>
              <a:t>the </a:t>
            </a:r>
            <a:r>
              <a:rPr sz="1000" spc="-20" dirty="0">
                <a:latin typeface="Trebuchet MS"/>
                <a:cs typeface="Trebuchet MS"/>
              </a:rPr>
              <a:t>group </a:t>
            </a:r>
            <a:r>
              <a:rPr sz="1000" spc="15" dirty="0">
                <a:latin typeface="Trebuchet MS"/>
                <a:cs typeface="Trebuchet MS"/>
              </a:rPr>
              <a:t>is </a:t>
            </a:r>
            <a:r>
              <a:rPr sz="1000" spc="-15" dirty="0">
                <a:latin typeface="Trebuchet MS"/>
                <a:cs typeface="Trebuchet MS"/>
              </a:rPr>
              <a:t>on </a:t>
            </a:r>
            <a:r>
              <a:rPr sz="1000" spc="-10" dirty="0">
                <a:latin typeface="Trebuchet MS"/>
                <a:cs typeface="Trebuchet MS"/>
              </a:rPr>
              <a:t>processing </a:t>
            </a:r>
            <a:r>
              <a:rPr sz="1000" spc="-30" dirty="0">
                <a:latin typeface="Trebuchet MS"/>
                <a:cs typeface="Trebuchet MS"/>
              </a:rPr>
              <a:t>low-resource </a:t>
            </a:r>
            <a:r>
              <a:rPr sz="1000" spc="-290" dirty="0">
                <a:latin typeface="Trebuchet MS"/>
                <a:cs typeface="Trebuchet MS"/>
              </a:rPr>
              <a:t> </a:t>
            </a:r>
            <a:r>
              <a:rPr sz="1000" spc="-15" dirty="0">
                <a:latin typeface="Trebuchet MS"/>
                <a:cs typeface="Trebuchet MS"/>
              </a:rPr>
              <a:t>languages, </a:t>
            </a:r>
            <a:r>
              <a:rPr sz="1000" spc="15" dirty="0">
                <a:latin typeface="Trebuchet MS"/>
                <a:cs typeface="Trebuchet MS"/>
              </a:rPr>
              <a:t>such </a:t>
            </a:r>
            <a:r>
              <a:rPr sz="1000" spc="5" dirty="0">
                <a:latin typeface="Trebuchet MS"/>
                <a:cs typeface="Trebuchet MS"/>
              </a:rPr>
              <a:t>as Indian </a:t>
            </a:r>
            <a:r>
              <a:rPr sz="1000" spc="-50" dirty="0">
                <a:latin typeface="Trebuchet MS"/>
                <a:cs typeface="Trebuchet MS"/>
              </a:rPr>
              <a:t>or </a:t>
            </a:r>
            <a:r>
              <a:rPr sz="1000" spc="-15" dirty="0">
                <a:latin typeface="Trebuchet MS"/>
                <a:cs typeface="Trebuchet MS"/>
              </a:rPr>
              <a:t>African languages. </a:t>
            </a:r>
            <a:r>
              <a:rPr sz="1000" spc="20" dirty="0">
                <a:latin typeface="Trebuchet MS"/>
                <a:cs typeface="Trebuchet MS"/>
              </a:rPr>
              <a:t>Use </a:t>
            </a:r>
            <a:r>
              <a:rPr sz="1000" spc="-40" dirty="0">
                <a:latin typeface="Trebuchet MS"/>
                <a:cs typeface="Trebuchet MS"/>
              </a:rPr>
              <a:t>of </a:t>
            </a:r>
            <a:r>
              <a:rPr sz="1000" spc="-10" dirty="0">
                <a:latin typeface="Trebuchet MS"/>
                <a:cs typeface="Trebuchet MS"/>
              </a:rPr>
              <a:t>massive </a:t>
            </a:r>
            <a:r>
              <a:rPr sz="1000" spc="-5" dirty="0">
                <a:latin typeface="Trebuchet MS"/>
                <a:cs typeface="Trebuchet MS"/>
              </a:rPr>
              <a:t> </a:t>
            </a:r>
            <a:r>
              <a:rPr sz="1000" spc="-15" dirty="0">
                <a:latin typeface="Trebuchet MS"/>
                <a:cs typeface="Trebuchet MS"/>
              </a:rPr>
              <a:t>multilingual</a:t>
            </a:r>
            <a:r>
              <a:rPr sz="1000" spc="-10" dirty="0">
                <a:latin typeface="Trebuchet MS"/>
                <a:cs typeface="Trebuchet MS"/>
              </a:rPr>
              <a:t> </a:t>
            </a:r>
            <a:r>
              <a:rPr sz="1000" spc="-15" dirty="0">
                <a:latin typeface="Trebuchet MS"/>
                <a:cs typeface="Trebuchet MS"/>
              </a:rPr>
              <a:t>language</a:t>
            </a:r>
            <a:r>
              <a:rPr sz="1000" spc="-10" dirty="0">
                <a:latin typeface="Trebuchet MS"/>
                <a:cs typeface="Trebuchet MS"/>
              </a:rPr>
              <a:t> </a:t>
            </a:r>
            <a:r>
              <a:rPr sz="1000" spc="-20" dirty="0">
                <a:latin typeface="Trebuchet MS"/>
                <a:cs typeface="Trebuchet MS"/>
              </a:rPr>
              <a:t>models,</a:t>
            </a:r>
            <a:r>
              <a:rPr sz="1000" spc="-15" dirty="0">
                <a:latin typeface="Trebuchet MS"/>
                <a:cs typeface="Trebuchet MS"/>
              </a:rPr>
              <a:t> along</a:t>
            </a:r>
            <a:r>
              <a:rPr sz="1000" spc="-10" dirty="0">
                <a:latin typeface="Trebuchet MS"/>
                <a:cs typeface="Trebuchet MS"/>
              </a:rPr>
              <a:t> </a:t>
            </a:r>
            <a:r>
              <a:rPr sz="1000" spc="-35" dirty="0">
                <a:latin typeface="Trebuchet MS"/>
                <a:cs typeface="Trebuchet MS"/>
              </a:rPr>
              <a:t>with</a:t>
            </a:r>
            <a:r>
              <a:rPr sz="1000" spc="-30" dirty="0">
                <a:latin typeface="Trebuchet MS"/>
                <a:cs typeface="Trebuchet MS"/>
              </a:rPr>
              <a:t> </a:t>
            </a:r>
            <a:r>
              <a:rPr sz="1000" spc="-40" dirty="0">
                <a:latin typeface="Trebuchet MS"/>
                <a:cs typeface="Trebuchet MS"/>
              </a:rPr>
              <a:t>parameter-efficient </a:t>
            </a:r>
            <a:r>
              <a:rPr sz="1000" spc="-35" dirty="0">
                <a:latin typeface="Trebuchet MS"/>
                <a:cs typeface="Trebuchet MS"/>
              </a:rPr>
              <a:t> </a:t>
            </a:r>
            <a:r>
              <a:rPr sz="1000" spc="-10" dirty="0">
                <a:latin typeface="Trebuchet MS"/>
                <a:cs typeface="Trebuchet MS"/>
              </a:rPr>
              <a:t>techniques </a:t>
            </a:r>
            <a:r>
              <a:rPr sz="1000" spc="-20" dirty="0">
                <a:latin typeface="Trebuchet MS"/>
                <a:cs typeface="Trebuchet MS"/>
              </a:rPr>
              <a:t>like </a:t>
            </a:r>
            <a:r>
              <a:rPr sz="1000" spc="-15" dirty="0">
                <a:latin typeface="Trebuchet MS"/>
                <a:cs typeface="Trebuchet MS"/>
              </a:rPr>
              <a:t>multilingual </a:t>
            </a:r>
            <a:r>
              <a:rPr sz="1000" spc="-25" dirty="0">
                <a:latin typeface="Trebuchet MS"/>
                <a:cs typeface="Trebuchet MS"/>
              </a:rPr>
              <a:t>adapters </a:t>
            </a:r>
            <a:r>
              <a:rPr sz="1000" spc="-30" dirty="0">
                <a:latin typeface="Trebuchet MS"/>
                <a:cs typeface="Trebuchet MS"/>
              </a:rPr>
              <a:t>offers</a:t>
            </a:r>
            <a:r>
              <a:rPr sz="1000" spc="-25" dirty="0">
                <a:latin typeface="Trebuchet MS"/>
                <a:cs typeface="Trebuchet MS"/>
              </a:rPr>
              <a:t> </a:t>
            </a:r>
            <a:r>
              <a:rPr sz="1000" spc="-30" dirty="0">
                <a:latin typeface="Trebuchet MS"/>
                <a:cs typeface="Trebuchet MS"/>
              </a:rPr>
              <a:t>novel</a:t>
            </a:r>
            <a:r>
              <a:rPr sz="1000" spc="-25" dirty="0">
                <a:latin typeface="Trebuchet MS"/>
                <a:cs typeface="Trebuchet MS"/>
              </a:rPr>
              <a:t> </a:t>
            </a:r>
            <a:r>
              <a:rPr sz="1000" spc="-10" dirty="0">
                <a:latin typeface="Trebuchet MS"/>
                <a:cs typeface="Trebuchet MS"/>
              </a:rPr>
              <a:t>solutions </a:t>
            </a:r>
            <a:r>
              <a:rPr sz="1000" spc="-55" dirty="0">
                <a:latin typeface="Trebuchet MS"/>
                <a:cs typeface="Trebuchet MS"/>
              </a:rPr>
              <a:t>to </a:t>
            </a:r>
            <a:r>
              <a:rPr sz="1000" spc="-50" dirty="0">
                <a:latin typeface="Trebuchet MS"/>
                <a:cs typeface="Trebuchet MS"/>
              </a:rPr>
              <a:t> </a:t>
            </a:r>
            <a:r>
              <a:rPr sz="1000" spc="-25" dirty="0">
                <a:latin typeface="Trebuchet MS"/>
                <a:cs typeface="Trebuchet MS"/>
              </a:rPr>
              <a:t>these </a:t>
            </a:r>
            <a:r>
              <a:rPr sz="1000" spc="-20" dirty="0">
                <a:latin typeface="Trebuchet MS"/>
                <a:cs typeface="Trebuchet MS"/>
              </a:rPr>
              <a:t>problems.</a:t>
            </a:r>
            <a:r>
              <a:rPr sz="1000" spc="-15" dirty="0">
                <a:latin typeface="Trebuchet MS"/>
                <a:cs typeface="Trebuchet MS"/>
              </a:rPr>
              <a:t> </a:t>
            </a:r>
            <a:r>
              <a:rPr sz="1000" spc="-35" dirty="0">
                <a:latin typeface="Trebuchet MS"/>
                <a:cs typeface="Trebuchet MS"/>
              </a:rPr>
              <a:t>Furthermore, the </a:t>
            </a:r>
            <a:r>
              <a:rPr sz="1000" spc="-20" dirty="0">
                <a:latin typeface="Trebuchet MS"/>
                <a:cs typeface="Trebuchet MS"/>
              </a:rPr>
              <a:t>group </a:t>
            </a:r>
            <a:r>
              <a:rPr sz="1000" spc="-10" dirty="0">
                <a:latin typeface="Trebuchet MS"/>
                <a:cs typeface="Trebuchet MS"/>
              </a:rPr>
              <a:t>also </a:t>
            </a:r>
            <a:r>
              <a:rPr sz="1000" spc="10" dirty="0">
                <a:latin typeface="Trebuchet MS"/>
                <a:cs typeface="Trebuchet MS"/>
              </a:rPr>
              <a:t>uses </a:t>
            </a:r>
            <a:r>
              <a:rPr sz="1000" spc="-15" dirty="0">
                <a:latin typeface="Trebuchet MS"/>
                <a:cs typeface="Trebuchet MS"/>
              </a:rPr>
              <a:t>its</a:t>
            </a:r>
            <a:r>
              <a:rPr sz="1000" spc="-10" dirty="0">
                <a:latin typeface="Trebuchet MS"/>
                <a:cs typeface="Trebuchet MS"/>
              </a:rPr>
              <a:t> </a:t>
            </a:r>
            <a:r>
              <a:rPr sz="1000" spc="-25" dirty="0">
                <a:latin typeface="Trebuchet MS"/>
                <a:cs typeface="Trebuchet MS"/>
              </a:rPr>
              <a:t>technology </a:t>
            </a:r>
            <a:r>
              <a:rPr sz="1000" spc="-290" dirty="0">
                <a:latin typeface="Trebuchet MS"/>
                <a:cs typeface="Trebuchet MS"/>
              </a:rPr>
              <a:t> </a:t>
            </a:r>
            <a:r>
              <a:rPr sz="1000" dirty="0">
                <a:latin typeface="Trebuchet MS"/>
                <a:cs typeface="Trebuchet MS"/>
              </a:rPr>
              <a:t>in</a:t>
            </a:r>
            <a:r>
              <a:rPr sz="1000" spc="-90" dirty="0">
                <a:latin typeface="Trebuchet MS"/>
                <a:cs typeface="Trebuchet MS"/>
              </a:rPr>
              <a:t> </a:t>
            </a:r>
            <a:r>
              <a:rPr sz="1000" spc="-35" dirty="0">
                <a:latin typeface="Trebuchet MS"/>
                <a:cs typeface="Trebuchet MS"/>
              </a:rPr>
              <a:t>the</a:t>
            </a:r>
            <a:r>
              <a:rPr sz="1000" spc="-85" dirty="0">
                <a:latin typeface="Trebuchet MS"/>
                <a:cs typeface="Trebuchet MS"/>
              </a:rPr>
              <a:t> </a:t>
            </a:r>
            <a:r>
              <a:rPr sz="1000" spc="-40" dirty="0">
                <a:latin typeface="Trebuchet MS"/>
                <a:cs typeface="Trebuchet MS"/>
              </a:rPr>
              <a:t>context</a:t>
            </a:r>
            <a:r>
              <a:rPr sz="1000" spc="-90" dirty="0">
                <a:latin typeface="Trebuchet MS"/>
                <a:cs typeface="Trebuchet MS"/>
              </a:rPr>
              <a:t> </a:t>
            </a:r>
            <a:r>
              <a:rPr sz="1000" spc="-40" dirty="0">
                <a:latin typeface="Trebuchet MS"/>
                <a:cs typeface="Trebuchet MS"/>
              </a:rPr>
              <a:t>of</a:t>
            </a:r>
            <a:r>
              <a:rPr sz="1000" spc="-85" dirty="0">
                <a:latin typeface="Trebuchet MS"/>
                <a:cs typeface="Trebuchet MS"/>
              </a:rPr>
              <a:t> </a:t>
            </a:r>
            <a:r>
              <a:rPr sz="1000" spc="-20" dirty="0">
                <a:latin typeface="Trebuchet MS"/>
                <a:cs typeface="Trebuchet MS"/>
              </a:rPr>
              <a:t>various</a:t>
            </a:r>
            <a:r>
              <a:rPr sz="1000" spc="-90" dirty="0">
                <a:latin typeface="Trebuchet MS"/>
                <a:cs typeface="Trebuchet MS"/>
              </a:rPr>
              <a:t> </a:t>
            </a:r>
            <a:r>
              <a:rPr sz="1000" spc="-30" dirty="0">
                <a:latin typeface="Trebuchet MS"/>
                <a:cs typeface="Trebuchet MS"/>
              </a:rPr>
              <a:t>downstream</a:t>
            </a:r>
            <a:r>
              <a:rPr sz="1000" spc="-85" dirty="0">
                <a:latin typeface="Trebuchet MS"/>
                <a:cs typeface="Trebuchet MS"/>
              </a:rPr>
              <a:t> </a:t>
            </a:r>
            <a:r>
              <a:rPr sz="1000" spc="-15" dirty="0">
                <a:latin typeface="Trebuchet MS"/>
                <a:cs typeface="Trebuchet MS"/>
              </a:rPr>
              <a:t>applications</a:t>
            </a:r>
            <a:r>
              <a:rPr sz="1000" spc="-90" dirty="0">
                <a:latin typeface="Trebuchet MS"/>
                <a:cs typeface="Trebuchet MS"/>
              </a:rPr>
              <a:t> </a:t>
            </a:r>
            <a:r>
              <a:rPr sz="1000" spc="15" dirty="0">
                <a:latin typeface="Trebuchet MS"/>
                <a:cs typeface="Trebuchet MS"/>
              </a:rPr>
              <a:t>such</a:t>
            </a:r>
            <a:r>
              <a:rPr sz="1000" spc="-85" dirty="0">
                <a:latin typeface="Trebuchet MS"/>
                <a:cs typeface="Trebuchet MS"/>
              </a:rPr>
              <a:t> </a:t>
            </a:r>
            <a:r>
              <a:rPr sz="1000" spc="5" dirty="0">
                <a:latin typeface="Trebuchet MS"/>
                <a:cs typeface="Trebuchet MS"/>
              </a:rPr>
              <a:t>as</a:t>
            </a:r>
            <a:r>
              <a:rPr sz="1000" spc="-90" dirty="0">
                <a:latin typeface="Trebuchet MS"/>
                <a:cs typeface="Trebuchet MS"/>
              </a:rPr>
              <a:t> </a:t>
            </a:r>
            <a:r>
              <a:rPr sz="1000" spc="-25" dirty="0">
                <a:latin typeface="Trebuchet MS"/>
                <a:cs typeface="Trebuchet MS"/>
              </a:rPr>
              <a:t>robotics, </a:t>
            </a:r>
            <a:r>
              <a:rPr sz="1000" spc="-285" dirty="0">
                <a:latin typeface="Trebuchet MS"/>
                <a:cs typeface="Trebuchet MS"/>
              </a:rPr>
              <a:t> </a:t>
            </a:r>
            <a:r>
              <a:rPr sz="1000" spc="-30" dirty="0">
                <a:latin typeface="Trebuchet MS"/>
                <a:cs typeface="Trebuchet MS"/>
              </a:rPr>
              <a:t>healthcare,</a:t>
            </a:r>
            <a:r>
              <a:rPr sz="1000" spc="-5" dirty="0">
                <a:latin typeface="Trebuchet MS"/>
                <a:cs typeface="Trebuchet MS"/>
              </a:rPr>
              <a:t> </a:t>
            </a:r>
            <a:r>
              <a:rPr sz="1000" spc="-10" dirty="0">
                <a:latin typeface="Trebuchet MS"/>
                <a:cs typeface="Trebuchet MS"/>
              </a:rPr>
              <a:t>and</a:t>
            </a:r>
            <a:r>
              <a:rPr sz="1000" dirty="0">
                <a:latin typeface="Trebuchet MS"/>
                <a:cs typeface="Trebuchet MS"/>
              </a:rPr>
              <a:t> </a:t>
            </a:r>
            <a:r>
              <a:rPr sz="1000" spc="-25" dirty="0">
                <a:latin typeface="Trebuchet MS"/>
                <a:cs typeface="Trebuchet MS"/>
              </a:rPr>
              <a:t>materials</a:t>
            </a:r>
            <a:r>
              <a:rPr sz="1000" dirty="0">
                <a:latin typeface="Trebuchet MS"/>
                <a:cs typeface="Trebuchet MS"/>
              </a:rPr>
              <a:t> </a:t>
            </a:r>
            <a:r>
              <a:rPr sz="1000" spc="-15" dirty="0">
                <a:latin typeface="Trebuchet MS"/>
                <a:cs typeface="Trebuchet MS"/>
              </a:rPr>
              <a:t>science.</a:t>
            </a:r>
            <a:endParaRPr sz="1000">
              <a:latin typeface="Trebuchet MS"/>
              <a:cs typeface="Trebuchet MS"/>
            </a:endParaRPr>
          </a:p>
        </p:txBody>
      </p:sp>
      <p:sp>
        <p:nvSpPr>
          <p:cNvPr id="11" name="object 11"/>
          <p:cNvSpPr txBox="1"/>
          <p:nvPr/>
        </p:nvSpPr>
        <p:spPr>
          <a:xfrm>
            <a:off x="707299" y="5931980"/>
            <a:ext cx="720725" cy="177800"/>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FFFFFF"/>
                </a:solidFill>
                <a:latin typeface="Trebuchet MS"/>
                <a:cs typeface="Trebuchet MS"/>
              </a:rPr>
              <a:t>Parag</a:t>
            </a:r>
            <a:r>
              <a:rPr sz="1000" spc="-40" dirty="0">
                <a:solidFill>
                  <a:srgbClr val="FFFFFF"/>
                </a:solidFill>
                <a:latin typeface="Trebuchet MS"/>
                <a:cs typeface="Trebuchet MS"/>
              </a:rPr>
              <a:t> </a:t>
            </a:r>
            <a:r>
              <a:rPr sz="1000" spc="10" dirty="0">
                <a:solidFill>
                  <a:srgbClr val="FFFFFF"/>
                </a:solidFill>
                <a:latin typeface="Trebuchet MS"/>
                <a:cs typeface="Trebuchet MS"/>
              </a:rPr>
              <a:t>Singla</a:t>
            </a:r>
            <a:endParaRPr sz="1000">
              <a:latin typeface="Trebuchet MS"/>
              <a:cs typeface="Trebuchet MS"/>
            </a:endParaRPr>
          </a:p>
        </p:txBody>
      </p:sp>
      <p:sp>
        <p:nvSpPr>
          <p:cNvPr id="12" name="object 12"/>
          <p:cNvSpPr txBox="1"/>
          <p:nvPr/>
        </p:nvSpPr>
        <p:spPr>
          <a:xfrm>
            <a:off x="707299" y="6169089"/>
            <a:ext cx="100266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FFFFFF"/>
                </a:solidFill>
                <a:latin typeface="Trebuchet MS"/>
                <a:cs typeface="Trebuchet MS"/>
              </a:rPr>
              <a:t>Niladri</a:t>
            </a:r>
            <a:r>
              <a:rPr sz="1000" spc="-45" dirty="0">
                <a:solidFill>
                  <a:srgbClr val="FFFFFF"/>
                </a:solidFill>
                <a:latin typeface="Trebuchet MS"/>
                <a:cs typeface="Trebuchet MS"/>
              </a:rPr>
              <a:t> Chatterjee</a:t>
            </a:r>
            <a:endParaRPr sz="1000">
              <a:latin typeface="Trebuchet MS"/>
              <a:cs typeface="Trebuchet MS"/>
            </a:endParaRPr>
          </a:p>
        </p:txBody>
      </p:sp>
      <p:sp>
        <p:nvSpPr>
          <p:cNvPr id="13" name="object 13"/>
          <p:cNvSpPr txBox="1"/>
          <p:nvPr/>
        </p:nvSpPr>
        <p:spPr>
          <a:xfrm>
            <a:off x="707299" y="6406198"/>
            <a:ext cx="8528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FFFFFF"/>
                </a:solidFill>
                <a:latin typeface="Trebuchet MS"/>
                <a:cs typeface="Trebuchet MS"/>
              </a:rPr>
              <a:t>Ashwini</a:t>
            </a:r>
            <a:r>
              <a:rPr sz="1000" spc="-45" dirty="0">
                <a:solidFill>
                  <a:srgbClr val="FFFFFF"/>
                </a:solidFill>
                <a:latin typeface="Trebuchet MS"/>
                <a:cs typeface="Trebuchet MS"/>
              </a:rPr>
              <a:t> </a:t>
            </a:r>
            <a:r>
              <a:rPr sz="1000" spc="-30" dirty="0">
                <a:solidFill>
                  <a:srgbClr val="FFFFFF"/>
                </a:solidFill>
                <a:latin typeface="Trebuchet MS"/>
                <a:cs typeface="Trebuchet MS"/>
              </a:rPr>
              <a:t>Vaidya</a:t>
            </a:r>
            <a:endParaRPr sz="1000">
              <a:latin typeface="Trebuchet MS"/>
              <a:cs typeface="Trebuchet MS"/>
            </a:endParaRPr>
          </a:p>
        </p:txBody>
      </p:sp>
      <p:sp>
        <p:nvSpPr>
          <p:cNvPr id="14" name="object 14"/>
          <p:cNvSpPr txBox="1"/>
          <p:nvPr/>
        </p:nvSpPr>
        <p:spPr>
          <a:xfrm>
            <a:off x="707299" y="6643307"/>
            <a:ext cx="579755" cy="177800"/>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FFFFFF"/>
                </a:solidFill>
                <a:latin typeface="Trebuchet MS"/>
                <a:cs typeface="Trebuchet MS"/>
              </a:rPr>
              <a:t>Arpan</a:t>
            </a:r>
            <a:r>
              <a:rPr sz="1000" spc="-50" dirty="0">
                <a:solidFill>
                  <a:srgbClr val="FFFFFF"/>
                </a:solidFill>
                <a:latin typeface="Trebuchet MS"/>
                <a:cs typeface="Trebuchet MS"/>
              </a:rPr>
              <a:t> </a:t>
            </a:r>
            <a:r>
              <a:rPr sz="1000" dirty="0">
                <a:solidFill>
                  <a:srgbClr val="FFFFFF"/>
                </a:solidFill>
                <a:latin typeface="Trebuchet MS"/>
                <a:cs typeface="Trebuchet MS"/>
              </a:rPr>
              <a:t>Kar</a:t>
            </a:r>
            <a:endParaRPr sz="1000">
              <a:latin typeface="Trebuchet MS"/>
              <a:cs typeface="Trebuchet MS"/>
            </a:endParaRPr>
          </a:p>
        </p:txBody>
      </p:sp>
      <p:grpSp>
        <p:nvGrpSpPr>
          <p:cNvPr id="15" name="object 15"/>
          <p:cNvGrpSpPr/>
          <p:nvPr/>
        </p:nvGrpSpPr>
        <p:grpSpPr>
          <a:xfrm>
            <a:off x="716824" y="4460825"/>
            <a:ext cx="2303145" cy="2419985"/>
            <a:chOff x="716824" y="4460825"/>
            <a:chExt cx="2303145" cy="2419985"/>
          </a:xfrm>
        </p:grpSpPr>
        <p:sp>
          <p:nvSpPr>
            <p:cNvPr id="16" name="object 16"/>
            <p:cNvSpPr/>
            <p:nvPr/>
          </p:nvSpPr>
          <p:spPr>
            <a:xfrm>
              <a:off x="719999" y="4464000"/>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7" name="object 17"/>
            <p:cNvSpPr/>
            <p:nvPr/>
          </p:nvSpPr>
          <p:spPr>
            <a:xfrm>
              <a:off x="719999" y="5916808"/>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8" name="object 18"/>
            <p:cNvSpPr/>
            <p:nvPr/>
          </p:nvSpPr>
          <p:spPr>
            <a:xfrm>
              <a:off x="719999" y="4712822"/>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9" name="object 19"/>
            <p:cNvSpPr/>
            <p:nvPr/>
          </p:nvSpPr>
          <p:spPr>
            <a:xfrm>
              <a:off x="719999" y="4936023"/>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0" name="object 20"/>
            <p:cNvSpPr/>
            <p:nvPr/>
          </p:nvSpPr>
          <p:spPr>
            <a:xfrm>
              <a:off x="719999" y="6165632"/>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1" name="object 21"/>
            <p:cNvSpPr/>
            <p:nvPr/>
          </p:nvSpPr>
          <p:spPr>
            <a:xfrm>
              <a:off x="719999" y="6397833"/>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2" name="object 22"/>
            <p:cNvSpPr/>
            <p:nvPr/>
          </p:nvSpPr>
          <p:spPr>
            <a:xfrm>
              <a:off x="719999" y="6631830"/>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3" name="object 23"/>
            <p:cNvSpPr/>
            <p:nvPr/>
          </p:nvSpPr>
          <p:spPr>
            <a:xfrm>
              <a:off x="719999" y="6877583"/>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grpSp>
      <p:sp>
        <p:nvSpPr>
          <p:cNvPr id="24" name="object 24"/>
          <p:cNvSpPr txBox="1"/>
          <p:nvPr/>
        </p:nvSpPr>
        <p:spPr>
          <a:xfrm>
            <a:off x="3431299" y="7321194"/>
            <a:ext cx="3634104" cy="1855470"/>
          </a:xfrm>
          <a:prstGeom prst="rect">
            <a:avLst/>
          </a:prstGeom>
        </p:spPr>
        <p:txBody>
          <a:bodyPr vert="horz" wrap="square" lIns="0" tIns="12700" rIns="0" bIns="0" rtlCol="0">
            <a:spAutoFit/>
          </a:bodyPr>
          <a:lstStyle/>
          <a:p>
            <a:pPr marL="12700" algn="just">
              <a:lnSpc>
                <a:spcPct val="100000"/>
              </a:lnSpc>
              <a:spcBef>
                <a:spcPts val="100"/>
              </a:spcBef>
            </a:pPr>
            <a:r>
              <a:rPr sz="1600" b="1" spc="-135" dirty="0">
                <a:latin typeface="Verdana"/>
                <a:cs typeface="Verdana"/>
              </a:rPr>
              <a:t>Im</a:t>
            </a:r>
            <a:r>
              <a:rPr sz="1600" b="1" spc="-130" dirty="0">
                <a:latin typeface="Verdana"/>
                <a:cs typeface="Verdana"/>
              </a:rPr>
              <a:t>p</a:t>
            </a:r>
            <a:r>
              <a:rPr sz="1600" b="1" spc="-80" dirty="0">
                <a:latin typeface="Verdana"/>
                <a:cs typeface="Verdana"/>
              </a:rPr>
              <a:t>a</a:t>
            </a:r>
            <a:r>
              <a:rPr sz="1600" b="1" spc="10" dirty="0">
                <a:latin typeface="Verdana"/>
                <a:cs typeface="Verdana"/>
              </a:rPr>
              <a:t>c</a:t>
            </a:r>
            <a:r>
              <a:rPr sz="1600" b="1" spc="-35" dirty="0">
                <a:latin typeface="Verdana"/>
                <a:cs typeface="Verdana"/>
              </a:rPr>
              <a:t>t</a:t>
            </a:r>
            <a:r>
              <a:rPr sz="1600" b="1" spc="-95" dirty="0">
                <a:latin typeface="Verdana"/>
                <a:cs typeface="Verdana"/>
              </a:rPr>
              <a:t> </a:t>
            </a:r>
            <a:r>
              <a:rPr sz="1600" b="1" spc="-110" dirty="0">
                <a:latin typeface="Verdana"/>
                <a:cs typeface="Verdana"/>
              </a:rPr>
              <a:t>a</a:t>
            </a:r>
            <a:r>
              <a:rPr sz="1600" b="1" spc="-95" dirty="0">
                <a:latin typeface="Verdana"/>
                <a:cs typeface="Verdana"/>
              </a:rPr>
              <a:t>r</a:t>
            </a:r>
            <a:r>
              <a:rPr sz="1600" b="1" spc="-80" dirty="0">
                <a:latin typeface="Verdana"/>
                <a:cs typeface="Verdana"/>
              </a:rPr>
              <a:t>e</a:t>
            </a:r>
            <a:r>
              <a:rPr sz="1600" b="1" spc="-95" dirty="0">
                <a:latin typeface="Verdana"/>
                <a:cs typeface="Verdana"/>
              </a:rPr>
              <a:t>as</a:t>
            </a:r>
            <a:endParaRPr sz="1600">
              <a:latin typeface="Verdana"/>
              <a:cs typeface="Verdana"/>
            </a:endParaRPr>
          </a:p>
          <a:p>
            <a:pPr marL="12700" marR="5080" algn="just">
              <a:lnSpc>
                <a:spcPct val="108300"/>
              </a:lnSpc>
              <a:spcBef>
                <a:spcPts val="785"/>
              </a:spcBef>
            </a:pPr>
            <a:r>
              <a:rPr sz="1000" b="1" spc="-95" dirty="0">
                <a:latin typeface="Tahoma"/>
                <a:cs typeface="Tahoma"/>
              </a:rPr>
              <a:t>Information </a:t>
            </a:r>
            <a:r>
              <a:rPr sz="1000" b="1" spc="-80" dirty="0">
                <a:latin typeface="Tahoma"/>
                <a:cs typeface="Tahoma"/>
              </a:rPr>
              <a:t>Extraction: </a:t>
            </a:r>
            <a:r>
              <a:rPr sz="1000" spc="-25" dirty="0">
                <a:latin typeface="Trebuchet MS"/>
                <a:cs typeface="Trebuchet MS"/>
              </a:rPr>
              <a:t>The </a:t>
            </a:r>
            <a:r>
              <a:rPr sz="1000" spc="-20" dirty="0">
                <a:latin typeface="Trebuchet MS"/>
                <a:cs typeface="Trebuchet MS"/>
              </a:rPr>
              <a:t>group </a:t>
            </a:r>
            <a:r>
              <a:rPr sz="1000" spc="5" dirty="0">
                <a:latin typeface="Trebuchet MS"/>
                <a:cs typeface="Trebuchet MS"/>
              </a:rPr>
              <a:t>has </a:t>
            </a:r>
            <a:r>
              <a:rPr sz="1000" spc="-30" dirty="0">
                <a:latin typeface="Trebuchet MS"/>
                <a:cs typeface="Trebuchet MS"/>
              </a:rPr>
              <a:t>a </a:t>
            </a:r>
            <a:r>
              <a:rPr sz="1000" spc="-15" dirty="0">
                <a:latin typeface="Trebuchet MS"/>
                <a:cs typeface="Trebuchet MS"/>
              </a:rPr>
              <a:t>long </a:t>
            </a:r>
            <a:r>
              <a:rPr sz="1000" spc="-25" dirty="0">
                <a:latin typeface="Trebuchet MS"/>
                <a:cs typeface="Trebuchet MS"/>
              </a:rPr>
              <a:t>history </a:t>
            </a:r>
            <a:r>
              <a:rPr sz="1000" dirty="0">
                <a:latin typeface="Trebuchet MS"/>
                <a:cs typeface="Trebuchet MS"/>
              </a:rPr>
              <a:t>in </a:t>
            </a:r>
            <a:r>
              <a:rPr sz="1000" spc="-35" dirty="0">
                <a:latin typeface="Trebuchet MS"/>
                <a:cs typeface="Trebuchet MS"/>
              </a:rPr>
              <a:t>extracting </a:t>
            </a:r>
            <a:r>
              <a:rPr sz="1000" spc="-30" dirty="0">
                <a:latin typeface="Trebuchet MS"/>
                <a:cs typeface="Trebuchet MS"/>
              </a:rPr>
              <a:t> </a:t>
            </a:r>
            <a:r>
              <a:rPr sz="1000" spc="-25" dirty="0">
                <a:latin typeface="Trebuchet MS"/>
                <a:cs typeface="Trebuchet MS"/>
              </a:rPr>
              <a:t>information </a:t>
            </a:r>
            <a:r>
              <a:rPr sz="1000" spc="-35" dirty="0">
                <a:latin typeface="Trebuchet MS"/>
                <a:cs typeface="Trebuchet MS"/>
              </a:rPr>
              <a:t>from </a:t>
            </a:r>
            <a:r>
              <a:rPr sz="1000" spc="-60" dirty="0">
                <a:latin typeface="Trebuchet MS"/>
                <a:cs typeface="Trebuchet MS"/>
              </a:rPr>
              <a:t>text.</a:t>
            </a:r>
            <a:r>
              <a:rPr sz="1000" spc="-55" dirty="0">
                <a:latin typeface="Trebuchet MS"/>
                <a:cs typeface="Trebuchet MS"/>
              </a:rPr>
              <a:t> </a:t>
            </a:r>
            <a:r>
              <a:rPr sz="1000" dirty="0">
                <a:latin typeface="Trebuchet MS"/>
                <a:cs typeface="Trebuchet MS"/>
              </a:rPr>
              <a:t>This </a:t>
            </a:r>
            <a:r>
              <a:rPr sz="1000" spc="-25" dirty="0">
                <a:latin typeface="Trebuchet MS"/>
                <a:cs typeface="Trebuchet MS"/>
              </a:rPr>
              <a:t>may be </a:t>
            </a:r>
            <a:r>
              <a:rPr sz="1000" spc="-20" dirty="0">
                <a:latin typeface="Trebuchet MS"/>
                <a:cs typeface="Trebuchet MS"/>
              </a:rPr>
              <a:t>done </a:t>
            </a:r>
            <a:r>
              <a:rPr sz="1000" dirty="0">
                <a:latin typeface="Trebuchet MS"/>
                <a:cs typeface="Trebuchet MS"/>
              </a:rPr>
              <a:t>in </a:t>
            </a:r>
            <a:r>
              <a:rPr sz="1000" spc="-30" dirty="0">
                <a:latin typeface="Trebuchet MS"/>
                <a:cs typeface="Trebuchet MS"/>
              </a:rPr>
              <a:t>a </a:t>
            </a:r>
            <a:r>
              <a:rPr sz="1000" spc="-15" dirty="0">
                <a:latin typeface="Trebuchet MS"/>
                <a:cs typeface="Trebuchet MS"/>
              </a:rPr>
              <a:t>domain-specific </a:t>
            </a:r>
            <a:r>
              <a:rPr sz="1000" spc="-10" dirty="0">
                <a:latin typeface="Trebuchet MS"/>
                <a:cs typeface="Trebuchet MS"/>
              </a:rPr>
              <a:t> </a:t>
            </a:r>
            <a:r>
              <a:rPr sz="1000" spc="-35" dirty="0">
                <a:latin typeface="Trebuchet MS"/>
                <a:cs typeface="Trebuchet MS"/>
              </a:rPr>
              <a:t>manner,</a:t>
            </a:r>
            <a:r>
              <a:rPr sz="1000" spc="-45" dirty="0">
                <a:latin typeface="Trebuchet MS"/>
                <a:cs typeface="Trebuchet MS"/>
              </a:rPr>
              <a:t> where </a:t>
            </a:r>
            <a:r>
              <a:rPr sz="1000" spc="-30" dirty="0">
                <a:latin typeface="Trebuchet MS"/>
                <a:cs typeface="Trebuchet MS"/>
              </a:rPr>
              <a:t>a</a:t>
            </a:r>
            <a:r>
              <a:rPr sz="1000" spc="-45" dirty="0">
                <a:latin typeface="Trebuchet MS"/>
                <a:cs typeface="Trebuchet MS"/>
              </a:rPr>
              <a:t> </a:t>
            </a:r>
            <a:r>
              <a:rPr sz="1000" spc="-20" dirty="0">
                <a:latin typeface="Trebuchet MS"/>
                <a:cs typeface="Trebuchet MS"/>
              </a:rPr>
              <a:t>given</a:t>
            </a:r>
            <a:r>
              <a:rPr sz="1000" spc="-45" dirty="0">
                <a:latin typeface="Trebuchet MS"/>
                <a:cs typeface="Trebuchet MS"/>
              </a:rPr>
              <a:t> </a:t>
            </a:r>
            <a:r>
              <a:rPr sz="1000" spc="-30" dirty="0">
                <a:latin typeface="Trebuchet MS"/>
                <a:cs typeface="Trebuchet MS"/>
              </a:rPr>
              <a:t>ontology</a:t>
            </a:r>
            <a:r>
              <a:rPr sz="1000" spc="-45" dirty="0">
                <a:latin typeface="Trebuchet MS"/>
                <a:cs typeface="Trebuchet MS"/>
              </a:rPr>
              <a:t> </a:t>
            </a:r>
            <a:r>
              <a:rPr sz="1000" spc="-20" dirty="0">
                <a:latin typeface="Trebuchet MS"/>
                <a:cs typeface="Trebuchet MS"/>
              </a:rPr>
              <a:t>pre-specifies</a:t>
            </a:r>
            <a:r>
              <a:rPr sz="1000" spc="-45" dirty="0">
                <a:latin typeface="Trebuchet MS"/>
                <a:cs typeface="Trebuchet MS"/>
              </a:rPr>
              <a:t> </a:t>
            </a:r>
            <a:r>
              <a:rPr sz="1000" spc="-35" dirty="0">
                <a:latin typeface="Trebuchet MS"/>
                <a:cs typeface="Trebuchet MS"/>
              </a:rPr>
              <a:t>the</a:t>
            </a:r>
            <a:r>
              <a:rPr sz="1000" spc="-45" dirty="0">
                <a:latin typeface="Trebuchet MS"/>
                <a:cs typeface="Trebuchet MS"/>
              </a:rPr>
              <a:t> </a:t>
            </a:r>
            <a:r>
              <a:rPr sz="1000" spc="-40" dirty="0">
                <a:latin typeface="Trebuchet MS"/>
                <a:cs typeface="Trebuchet MS"/>
              </a:rPr>
              <a:t>type</a:t>
            </a:r>
            <a:r>
              <a:rPr sz="1000" spc="-45" dirty="0">
                <a:latin typeface="Trebuchet MS"/>
                <a:cs typeface="Trebuchet MS"/>
              </a:rPr>
              <a:t> </a:t>
            </a:r>
            <a:r>
              <a:rPr sz="1000" spc="-10" dirty="0">
                <a:latin typeface="Trebuchet MS"/>
                <a:cs typeface="Trebuchet MS"/>
              </a:rPr>
              <a:t>and</a:t>
            </a:r>
            <a:r>
              <a:rPr sz="1000" spc="-45" dirty="0">
                <a:latin typeface="Trebuchet MS"/>
                <a:cs typeface="Trebuchet MS"/>
              </a:rPr>
              <a:t> </a:t>
            </a:r>
            <a:r>
              <a:rPr sz="1000" spc="-35" dirty="0">
                <a:latin typeface="Trebuchet MS"/>
                <a:cs typeface="Trebuchet MS"/>
              </a:rPr>
              <a:t>relation </a:t>
            </a:r>
            <a:r>
              <a:rPr sz="1000" spc="-290" dirty="0">
                <a:latin typeface="Trebuchet MS"/>
                <a:cs typeface="Trebuchet MS"/>
              </a:rPr>
              <a:t> </a:t>
            </a:r>
            <a:r>
              <a:rPr sz="1000" spc="-15" dirty="0">
                <a:latin typeface="Trebuchet MS"/>
                <a:cs typeface="Trebuchet MS"/>
              </a:rPr>
              <a:t>schema. </a:t>
            </a:r>
            <a:r>
              <a:rPr sz="1000" spc="-70" dirty="0">
                <a:latin typeface="Trebuchet MS"/>
                <a:cs typeface="Trebuchet MS"/>
              </a:rPr>
              <a:t>Or, </a:t>
            </a:r>
            <a:r>
              <a:rPr sz="1000" spc="-40" dirty="0">
                <a:latin typeface="Trebuchet MS"/>
                <a:cs typeface="Trebuchet MS"/>
              </a:rPr>
              <a:t>it </a:t>
            </a:r>
            <a:r>
              <a:rPr sz="1000" spc="-25" dirty="0">
                <a:latin typeface="Trebuchet MS"/>
                <a:cs typeface="Trebuchet MS"/>
              </a:rPr>
              <a:t>may be </a:t>
            </a:r>
            <a:r>
              <a:rPr sz="1000" spc="-20" dirty="0">
                <a:latin typeface="Trebuchet MS"/>
                <a:cs typeface="Trebuchet MS"/>
              </a:rPr>
              <a:t>done </a:t>
            </a:r>
            <a:r>
              <a:rPr sz="1000" dirty="0">
                <a:latin typeface="Trebuchet MS"/>
                <a:cs typeface="Trebuchet MS"/>
              </a:rPr>
              <a:t>in </a:t>
            </a:r>
            <a:r>
              <a:rPr sz="1000" spc="-30" dirty="0">
                <a:latin typeface="Trebuchet MS"/>
                <a:cs typeface="Trebuchet MS"/>
              </a:rPr>
              <a:t>a </a:t>
            </a:r>
            <a:r>
              <a:rPr sz="1000" spc="-15" dirty="0">
                <a:latin typeface="Trebuchet MS"/>
                <a:cs typeface="Trebuchet MS"/>
              </a:rPr>
              <a:t>open-domain </a:t>
            </a:r>
            <a:r>
              <a:rPr sz="1000" spc="-35" dirty="0">
                <a:latin typeface="Trebuchet MS"/>
                <a:cs typeface="Trebuchet MS"/>
              </a:rPr>
              <a:t>manner, </a:t>
            </a:r>
            <a:r>
              <a:rPr sz="1000" spc="-45" dirty="0">
                <a:latin typeface="Trebuchet MS"/>
                <a:cs typeface="Trebuchet MS"/>
              </a:rPr>
              <a:t>where </a:t>
            </a:r>
            <a:r>
              <a:rPr sz="1000" spc="-35" dirty="0">
                <a:latin typeface="Trebuchet MS"/>
                <a:cs typeface="Trebuchet MS"/>
              </a:rPr>
              <a:t>the </a:t>
            </a:r>
            <a:r>
              <a:rPr sz="1000" spc="-30" dirty="0">
                <a:latin typeface="Trebuchet MS"/>
                <a:cs typeface="Trebuchet MS"/>
              </a:rPr>
              <a:t> </a:t>
            </a:r>
            <a:r>
              <a:rPr sz="1000" spc="-25" dirty="0">
                <a:latin typeface="Trebuchet MS"/>
                <a:cs typeface="Trebuchet MS"/>
              </a:rPr>
              <a:t>relations</a:t>
            </a:r>
            <a:r>
              <a:rPr sz="1000" spc="-35" dirty="0">
                <a:latin typeface="Trebuchet MS"/>
                <a:cs typeface="Trebuchet MS"/>
              </a:rPr>
              <a:t> </a:t>
            </a:r>
            <a:r>
              <a:rPr sz="1000" spc="-10" dirty="0">
                <a:latin typeface="Trebuchet MS"/>
                <a:cs typeface="Trebuchet MS"/>
              </a:rPr>
              <a:t>and</a:t>
            </a:r>
            <a:r>
              <a:rPr sz="1000" spc="-30" dirty="0">
                <a:latin typeface="Trebuchet MS"/>
                <a:cs typeface="Trebuchet MS"/>
              </a:rPr>
              <a:t> </a:t>
            </a:r>
            <a:r>
              <a:rPr sz="1000" spc="-15" dirty="0">
                <a:latin typeface="Trebuchet MS"/>
                <a:cs typeface="Trebuchet MS"/>
              </a:rPr>
              <a:t>arguments</a:t>
            </a:r>
            <a:r>
              <a:rPr sz="1000" spc="-35" dirty="0">
                <a:latin typeface="Trebuchet MS"/>
                <a:cs typeface="Trebuchet MS"/>
              </a:rPr>
              <a:t> </a:t>
            </a:r>
            <a:r>
              <a:rPr sz="1000" spc="-45" dirty="0">
                <a:latin typeface="Trebuchet MS"/>
                <a:cs typeface="Trebuchet MS"/>
              </a:rPr>
              <a:t>are</a:t>
            </a:r>
            <a:r>
              <a:rPr sz="1000" spc="-30" dirty="0">
                <a:latin typeface="Trebuchet MS"/>
                <a:cs typeface="Trebuchet MS"/>
              </a:rPr>
              <a:t> </a:t>
            </a:r>
            <a:r>
              <a:rPr sz="1000" spc="-40" dirty="0">
                <a:latin typeface="Trebuchet MS"/>
                <a:cs typeface="Trebuchet MS"/>
              </a:rPr>
              <a:t>textual</a:t>
            </a:r>
            <a:r>
              <a:rPr sz="1000" spc="-30" dirty="0">
                <a:latin typeface="Trebuchet MS"/>
                <a:cs typeface="Trebuchet MS"/>
              </a:rPr>
              <a:t> </a:t>
            </a:r>
            <a:r>
              <a:rPr sz="1000" spc="-10" dirty="0">
                <a:latin typeface="Trebuchet MS"/>
                <a:cs typeface="Trebuchet MS"/>
              </a:rPr>
              <a:t>strings</a:t>
            </a:r>
            <a:r>
              <a:rPr sz="1000" spc="-35" dirty="0">
                <a:latin typeface="Trebuchet MS"/>
                <a:cs typeface="Trebuchet MS"/>
              </a:rPr>
              <a:t> </a:t>
            </a:r>
            <a:r>
              <a:rPr sz="1000" spc="-40" dirty="0">
                <a:latin typeface="Trebuchet MS"/>
                <a:cs typeface="Trebuchet MS"/>
              </a:rPr>
              <a:t>extracted</a:t>
            </a:r>
            <a:r>
              <a:rPr sz="1000" spc="-30" dirty="0">
                <a:latin typeface="Trebuchet MS"/>
                <a:cs typeface="Trebuchet MS"/>
              </a:rPr>
              <a:t> directly</a:t>
            </a:r>
            <a:r>
              <a:rPr sz="1000" spc="-35" dirty="0">
                <a:latin typeface="Trebuchet MS"/>
                <a:cs typeface="Trebuchet MS"/>
              </a:rPr>
              <a:t> from </a:t>
            </a:r>
            <a:r>
              <a:rPr sz="1000" spc="-285" dirty="0">
                <a:latin typeface="Trebuchet MS"/>
                <a:cs typeface="Trebuchet MS"/>
              </a:rPr>
              <a:t> </a:t>
            </a:r>
            <a:r>
              <a:rPr sz="1000" spc="-60" dirty="0">
                <a:latin typeface="Trebuchet MS"/>
                <a:cs typeface="Trebuchet MS"/>
              </a:rPr>
              <a:t>text</a:t>
            </a:r>
            <a:r>
              <a:rPr sz="1000" spc="-75" dirty="0">
                <a:latin typeface="Trebuchet MS"/>
                <a:cs typeface="Trebuchet MS"/>
              </a:rPr>
              <a:t> </a:t>
            </a:r>
            <a:r>
              <a:rPr sz="1000" spc="-25" dirty="0">
                <a:latin typeface="Trebuchet MS"/>
                <a:cs typeface="Trebuchet MS"/>
              </a:rPr>
              <a:t>(known</a:t>
            </a:r>
            <a:r>
              <a:rPr sz="1000" spc="-75" dirty="0">
                <a:latin typeface="Trebuchet MS"/>
                <a:cs typeface="Trebuchet MS"/>
              </a:rPr>
              <a:t> </a:t>
            </a:r>
            <a:r>
              <a:rPr sz="1000" spc="5" dirty="0">
                <a:latin typeface="Trebuchet MS"/>
                <a:cs typeface="Trebuchet MS"/>
              </a:rPr>
              <a:t>as</a:t>
            </a:r>
            <a:r>
              <a:rPr sz="1000" spc="-75" dirty="0">
                <a:latin typeface="Trebuchet MS"/>
                <a:cs typeface="Trebuchet MS"/>
              </a:rPr>
              <a:t> </a:t>
            </a:r>
            <a:r>
              <a:rPr sz="1000" spc="-20" dirty="0">
                <a:latin typeface="Trebuchet MS"/>
                <a:cs typeface="Trebuchet MS"/>
              </a:rPr>
              <a:t>open</a:t>
            </a:r>
            <a:r>
              <a:rPr sz="1000" spc="-75" dirty="0">
                <a:latin typeface="Trebuchet MS"/>
                <a:cs typeface="Trebuchet MS"/>
              </a:rPr>
              <a:t> </a:t>
            </a:r>
            <a:r>
              <a:rPr sz="1000" spc="-25" dirty="0">
                <a:latin typeface="Trebuchet MS"/>
                <a:cs typeface="Trebuchet MS"/>
              </a:rPr>
              <a:t>information</a:t>
            </a:r>
            <a:r>
              <a:rPr sz="1000" spc="-75" dirty="0">
                <a:latin typeface="Trebuchet MS"/>
                <a:cs typeface="Trebuchet MS"/>
              </a:rPr>
              <a:t> </a:t>
            </a:r>
            <a:r>
              <a:rPr sz="1000" spc="-40" dirty="0">
                <a:latin typeface="Trebuchet MS"/>
                <a:cs typeface="Trebuchet MS"/>
              </a:rPr>
              <a:t>extraction).</a:t>
            </a:r>
            <a:r>
              <a:rPr sz="1000" spc="-75" dirty="0">
                <a:latin typeface="Trebuchet MS"/>
                <a:cs typeface="Trebuchet MS"/>
              </a:rPr>
              <a:t> </a:t>
            </a:r>
            <a:r>
              <a:rPr sz="1000" spc="-20" dirty="0">
                <a:latin typeface="Trebuchet MS"/>
                <a:cs typeface="Trebuchet MS"/>
              </a:rPr>
              <a:t>Once,</a:t>
            </a:r>
            <a:r>
              <a:rPr sz="1000" spc="-75" dirty="0">
                <a:latin typeface="Trebuchet MS"/>
                <a:cs typeface="Trebuchet MS"/>
              </a:rPr>
              <a:t> </a:t>
            </a:r>
            <a:r>
              <a:rPr sz="1000" spc="-35" dirty="0">
                <a:latin typeface="Trebuchet MS"/>
                <a:cs typeface="Trebuchet MS"/>
              </a:rPr>
              <a:t>the</a:t>
            </a:r>
            <a:r>
              <a:rPr sz="1000" spc="-75" dirty="0">
                <a:latin typeface="Trebuchet MS"/>
                <a:cs typeface="Trebuchet MS"/>
              </a:rPr>
              <a:t> </a:t>
            </a:r>
            <a:r>
              <a:rPr sz="1000" spc="-25" dirty="0">
                <a:latin typeface="Trebuchet MS"/>
                <a:cs typeface="Trebuchet MS"/>
              </a:rPr>
              <a:t>information </a:t>
            </a:r>
            <a:r>
              <a:rPr sz="1000" spc="-290" dirty="0">
                <a:latin typeface="Trebuchet MS"/>
                <a:cs typeface="Trebuchet MS"/>
              </a:rPr>
              <a:t> </a:t>
            </a:r>
            <a:r>
              <a:rPr sz="1000" spc="15" dirty="0">
                <a:latin typeface="Trebuchet MS"/>
                <a:cs typeface="Trebuchet MS"/>
              </a:rPr>
              <a:t>is </a:t>
            </a:r>
            <a:r>
              <a:rPr sz="1000" spc="-30" dirty="0">
                <a:latin typeface="Trebuchet MS"/>
                <a:cs typeface="Trebuchet MS"/>
              </a:rPr>
              <a:t>stored </a:t>
            </a:r>
            <a:r>
              <a:rPr sz="1000" dirty="0">
                <a:latin typeface="Trebuchet MS"/>
                <a:cs typeface="Trebuchet MS"/>
              </a:rPr>
              <a:t>in </a:t>
            </a:r>
            <a:r>
              <a:rPr sz="1000" spc="-30" dirty="0">
                <a:latin typeface="Trebuchet MS"/>
                <a:cs typeface="Trebuchet MS"/>
              </a:rPr>
              <a:t>a </a:t>
            </a:r>
            <a:r>
              <a:rPr sz="1000" spc="-15" dirty="0">
                <a:latin typeface="Trebuchet MS"/>
                <a:cs typeface="Trebuchet MS"/>
              </a:rPr>
              <a:t>Knowledge </a:t>
            </a:r>
            <a:r>
              <a:rPr sz="1000" spc="15" dirty="0">
                <a:latin typeface="Trebuchet MS"/>
                <a:cs typeface="Trebuchet MS"/>
              </a:rPr>
              <a:t>Base </a:t>
            </a:r>
            <a:r>
              <a:rPr sz="1000" spc="10" dirty="0">
                <a:latin typeface="Trebuchet MS"/>
                <a:cs typeface="Trebuchet MS"/>
              </a:rPr>
              <a:t>(KB), </a:t>
            </a:r>
            <a:r>
              <a:rPr sz="1000" spc="-25" dirty="0">
                <a:latin typeface="Trebuchet MS"/>
                <a:cs typeface="Trebuchet MS"/>
              </a:rPr>
              <a:t>inference </a:t>
            </a:r>
            <a:r>
              <a:rPr sz="1000" spc="-15" dirty="0">
                <a:latin typeface="Trebuchet MS"/>
                <a:cs typeface="Trebuchet MS"/>
              </a:rPr>
              <a:t>enables </a:t>
            </a:r>
            <a:r>
              <a:rPr sz="1000" spc="-25" dirty="0">
                <a:latin typeface="Trebuchet MS"/>
                <a:cs typeface="Trebuchet MS"/>
              </a:rPr>
              <a:t>prediction </a:t>
            </a:r>
            <a:r>
              <a:rPr sz="1000" spc="-290" dirty="0">
                <a:latin typeface="Trebuchet MS"/>
                <a:cs typeface="Trebuchet MS"/>
              </a:rPr>
              <a:t> </a:t>
            </a:r>
            <a:r>
              <a:rPr sz="1000" spc="-40" dirty="0">
                <a:latin typeface="Trebuchet MS"/>
                <a:cs typeface="Trebuchet MS"/>
              </a:rPr>
              <a:t>of </a:t>
            </a:r>
            <a:r>
              <a:rPr sz="1000" spc="-30" dirty="0">
                <a:latin typeface="Trebuchet MS"/>
                <a:cs typeface="Trebuchet MS"/>
              </a:rPr>
              <a:t>novel </a:t>
            </a:r>
            <a:r>
              <a:rPr sz="1000" spc="-20" dirty="0">
                <a:latin typeface="Trebuchet MS"/>
                <a:cs typeface="Trebuchet MS"/>
              </a:rPr>
              <a:t>facts </a:t>
            </a:r>
            <a:r>
              <a:rPr sz="1000" spc="-40" dirty="0">
                <a:latin typeface="Trebuchet MS"/>
                <a:cs typeface="Trebuchet MS"/>
              </a:rPr>
              <a:t>that </a:t>
            </a:r>
            <a:r>
              <a:rPr sz="1000" spc="-60" dirty="0">
                <a:latin typeface="Trebuchet MS"/>
                <a:cs typeface="Trebuchet MS"/>
              </a:rPr>
              <a:t>were </a:t>
            </a:r>
            <a:r>
              <a:rPr sz="1000" spc="-20" dirty="0">
                <a:latin typeface="Trebuchet MS"/>
                <a:cs typeface="Trebuchet MS"/>
              </a:rPr>
              <a:t>unread </a:t>
            </a:r>
            <a:r>
              <a:rPr sz="1000" dirty="0">
                <a:latin typeface="Trebuchet MS"/>
                <a:cs typeface="Trebuchet MS"/>
              </a:rPr>
              <a:t>in </a:t>
            </a:r>
            <a:r>
              <a:rPr sz="1000" spc="-60" dirty="0">
                <a:latin typeface="Trebuchet MS"/>
                <a:cs typeface="Trebuchet MS"/>
              </a:rPr>
              <a:t>text. </a:t>
            </a:r>
            <a:r>
              <a:rPr sz="1000" dirty="0">
                <a:latin typeface="Trebuchet MS"/>
                <a:cs typeface="Trebuchet MS"/>
              </a:rPr>
              <a:t>This </a:t>
            </a:r>
            <a:r>
              <a:rPr sz="1000" spc="95" dirty="0">
                <a:latin typeface="Trebuchet MS"/>
                <a:cs typeface="Trebuchet MS"/>
              </a:rPr>
              <a:t>KB </a:t>
            </a:r>
            <a:r>
              <a:rPr sz="1000" spc="-5" dirty="0">
                <a:latin typeface="Trebuchet MS"/>
                <a:cs typeface="Trebuchet MS"/>
              </a:rPr>
              <a:t>can </a:t>
            </a:r>
            <a:r>
              <a:rPr sz="1000" spc="-30" dirty="0">
                <a:latin typeface="Trebuchet MS"/>
                <a:cs typeface="Trebuchet MS"/>
              </a:rPr>
              <a:t>downstream </a:t>
            </a:r>
            <a:r>
              <a:rPr sz="1000" spc="-25" dirty="0">
                <a:latin typeface="Trebuchet MS"/>
                <a:cs typeface="Trebuchet MS"/>
              </a:rPr>
              <a:t> be</a:t>
            </a:r>
            <a:r>
              <a:rPr sz="1000" dirty="0">
                <a:latin typeface="Trebuchet MS"/>
                <a:cs typeface="Trebuchet MS"/>
              </a:rPr>
              <a:t> used</a:t>
            </a:r>
            <a:r>
              <a:rPr sz="1000" spc="5" dirty="0">
                <a:latin typeface="Trebuchet MS"/>
                <a:cs typeface="Trebuchet MS"/>
              </a:rPr>
              <a:t> </a:t>
            </a:r>
            <a:r>
              <a:rPr sz="1000" spc="-45" dirty="0">
                <a:latin typeface="Trebuchet MS"/>
                <a:cs typeface="Trebuchet MS"/>
              </a:rPr>
              <a:t>for</a:t>
            </a:r>
            <a:r>
              <a:rPr sz="1000" dirty="0">
                <a:latin typeface="Trebuchet MS"/>
                <a:cs typeface="Trebuchet MS"/>
              </a:rPr>
              <a:t> </a:t>
            </a:r>
            <a:r>
              <a:rPr sz="1000" spc="-20" dirty="0">
                <a:latin typeface="Trebuchet MS"/>
                <a:cs typeface="Trebuchet MS"/>
              </a:rPr>
              <a:t>answering</a:t>
            </a:r>
            <a:r>
              <a:rPr sz="1000" spc="5" dirty="0">
                <a:latin typeface="Trebuchet MS"/>
                <a:cs typeface="Trebuchet MS"/>
              </a:rPr>
              <a:t> </a:t>
            </a:r>
            <a:r>
              <a:rPr sz="1000" spc="-15" dirty="0">
                <a:latin typeface="Trebuchet MS"/>
                <a:cs typeface="Trebuchet MS"/>
              </a:rPr>
              <a:t>user</a:t>
            </a:r>
            <a:r>
              <a:rPr sz="1000" dirty="0">
                <a:latin typeface="Trebuchet MS"/>
                <a:cs typeface="Trebuchet MS"/>
              </a:rPr>
              <a:t> </a:t>
            </a:r>
            <a:r>
              <a:rPr sz="1000" spc="-20" dirty="0">
                <a:latin typeface="Trebuchet MS"/>
                <a:cs typeface="Trebuchet MS"/>
              </a:rPr>
              <a:t>queries</a:t>
            </a:r>
            <a:r>
              <a:rPr sz="1000" spc="5" dirty="0">
                <a:latin typeface="Trebuchet MS"/>
                <a:cs typeface="Trebuchet MS"/>
              </a:rPr>
              <a:t> </a:t>
            </a:r>
            <a:r>
              <a:rPr sz="1000" spc="-30" dirty="0">
                <a:latin typeface="Trebuchet MS"/>
                <a:cs typeface="Trebuchet MS"/>
              </a:rPr>
              <a:t>via</a:t>
            </a:r>
            <a:r>
              <a:rPr sz="1000" dirty="0">
                <a:latin typeface="Trebuchet MS"/>
                <a:cs typeface="Trebuchet MS"/>
              </a:rPr>
              <a:t> </a:t>
            </a:r>
            <a:r>
              <a:rPr sz="1000" spc="-15" dirty="0">
                <a:latin typeface="Trebuchet MS"/>
                <a:cs typeface="Trebuchet MS"/>
              </a:rPr>
              <a:t>question</a:t>
            </a:r>
            <a:r>
              <a:rPr sz="1000" spc="5" dirty="0">
                <a:latin typeface="Trebuchet MS"/>
                <a:cs typeface="Trebuchet MS"/>
              </a:rPr>
              <a:t> </a:t>
            </a:r>
            <a:r>
              <a:rPr sz="1000" spc="-25" dirty="0">
                <a:latin typeface="Trebuchet MS"/>
                <a:cs typeface="Trebuchet MS"/>
              </a:rPr>
              <a:t>answering.</a:t>
            </a:r>
            <a:endParaRPr sz="1000">
              <a:latin typeface="Trebuchet MS"/>
              <a:cs typeface="Trebuchet MS"/>
            </a:endParaRPr>
          </a:p>
        </p:txBody>
      </p:sp>
      <p:sp>
        <p:nvSpPr>
          <p:cNvPr id="25" name="object 25"/>
          <p:cNvSpPr txBox="1"/>
          <p:nvPr/>
        </p:nvSpPr>
        <p:spPr>
          <a:xfrm>
            <a:off x="3927110" y="961718"/>
            <a:ext cx="2638425" cy="205104"/>
          </a:xfrm>
          <a:prstGeom prst="rect">
            <a:avLst/>
          </a:prstGeom>
        </p:spPr>
        <p:txBody>
          <a:bodyPr vert="horz" wrap="square" lIns="0" tIns="15875" rIns="0" bIns="0" rtlCol="0">
            <a:spAutoFit/>
          </a:bodyPr>
          <a:lstStyle/>
          <a:p>
            <a:pPr marL="12700">
              <a:lnSpc>
                <a:spcPct val="100000"/>
              </a:lnSpc>
              <a:spcBef>
                <a:spcPts val="125"/>
              </a:spcBef>
            </a:pPr>
            <a:r>
              <a:rPr sz="1150" b="1" spc="-10" dirty="0">
                <a:latin typeface="Verdana"/>
                <a:cs typeface="Verdana"/>
              </a:rPr>
              <a:t>Mu</a:t>
            </a:r>
            <a:r>
              <a:rPr sz="1150" b="1" spc="40" dirty="0">
                <a:latin typeface="Verdana"/>
                <a:cs typeface="Verdana"/>
              </a:rPr>
              <a:t>l</a:t>
            </a:r>
            <a:r>
              <a:rPr sz="1150" b="1" spc="-25" dirty="0">
                <a:latin typeface="Verdana"/>
                <a:cs typeface="Verdana"/>
              </a:rPr>
              <a:t>tili</a:t>
            </a:r>
            <a:r>
              <a:rPr sz="1150" b="1" spc="-40" dirty="0">
                <a:latin typeface="Verdana"/>
                <a:cs typeface="Verdana"/>
              </a:rPr>
              <a:t>n</a:t>
            </a:r>
            <a:r>
              <a:rPr sz="1150" b="1" spc="-20" dirty="0">
                <a:latin typeface="Verdana"/>
                <a:cs typeface="Verdana"/>
              </a:rPr>
              <a:t>gual</a:t>
            </a:r>
            <a:r>
              <a:rPr sz="1150" b="1" spc="-65" dirty="0">
                <a:latin typeface="Verdana"/>
                <a:cs typeface="Verdana"/>
              </a:rPr>
              <a:t> </a:t>
            </a:r>
            <a:r>
              <a:rPr sz="1150" b="1" spc="-105" dirty="0">
                <a:latin typeface="Verdana"/>
                <a:cs typeface="Verdana"/>
              </a:rPr>
              <a:t>In</a:t>
            </a:r>
            <a:r>
              <a:rPr sz="1150" b="1" spc="-85" dirty="0">
                <a:latin typeface="Verdana"/>
                <a:cs typeface="Verdana"/>
              </a:rPr>
              <a:t>f</a:t>
            </a:r>
            <a:r>
              <a:rPr sz="1150" b="1" spc="-50" dirty="0">
                <a:latin typeface="Verdana"/>
                <a:cs typeface="Verdana"/>
              </a:rPr>
              <a:t>o</a:t>
            </a:r>
            <a:r>
              <a:rPr sz="1150" b="1" spc="-45" dirty="0">
                <a:latin typeface="Verdana"/>
                <a:cs typeface="Verdana"/>
              </a:rPr>
              <a:t>r</a:t>
            </a:r>
            <a:r>
              <a:rPr sz="1150" b="1" spc="-20" dirty="0">
                <a:latin typeface="Verdana"/>
                <a:cs typeface="Verdana"/>
              </a:rPr>
              <a:t>mation</a:t>
            </a:r>
            <a:r>
              <a:rPr sz="1150" b="1" spc="-65" dirty="0">
                <a:latin typeface="Verdana"/>
                <a:cs typeface="Verdana"/>
              </a:rPr>
              <a:t> </a:t>
            </a:r>
            <a:r>
              <a:rPr sz="1150" b="1" spc="-85" dirty="0">
                <a:latin typeface="Verdana"/>
                <a:cs typeface="Verdana"/>
              </a:rPr>
              <a:t>S</a:t>
            </a:r>
            <a:r>
              <a:rPr sz="1150" b="1" spc="-60" dirty="0">
                <a:latin typeface="Verdana"/>
                <a:cs typeface="Verdana"/>
              </a:rPr>
              <a:t>y</a:t>
            </a:r>
            <a:r>
              <a:rPr sz="1150" b="1" spc="-40" dirty="0">
                <a:latin typeface="Verdana"/>
                <a:cs typeface="Verdana"/>
              </a:rPr>
              <a:t>s</a:t>
            </a:r>
            <a:r>
              <a:rPr sz="1150" b="1" spc="-55" dirty="0">
                <a:latin typeface="Verdana"/>
                <a:cs typeface="Verdana"/>
              </a:rPr>
              <a:t>t</a:t>
            </a:r>
            <a:r>
              <a:rPr sz="1150" b="1" spc="-25" dirty="0">
                <a:latin typeface="Verdana"/>
                <a:cs typeface="Verdana"/>
              </a:rPr>
              <a:t>ems</a:t>
            </a:r>
            <a:endParaRPr sz="1150">
              <a:latin typeface="Verdana"/>
              <a:cs typeface="Verdana"/>
            </a:endParaRPr>
          </a:p>
        </p:txBody>
      </p:sp>
      <p:grpSp>
        <p:nvGrpSpPr>
          <p:cNvPr id="26" name="object 26"/>
          <p:cNvGrpSpPr/>
          <p:nvPr/>
        </p:nvGrpSpPr>
        <p:grpSpPr>
          <a:xfrm>
            <a:off x="4187953" y="1636330"/>
            <a:ext cx="2376170" cy="2414905"/>
            <a:chOff x="4187953" y="1636330"/>
            <a:chExt cx="2376170" cy="2414905"/>
          </a:xfrm>
        </p:grpSpPr>
        <p:sp>
          <p:nvSpPr>
            <p:cNvPr id="27" name="object 27"/>
            <p:cNvSpPr/>
            <p:nvPr/>
          </p:nvSpPr>
          <p:spPr>
            <a:xfrm>
              <a:off x="4187953" y="1636800"/>
              <a:ext cx="360045" cy="1673860"/>
            </a:xfrm>
            <a:custGeom>
              <a:avLst/>
              <a:gdLst/>
              <a:ahLst/>
              <a:cxnLst/>
              <a:rect l="l" t="t" r="r" b="b"/>
              <a:pathLst>
                <a:path w="360045" h="1673860">
                  <a:moveTo>
                    <a:pt x="14681" y="0"/>
                  </a:moveTo>
                  <a:lnTo>
                    <a:pt x="9055" y="1358"/>
                  </a:lnTo>
                  <a:lnTo>
                    <a:pt x="1358" y="9055"/>
                  </a:lnTo>
                  <a:lnTo>
                    <a:pt x="0" y="14681"/>
                  </a:lnTo>
                  <a:lnTo>
                    <a:pt x="35585" y="126949"/>
                  </a:lnTo>
                  <a:lnTo>
                    <a:pt x="41236" y="130860"/>
                  </a:lnTo>
                  <a:lnTo>
                    <a:pt x="48780" y="130860"/>
                  </a:lnTo>
                  <a:lnTo>
                    <a:pt x="51676" y="130187"/>
                  </a:lnTo>
                  <a:lnTo>
                    <a:pt x="59245" y="127787"/>
                  </a:lnTo>
                  <a:lnTo>
                    <a:pt x="63436" y="119710"/>
                  </a:lnTo>
                  <a:lnTo>
                    <a:pt x="46545" y="66420"/>
                  </a:lnTo>
                  <a:lnTo>
                    <a:pt x="292976" y="312839"/>
                  </a:lnTo>
                  <a:lnTo>
                    <a:pt x="319763" y="351895"/>
                  </a:lnTo>
                  <a:lnTo>
                    <a:pt x="330715" y="396722"/>
                  </a:lnTo>
                  <a:lnTo>
                    <a:pt x="325535" y="442644"/>
                  </a:lnTo>
                  <a:lnTo>
                    <a:pt x="303923" y="484987"/>
                  </a:lnTo>
                  <a:lnTo>
                    <a:pt x="272397" y="528482"/>
                  </a:lnTo>
                  <a:lnTo>
                    <a:pt x="244060" y="572381"/>
                  </a:lnTo>
                  <a:lnTo>
                    <a:pt x="218163" y="617642"/>
                  </a:lnTo>
                  <a:lnTo>
                    <a:pt x="194746" y="664191"/>
                  </a:lnTo>
                  <a:lnTo>
                    <a:pt x="173845" y="711958"/>
                  </a:lnTo>
                  <a:lnTo>
                    <a:pt x="155498" y="760869"/>
                  </a:lnTo>
                  <a:lnTo>
                    <a:pt x="139315" y="812430"/>
                  </a:lnTo>
                  <a:lnTo>
                    <a:pt x="126041" y="864734"/>
                  </a:lnTo>
                  <a:lnTo>
                    <a:pt x="115692" y="917697"/>
                  </a:lnTo>
                  <a:lnTo>
                    <a:pt x="108282" y="971237"/>
                  </a:lnTo>
                  <a:lnTo>
                    <a:pt x="103825" y="1025271"/>
                  </a:lnTo>
                  <a:lnTo>
                    <a:pt x="102336" y="1079715"/>
                  </a:lnTo>
                  <a:lnTo>
                    <a:pt x="103825" y="1134155"/>
                  </a:lnTo>
                  <a:lnTo>
                    <a:pt x="108282" y="1188185"/>
                  </a:lnTo>
                  <a:lnTo>
                    <a:pt x="115692" y="1241723"/>
                  </a:lnTo>
                  <a:lnTo>
                    <a:pt x="126041" y="1294685"/>
                  </a:lnTo>
                  <a:lnTo>
                    <a:pt x="139315" y="1346988"/>
                  </a:lnTo>
                  <a:lnTo>
                    <a:pt x="155498" y="1398549"/>
                  </a:lnTo>
                  <a:lnTo>
                    <a:pt x="173845" y="1447466"/>
                  </a:lnTo>
                  <a:lnTo>
                    <a:pt x="194746" y="1495236"/>
                  </a:lnTo>
                  <a:lnTo>
                    <a:pt x="218163" y="1541787"/>
                  </a:lnTo>
                  <a:lnTo>
                    <a:pt x="244060" y="1587049"/>
                  </a:lnTo>
                  <a:lnTo>
                    <a:pt x="272397" y="1630949"/>
                  </a:lnTo>
                  <a:lnTo>
                    <a:pt x="303136" y="1673415"/>
                  </a:lnTo>
                  <a:lnTo>
                    <a:pt x="325958" y="1655940"/>
                  </a:lnTo>
                  <a:lnTo>
                    <a:pt x="295340" y="1613619"/>
                  </a:lnTo>
                  <a:lnTo>
                    <a:pt x="267253" y="1570014"/>
                  </a:lnTo>
                  <a:lnTo>
                    <a:pt x="241720" y="1525198"/>
                  </a:lnTo>
                  <a:lnTo>
                    <a:pt x="218768" y="1479246"/>
                  </a:lnTo>
                  <a:lnTo>
                    <a:pt x="198422" y="1432233"/>
                  </a:lnTo>
                  <a:lnTo>
                    <a:pt x="180706" y="1384234"/>
                  </a:lnTo>
                  <a:lnTo>
                    <a:pt x="165647" y="1335324"/>
                  </a:lnTo>
                  <a:lnTo>
                    <a:pt x="153269" y="1285577"/>
                  </a:lnTo>
                  <a:lnTo>
                    <a:pt x="143597" y="1235068"/>
                  </a:lnTo>
                  <a:lnTo>
                    <a:pt x="136658" y="1183871"/>
                  </a:lnTo>
                  <a:lnTo>
                    <a:pt x="132476" y="1132062"/>
                  </a:lnTo>
                  <a:lnTo>
                    <a:pt x="131076" y="1079715"/>
                  </a:lnTo>
                  <a:lnTo>
                    <a:pt x="132476" y="1027369"/>
                  </a:lnTo>
                  <a:lnTo>
                    <a:pt x="136658" y="975560"/>
                  </a:lnTo>
                  <a:lnTo>
                    <a:pt x="143597" y="924363"/>
                  </a:lnTo>
                  <a:lnTo>
                    <a:pt x="153269" y="873854"/>
                  </a:lnTo>
                  <a:lnTo>
                    <a:pt x="165647" y="824107"/>
                  </a:lnTo>
                  <a:lnTo>
                    <a:pt x="180706" y="775196"/>
                  </a:lnTo>
                  <a:lnTo>
                    <a:pt x="198422" y="727197"/>
                  </a:lnTo>
                  <a:lnTo>
                    <a:pt x="218768" y="680185"/>
                  </a:lnTo>
                  <a:lnTo>
                    <a:pt x="241720" y="634233"/>
                  </a:lnTo>
                  <a:lnTo>
                    <a:pt x="267253" y="589417"/>
                  </a:lnTo>
                  <a:lnTo>
                    <a:pt x="295340" y="545811"/>
                  </a:lnTo>
                  <a:lnTo>
                    <a:pt x="326732" y="502488"/>
                  </a:lnTo>
                  <a:lnTo>
                    <a:pt x="342158" y="478135"/>
                  </a:lnTo>
                  <a:lnTo>
                    <a:pt x="352904" y="451654"/>
                  </a:lnTo>
                  <a:lnTo>
                    <a:pt x="358769" y="423705"/>
                  </a:lnTo>
                  <a:lnTo>
                    <a:pt x="359549" y="394944"/>
                  </a:lnTo>
                  <a:lnTo>
                    <a:pt x="355144" y="366476"/>
                  </a:lnTo>
                  <a:lnTo>
                    <a:pt x="345776" y="339497"/>
                  </a:lnTo>
                  <a:lnTo>
                    <a:pt x="331731" y="314636"/>
                  </a:lnTo>
                  <a:lnTo>
                    <a:pt x="313296" y="292519"/>
                  </a:lnTo>
                  <a:lnTo>
                    <a:pt x="67729" y="46964"/>
                  </a:lnTo>
                  <a:lnTo>
                    <a:pt x="119710" y="63436"/>
                  </a:lnTo>
                  <a:lnTo>
                    <a:pt x="127787" y="59258"/>
                  </a:lnTo>
                  <a:lnTo>
                    <a:pt x="132587" y="44119"/>
                  </a:lnTo>
                  <a:lnTo>
                    <a:pt x="128396" y="36042"/>
                  </a:lnTo>
                  <a:lnTo>
                    <a:pt x="14681" y="0"/>
                  </a:lnTo>
                  <a:close/>
                </a:path>
              </a:pathLst>
            </a:custGeom>
            <a:solidFill>
              <a:srgbClr val="25CCE1"/>
            </a:solidFill>
          </p:spPr>
          <p:txBody>
            <a:bodyPr wrap="square" lIns="0" tIns="0" rIns="0" bIns="0" rtlCol="0"/>
            <a:lstStyle/>
            <a:p>
              <a:endParaRPr/>
            </a:p>
          </p:txBody>
        </p:sp>
        <p:sp>
          <p:nvSpPr>
            <p:cNvPr id="28" name="object 28"/>
            <p:cNvSpPr/>
            <p:nvPr/>
          </p:nvSpPr>
          <p:spPr>
            <a:xfrm>
              <a:off x="4188414" y="3437130"/>
              <a:ext cx="1673860" cy="358775"/>
            </a:xfrm>
            <a:custGeom>
              <a:avLst/>
              <a:gdLst/>
              <a:ahLst/>
              <a:cxnLst/>
              <a:rect l="l" t="t" r="r" b="b"/>
              <a:pathLst>
                <a:path w="1673860" h="358775">
                  <a:moveTo>
                    <a:pt x="394944" y="0"/>
                  </a:moveTo>
                  <a:lnTo>
                    <a:pt x="339497" y="13773"/>
                  </a:lnTo>
                  <a:lnTo>
                    <a:pt x="292519" y="46253"/>
                  </a:lnTo>
                  <a:lnTo>
                    <a:pt x="46964" y="291820"/>
                  </a:lnTo>
                  <a:lnTo>
                    <a:pt x="63436" y="239839"/>
                  </a:lnTo>
                  <a:lnTo>
                    <a:pt x="59245" y="231762"/>
                  </a:lnTo>
                  <a:lnTo>
                    <a:pt x="44119" y="226961"/>
                  </a:lnTo>
                  <a:lnTo>
                    <a:pt x="36042" y="231152"/>
                  </a:lnTo>
                  <a:lnTo>
                    <a:pt x="0" y="344855"/>
                  </a:lnTo>
                  <a:lnTo>
                    <a:pt x="1346" y="350481"/>
                  </a:lnTo>
                  <a:lnTo>
                    <a:pt x="7950" y="357111"/>
                  </a:lnTo>
                  <a:lnTo>
                    <a:pt x="11633" y="358597"/>
                  </a:lnTo>
                  <a:lnTo>
                    <a:pt x="16929" y="358597"/>
                  </a:lnTo>
                  <a:lnTo>
                    <a:pt x="19888" y="357911"/>
                  </a:lnTo>
                  <a:lnTo>
                    <a:pt x="128397" y="323507"/>
                  </a:lnTo>
                  <a:lnTo>
                    <a:pt x="132575" y="315442"/>
                  </a:lnTo>
                  <a:lnTo>
                    <a:pt x="127787" y="300304"/>
                  </a:lnTo>
                  <a:lnTo>
                    <a:pt x="119710" y="296113"/>
                  </a:lnTo>
                  <a:lnTo>
                    <a:pt x="66421" y="313004"/>
                  </a:lnTo>
                  <a:lnTo>
                    <a:pt x="312839" y="66586"/>
                  </a:lnTo>
                  <a:lnTo>
                    <a:pt x="351888" y="39791"/>
                  </a:lnTo>
                  <a:lnTo>
                    <a:pt x="396711" y="28833"/>
                  </a:lnTo>
                  <a:lnTo>
                    <a:pt x="442632" y="34008"/>
                  </a:lnTo>
                  <a:lnTo>
                    <a:pt x="484974" y="55613"/>
                  </a:lnTo>
                  <a:lnTo>
                    <a:pt x="528481" y="87157"/>
                  </a:lnTo>
                  <a:lnTo>
                    <a:pt x="572379" y="115498"/>
                  </a:lnTo>
                  <a:lnTo>
                    <a:pt x="617637" y="141395"/>
                  </a:lnTo>
                  <a:lnTo>
                    <a:pt x="664186" y="164812"/>
                  </a:lnTo>
                  <a:lnTo>
                    <a:pt x="711953" y="185709"/>
                  </a:lnTo>
                  <a:lnTo>
                    <a:pt x="760869" y="204050"/>
                  </a:lnTo>
                  <a:lnTo>
                    <a:pt x="812430" y="220239"/>
                  </a:lnTo>
                  <a:lnTo>
                    <a:pt x="864733" y="233513"/>
                  </a:lnTo>
                  <a:lnTo>
                    <a:pt x="917695" y="243862"/>
                  </a:lnTo>
                  <a:lnTo>
                    <a:pt x="971233" y="251270"/>
                  </a:lnTo>
                  <a:lnTo>
                    <a:pt x="1025263" y="255725"/>
                  </a:lnTo>
                  <a:lnTo>
                    <a:pt x="1079703" y="257213"/>
                  </a:lnTo>
                  <a:lnTo>
                    <a:pt x="1134148" y="255725"/>
                  </a:lnTo>
                  <a:lnTo>
                    <a:pt x="1188181" y="251270"/>
                  </a:lnTo>
                  <a:lnTo>
                    <a:pt x="1241721" y="243862"/>
                  </a:lnTo>
                  <a:lnTo>
                    <a:pt x="1294685" y="233513"/>
                  </a:lnTo>
                  <a:lnTo>
                    <a:pt x="1346988" y="220239"/>
                  </a:lnTo>
                  <a:lnTo>
                    <a:pt x="1398549" y="204050"/>
                  </a:lnTo>
                  <a:lnTo>
                    <a:pt x="1447466" y="185709"/>
                  </a:lnTo>
                  <a:lnTo>
                    <a:pt x="1495236" y="164812"/>
                  </a:lnTo>
                  <a:lnTo>
                    <a:pt x="1541787" y="141395"/>
                  </a:lnTo>
                  <a:lnTo>
                    <a:pt x="1587049" y="115498"/>
                  </a:lnTo>
                  <a:lnTo>
                    <a:pt x="1630949" y="87157"/>
                  </a:lnTo>
                  <a:lnTo>
                    <a:pt x="1673415" y="56413"/>
                  </a:lnTo>
                  <a:lnTo>
                    <a:pt x="1655940" y="33591"/>
                  </a:lnTo>
                  <a:lnTo>
                    <a:pt x="1613619" y="64208"/>
                  </a:lnTo>
                  <a:lnTo>
                    <a:pt x="1570013" y="92296"/>
                  </a:lnTo>
                  <a:lnTo>
                    <a:pt x="1525196" y="117828"/>
                  </a:lnTo>
                  <a:lnTo>
                    <a:pt x="1479243" y="140780"/>
                  </a:lnTo>
                  <a:lnTo>
                    <a:pt x="1432229" y="161127"/>
                  </a:lnTo>
                  <a:lnTo>
                    <a:pt x="1384228" y="178842"/>
                  </a:lnTo>
                  <a:lnTo>
                    <a:pt x="1335316" y="193902"/>
                  </a:lnTo>
                  <a:lnTo>
                    <a:pt x="1285567" y="206280"/>
                  </a:lnTo>
                  <a:lnTo>
                    <a:pt x="1235057" y="215951"/>
                  </a:lnTo>
                  <a:lnTo>
                    <a:pt x="1183859" y="222891"/>
                  </a:lnTo>
                  <a:lnTo>
                    <a:pt x="1132050" y="227073"/>
                  </a:lnTo>
                  <a:lnTo>
                    <a:pt x="1079703" y="228472"/>
                  </a:lnTo>
                  <a:lnTo>
                    <a:pt x="1027359" y="227073"/>
                  </a:lnTo>
                  <a:lnTo>
                    <a:pt x="975551" y="222891"/>
                  </a:lnTo>
                  <a:lnTo>
                    <a:pt x="924356" y="215951"/>
                  </a:lnTo>
                  <a:lnTo>
                    <a:pt x="873847" y="206280"/>
                  </a:lnTo>
                  <a:lnTo>
                    <a:pt x="824100" y="193903"/>
                  </a:lnTo>
                  <a:lnTo>
                    <a:pt x="775190" y="178844"/>
                  </a:lnTo>
                  <a:lnTo>
                    <a:pt x="727191" y="161129"/>
                  </a:lnTo>
                  <a:lnTo>
                    <a:pt x="680179" y="140784"/>
                  </a:lnTo>
                  <a:lnTo>
                    <a:pt x="634227" y="117834"/>
                  </a:lnTo>
                  <a:lnTo>
                    <a:pt x="589412" y="92303"/>
                  </a:lnTo>
                  <a:lnTo>
                    <a:pt x="545809" y="64218"/>
                  </a:lnTo>
                  <a:lnTo>
                    <a:pt x="502475" y="32829"/>
                  </a:lnTo>
                  <a:lnTo>
                    <a:pt x="478129" y="17396"/>
                  </a:lnTo>
                  <a:lnTo>
                    <a:pt x="451653" y="6646"/>
                  </a:lnTo>
                  <a:lnTo>
                    <a:pt x="423704" y="780"/>
                  </a:lnTo>
                  <a:lnTo>
                    <a:pt x="394944" y="0"/>
                  </a:lnTo>
                  <a:close/>
                </a:path>
              </a:pathLst>
            </a:custGeom>
            <a:solidFill>
              <a:srgbClr val="114869"/>
            </a:solidFill>
          </p:spPr>
          <p:txBody>
            <a:bodyPr wrap="square" lIns="0" tIns="0" rIns="0" bIns="0" rtlCol="0"/>
            <a:lstStyle/>
            <a:p>
              <a:endParaRPr/>
            </a:p>
          </p:txBody>
        </p:sp>
        <p:sp>
          <p:nvSpPr>
            <p:cNvPr id="29" name="object 29"/>
            <p:cNvSpPr/>
            <p:nvPr/>
          </p:nvSpPr>
          <p:spPr>
            <a:xfrm>
              <a:off x="5968427" y="2102491"/>
              <a:ext cx="360045" cy="1672589"/>
            </a:xfrm>
            <a:custGeom>
              <a:avLst/>
              <a:gdLst/>
              <a:ahLst/>
              <a:cxnLst/>
              <a:rect l="l" t="t" r="r" b="b"/>
              <a:pathLst>
                <a:path w="360045" h="1672589">
                  <a:moveTo>
                    <a:pt x="56400" y="0"/>
                  </a:moveTo>
                  <a:lnTo>
                    <a:pt x="33578" y="17462"/>
                  </a:lnTo>
                  <a:lnTo>
                    <a:pt x="64196" y="59783"/>
                  </a:lnTo>
                  <a:lnTo>
                    <a:pt x="92284" y="103389"/>
                  </a:lnTo>
                  <a:lnTo>
                    <a:pt x="117818" y="148206"/>
                  </a:lnTo>
                  <a:lnTo>
                    <a:pt x="140771" y="194159"/>
                  </a:lnTo>
                  <a:lnTo>
                    <a:pt x="161119" y="241173"/>
                  </a:lnTo>
                  <a:lnTo>
                    <a:pt x="178836" y="289174"/>
                  </a:lnTo>
                  <a:lnTo>
                    <a:pt x="193897" y="338086"/>
                  </a:lnTo>
                  <a:lnTo>
                    <a:pt x="206277" y="387834"/>
                  </a:lnTo>
                  <a:lnTo>
                    <a:pt x="215949" y="438345"/>
                  </a:lnTo>
                  <a:lnTo>
                    <a:pt x="222890" y="489542"/>
                  </a:lnTo>
                  <a:lnTo>
                    <a:pt x="227073" y="541352"/>
                  </a:lnTo>
                  <a:lnTo>
                    <a:pt x="228472" y="593699"/>
                  </a:lnTo>
                  <a:lnTo>
                    <a:pt x="227073" y="646046"/>
                  </a:lnTo>
                  <a:lnTo>
                    <a:pt x="222890" y="697855"/>
                  </a:lnTo>
                  <a:lnTo>
                    <a:pt x="215950" y="749051"/>
                  </a:lnTo>
                  <a:lnTo>
                    <a:pt x="206278" y="799560"/>
                  </a:lnTo>
                  <a:lnTo>
                    <a:pt x="193899" y="849306"/>
                  </a:lnTo>
                  <a:lnTo>
                    <a:pt x="178839" y="898215"/>
                  </a:lnTo>
                  <a:lnTo>
                    <a:pt x="161124" y="946212"/>
                  </a:lnTo>
                  <a:lnTo>
                    <a:pt x="140779" y="993222"/>
                  </a:lnTo>
                  <a:lnTo>
                    <a:pt x="117828" y="1039171"/>
                  </a:lnTo>
                  <a:lnTo>
                    <a:pt x="92299" y="1083983"/>
                  </a:lnTo>
                  <a:lnTo>
                    <a:pt x="64215" y="1127584"/>
                  </a:lnTo>
                  <a:lnTo>
                    <a:pt x="32816" y="1170927"/>
                  </a:lnTo>
                  <a:lnTo>
                    <a:pt x="17391" y="1195280"/>
                  </a:lnTo>
                  <a:lnTo>
                    <a:pt x="6645" y="1221760"/>
                  </a:lnTo>
                  <a:lnTo>
                    <a:pt x="780" y="1249710"/>
                  </a:lnTo>
                  <a:lnTo>
                    <a:pt x="0" y="1278470"/>
                  </a:lnTo>
                  <a:lnTo>
                    <a:pt x="4403" y="1306931"/>
                  </a:lnTo>
                  <a:lnTo>
                    <a:pt x="13766" y="1333907"/>
                  </a:lnTo>
                  <a:lnTo>
                    <a:pt x="27807" y="1358772"/>
                  </a:lnTo>
                  <a:lnTo>
                    <a:pt x="46240" y="1380896"/>
                  </a:lnTo>
                  <a:lnTo>
                    <a:pt x="291807" y="1626450"/>
                  </a:lnTo>
                  <a:lnTo>
                    <a:pt x="239839" y="1609966"/>
                  </a:lnTo>
                  <a:lnTo>
                    <a:pt x="231762" y="1614157"/>
                  </a:lnTo>
                  <a:lnTo>
                    <a:pt x="226961" y="1629295"/>
                  </a:lnTo>
                  <a:lnTo>
                    <a:pt x="231152" y="1637372"/>
                  </a:lnTo>
                  <a:lnTo>
                    <a:pt x="341083" y="1672221"/>
                  </a:lnTo>
                  <a:lnTo>
                    <a:pt x="344093" y="1672450"/>
                  </a:lnTo>
                  <a:lnTo>
                    <a:pt x="347865" y="1672450"/>
                  </a:lnTo>
                  <a:lnTo>
                    <a:pt x="351535" y="1670989"/>
                  </a:lnTo>
                  <a:lnTo>
                    <a:pt x="358152" y="1664423"/>
                  </a:lnTo>
                  <a:lnTo>
                    <a:pt x="359549" y="1658810"/>
                  </a:lnTo>
                  <a:lnTo>
                    <a:pt x="357898" y="1653514"/>
                  </a:lnTo>
                  <a:lnTo>
                    <a:pt x="323507" y="1545018"/>
                  </a:lnTo>
                  <a:lnTo>
                    <a:pt x="315417" y="1540827"/>
                  </a:lnTo>
                  <a:lnTo>
                    <a:pt x="300291" y="1545628"/>
                  </a:lnTo>
                  <a:lnTo>
                    <a:pt x="296100" y="1553705"/>
                  </a:lnTo>
                  <a:lnTo>
                    <a:pt x="312991" y="1606994"/>
                  </a:lnTo>
                  <a:lnTo>
                    <a:pt x="66573" y="1360563"/>
                  </a:lnTo>
                  <a:lnTo>
                    <a:pt x="39780" y="1321514"/>
                  </a:lnTo>
                  <a:lnTo>
                    <a:pt x="28827" y="1276691"/>
                  </a:lnTo>
                  <a:lnTo>
                    <a:pt x="34006" y="1230770"/>
                  </a:lnTo>
                  <a:lnTo>
                    <a:pt x="55613" y="1188427"/>
                  </a:lnTo>
                  <a:lnTo>
                    <a:pt x="87145" y="1144925"/>
                  </a:lnTo>
                  <a:lnTo>
                    <a:pt x="115485" y="1101029"/>
                  </a:lnTo>
                  <a:lnTo>
                    <a:pt x="141382" y="1055770"/>
                  </a:lnTo>
                  <a:lnTo>
                    <a:pt x="164799" y="1009219"/>
                  </a:lnTo>
                  <a:lnTo>
                    <a:pt x="185697" y="961449"/>
                  </a:lnTo>
                  <a:lnTo>
                    <a:pt x="204038" y="912533"/>
                  </a:lnTo>
                  <a:lnTo>
                    <a:pt x="220227" y="860973"/>
                  </a:lnTo>
                  <a:lnTo>
                    <a:pt x="233504" y="808672"/>
                  </a:lnTo>
                  <a:lnTo>
                    <a:pt x="243855" y="755711"/>
                  </a:lnTo>
                  <a:lnTo>
                    <a:pt x="251267" y="702175"/>
                  </a:lnTo>
                  <a:lnTo>
                    <a:pt x="255724" y="648143"/>
                  </a:lnTo>
                  <a:lnTo>
                    <a:pt x="257213" y="593699"/>
                  </a:lnTo>
                  <a:lnTo>
                    <a:pt x="255724" y="539260"/>
                  </a:lnTo>
                  <a:lnTo>
                    <a:pt x="251267" y="485229"/>
                  </a:lnTo>
                  <a:lnTo>
                    <a:pt x="243855" y="431690"/>
                  </a:lnTo>
                  <a:lnTo>
                    <a:pt x="233504" y="378726"/>
                  </a:lnTo>
                  <a:lnTo>
                    <a:pt x="220227" y="326419"/>
                  </a:lnTo>
                  <a:lnTo>
                    <a:pt x="204038" y="274853"/>
                  </a:lnTo>
                  <a:lnTo>
                    <a:pt x="185697" y="225941"/>
                  </a:lnTo>
                  <a:lnTo>
                    <a:pt x="164799" y="178175"/>
                  </a:lnTo>
                  <a:lnTo>
                    <a:pt x="141382" y="131625"/>
                  </a:lnTo>
                  <a:lnTo>
                    <a:pt x="115485" y="86365"/>
                  </a:lnTo>
                  <a:lnTo>
                    <a:pt x="87145" y="42466"/>
                  </a:lnTo>
                  <a:lnTo>
                    <a:pt x="56400" y="0"/>
                  </a:lnTo>
                  <a:close/>
                </a:path>
              </a:pathLst>
            </a:custGeom>
            <a:solidFill>
              <a:srgbClr val="FF4C16"/>
            </a:solidFill>
          </p:spPr>
          <p:txBody>
            <a:bodyPr wrap="square" lIns="0" tIns="0" rIns="0" bIns="0" rtlCol="0"/>
            <a:lstStyle/>
            <a:p>
              <a:endParaRPr/>
            </a:p>
          </p:txBody>
        </p:sp>
        <p:sp>
          <p:nvSpPr>
            <p:cNvPr id="30" name="object 30"/>
            <p:cNvSpPr/>
            <p:nvPr/>
          </p:nvSpPr>
          <p:spPr>
            <a:xfrm>
              <a:off x="4674424" y="1636330"/>
              <a:ext cx="1673860" cy="360045"/>
            </a:xfrm>
            <a:custGeom>
              <a:avLst/>
              <a:gdLst/>
              <a:ahLst/>
              <a:cxnLst/>
              <a:rect l="l" t="t" r="r" b="b"/>
              <a:pathLst>
                <a:path w="1673860" h="360044">
                  <a:moveTo>
                    <a:pt x="1658759" y="0"/>
                  </a:moveTo>
                  <a:lnTo>
                    <a:pt x="1545018" y="36055"/>
                  </a:lnTo>
                  <a:lnTo>
                    <a:pt x="1540827" y="44132"/>
                  </a:lnTo>
                  <a:lnTo>
                    <a:pt x="1545615" y="59258"/>
                  </a:lnTo>
                  <a:lnTo>
                    <a:pt x="1553692" y="63449"/>
                  </a:lnTo>
                  <a:lnTo>
                    <a:pt x="1606994" y="46558"/>
                  </a:lnTo>
                  <a:lnTo>
                    <a:pt x="1360576" y="292989"/>
                  </a:lnTo>
                  <a:lnTo>
                    <a:pt x="1321519" y="319775"/>
                  </a:lnTo>
                  <a:lnTo>
                    <a:pt x="1276691" y="330728"/>
                  </a:lnTo>
                  <a:lnTo>
                    <a:pt x="1230765" y="325548"/>
                  </a:lnTo>
                  <a:lnTo>
                    <a:pt x="1188415" y="303936"/>
                  </a:lnTo>
                  <a:lnTo>
                    <a:pt x="1144928" y="272409"/>
                  </a:lnTo>
                  <a:lnTo>
                    <a:pt x="1101027" y="244072"/>
                  </a:lnTo>
                  <a:lnTo>
                    <a:pt x="1055768" y="218176"/>
                  </a:lnTo>
                  <a:lnTo>
                    <a:pt x="1009221" y="194758"/>
                  </a:lnTo>
                  <a:lnTo>
                    <a:pt x="961456" y="173857"/>
                  </a:lnTo>
                  <a:lnTo>
                    <a:pt x="912545" y="155511"/>
                  </a:lnTo>
                  <a:lnTo>
                    <a:pt x="860984" y="139323"/>
                  </a:lnTo>
                  <a:lnTo>
                    <a:pt x="808681" y="126048"/>
                  </a:lnTo>
                  <a:lnTo>
                    <a:pt x="755718" y="115700"/>
                  </a:lnTo>
                  <a:lnTo>
                    <a:pt x="702178" y="108291"/>
                  </a:lnTo>
                  <a:lnTo>
                    <a:pt x="648144" y="103837"/>
                  </a:lnTo>
                  <a:lnTo>
                    <a:pt x="593699" y="102349"/>
                  </a:lnTo>
                  <a:lnTo>
                    <a:pt x="539260" y="103837"/>
                  </a:lnTo>
                  <a:lnTo>
                    <a:pt x="485229" y="108291"/>
                  </a:lnTo>
                  <a:lnTo>
                    <a:pt x="431690" y="115700"/>
                  </a:lnTo>
                  <a:lnTo>
                    <a:pt x="378726" y="126048"/>
                  </a:lnTo>
                  <a:lnTo>
                    <a:pt x="326419" y="139323"/>
                  </a:lnTo>
                  <a:lnTo>
                    <a:pt x="274853" y="155511"/>
                  </a:lnTo>
                  <a:lnTo>
                    <a:pt x="225941" y="173857"/>
                  </a:lnTo>
                  <a:lnTo>
                    <a:pt x="178175" y="194758"/>
                  </a:lnTo>
                  <a:lnTo>
                    <a:pt x="131625" y="218176"/>
                  </a:lnTo>
                  <a:lnTo>
                    <a:pt x="86365" y="244072"/>
                  </a:lnTo>
                  <a:lnTo>
                    <a:pt x="42466" y="272409"/>
                  </a:lnTo>
                  <a:lnTo>
                    <a:pt x="0" y="303149"/>
                  </a:lnTo>
                  <a:lnTo>
                    <a:pt x="17462" y="325970"/>
                  </a:lnTo>
                  <a:lnTo>
                    <a:pt x="59783" y="295353"/>
                  </a:lnTo>
                  <a:lnTo>
                    <a:pt x="103389" y="267266"/>
                  </a:lnTo>
                  <a:lnTo>
                    <a:pt x="148206" y="241733"/>
                  </a:lnTo>
                  <a:lnTo>
                    <a:pt x="194159" y="218781"/>
                  </a:lnTo>
                  <a:lnTo>
                    <a:pt x="241173" y="198435"/>
                  </a:lnTo>
                  <a:lnTo>
                    <a:pt x="289174" y="180719"/>
                  </a:lnTo>
                  <a:lnTo>
                    <a:pt x="338086" y="165659"/>
                  </a:lnTo>
                  <a:lnTo>
                    <a:pt x="387834" y="153281"/>
                  </a:lnTo>
                  <a:lnTo>
                    <a:pt x="438345" y="143610"/>
                  </a:lnTo>
                  <a:lnTo>
                    <a:pt x="489542" y="136671"/>
                  </a:lnTo>
                  <a:lnTo>
                    <a:pt x="541352" y="132489"/>
                  </a:lnTo>
                  <a:lnTo>
                    <a:pt x="593699" y="131089"/>
                  </a:lnTo>
                  <a:lnTo>
                    <a:pt x="646046" y="132489"/>
                  </a:lnTo>
                  <a:lnTo>
                    <a:pt x="697855" y="136671"/>
                  </a:lnTo>
                  <a:lnTo>
                    <a:pt x="749051" y="143610"/>
                  </a:lnTo>
                  <a:lnTo>
                    <a:pt x="799560" y="153281"/>
                  </a:lnTo>
                  <a:lnTo>
                    <a:pt x="849308" y="165659"/>
                  </a:lnTo>
                  <a:lnTo>
                    <a:pt x="898218" y="180719"/>
                  </a:lnTo>
                  <a:lnTo>
                    <a:pt x="946217" y="198435"/>
                  </a:lnTo>
                  <a:lnTo>
                    <a:pt x="993230" y="218781"/>
                  </a:lnTo>
                  <a:lnTo>
                    <a:pt x="1039182" y="241733"/>
                  </a:lnTo>
                  <a:lnTo>
                    <a:pt x="1083998" y="267266"/>
                  </a:lnTo>
                  <a:lnTo>
                    <a:pt x="1127603" y="295353"/>
                  </a:lnTo>
                  <a:lnTo>
                    <a:pt x="1170927" y="326745"/>
                  </a:lnTo>
                  <a:lnTo>
                    <a:pt x="1193065" y="341009"/>
                  </a:lnTo>
                  <a:lnTo>
                    <a:pt x="1217025" y="351389"/>
                  </a:lnTo>
                  <a:lnTo>
                    <a:pt x="1242304" y="357731"/>
                  </a:lnTo>
                  <a:lnTo>
                    <a:pt x="1268399" y="359879"/>
                  </a:lnTo>
                  <a:lnTo>
                    <a:pt x="1278470" y="359562"/>
                  </a:lnTo>
                  <a:lnTo>
                    <a:pt x="1333912" y="345789"/>
                  </a:lnTo>
                  <a:lnTo>
                    <a:pt x="1380896" y="313309"/>
                  </a:lnTo>
                  <a:lnTo>
                    <a:pt x="1626450" y="67741"/>
                  </a:lnTo>
                  <a:lnTo>
                    <a:pt x="1609966" y="119722"/>
                  </a:lnTo>
                  <a:lnTo>
                    <a:pt x="1614157" y="127800"/>
                  </a:lnTo>
                  <a:lnTo>
                    <a:pt x="1623174" y="130657"/>
                  </a:lnTo>
                  <a:lnTo>
                    <a:pt x="1626069" y="130873"/>
                  </a:lnTo>
                  <a:lnTo>
                    <a:pt x="1632165" y="130873"/>
                  </a:lnTo>
                  <a:lnTo>
                    <a:pt x="1637830" y="126961"/>
                  </a:lnTo>
                  <a:lnTo>
                    <a:pt x="1673415" y="14744"/>
                  </a:lnTo>
                  <a:lnTo>
                    <a:pt x="1672069" y="9105"/>
                  </a:lnTo>
                  <a:lnTo>
                    <a:pt x="1668233" y="5245"/>
                  </a:lnTo>
                  <a:lnTo>
                    <a:pt x="1664398" y="1384"/>
                  </a:lnTo>
                  <a:lnTo>
                    <a:pt x="1658759" y="0"/>
                  </a:lnTo>
                  <a:close/>
                </a:path>
              </a:pathLst>
            </a:custGeom>
            <a:solidFill>
              <a:srgbClr val="FFA601"/>
            </a:solidFill>
          </p:spPr>
          <p:txBody>
            <a:bodyPr wrap="square" lIns="0" tIns="0" rIns="0" bIns="0" rtlCol="0"/>
            <a:lstStyle/>
            <a:p>
              <a:endParaRPr/>
            </a:p>
          </p:txBody>
        </p:sp>
        <p:pic>
          <p:nvPicPr>
            <p:cNvPr id="31" name="object 31"/>
            <p:cNvPicPr/>
            <p:nvPr/>
          </p:nvPicPr>
          <p:blipFill>
            <a:blip r:embed="rId3" cstate="print"/>
            <a:stretch>
              <a:fillRect/>
            </a:stretch>
          </p:blipFill>
          <p:spPr>
            <a:xfrm>
              <a:off x="4432769" y="1919452"/>
              <a:ext cx="2131227" cy="2131288"/>
            </a:xfrm>
            <a:prstGeom prst="rect">
              <a:avLst/>
            </a:prstGeom>
          </p:spPr>
        </p:pic>
        <p:pic>
          <p:nvPicPr>
            <p:cNvPr id="32" name="object 32"/>
            <p:cNvPicPr/>
            <p:nvPr/>
          </p:nvPicPr>
          <p:blipFill>
            <a:blip r:embed="rId4" cstate="print"/>
            <a:stretch>
              <a:fillRect/>
            </a:stretch>
          </p:blipFill>
          <p:spPr>
            <a:xfrm>
              <a:off x="4405350" y="1867738"/>
              <a:ext cx="1702765" cy="1702765"/>
            </a:xfrm>
            <a:prstGeom prst="rect">
              <a:avLst/>
            </a:prstGeom>
          </p:spPr>
        </p:pic>
        <p:pic>
          <p:nvPicPr>
            <p:cNvPr id="33" name="object 33"/>
            <p:cNvPicPr/>
            <p:nvPr/>
          </p:nvPicPr>
          <p:blipFill>
            <a:blip r:embed="rId5" cstate="print"/>
            <a:stretch>
              <a:fillRect/>
            </a:stretch>
          </p:blipFill>
          <p:spPr>
            <a:xfrm>
              <a:off x="4631156" y="2183536"/>
              <a:ext cx="1214882" cy="209651"/>
            </a:xfrm>
            <a:prstGeom prst="rect">
              <a:avLst/>
            </a:prstGeom>
          </p:spPr>
        </p:pic>
        <p:pic>
          <p:nvPicPr>
            <p:cNvPr id="34" name="object 34"/>
            <p:cNvPicPr/>
            <p:nvPr/>
          </p:nvPicPr>
          <p:blipFill>
            <a:blip r:embed="rId6" cstate="print"/>
            <a:stretch>
              <a:fillRect/>
            </a:stretch>
          </p:blipFill>
          <p:spPr>
            <a:xfrm>
              <a:off x="4631156" y="2655125"/>
              <a:ext cx="1214882" cy="209651"/>
            </a:xfrm>
            <a:prstGeom prst="rect">
              <a:avLst/>
            </a:prstGeom>
          </p:spPr>
        </p:pic>
        <p:pic>
          <p:nvPicPr>
            <p:cNvPr id="35" name="object 35"/>
            <p:cNvPicPr/>
            <p:nvPr/>
          </p:nvPicPr>
          <p:blipFill>
            <a:blip r:embed="rId6" cstate="print"/>
            <a:stretch>
              <a:fillRect/>
            </a:stretch>
          </p:blipFill>
          <p:spPr>
            <a:xfrm>
              <a:off x="4631156" y="2413940"/>
              <a:ext cx="1214882" cy="209651"/>
            </a:xfrm>
            <a:prstGeom prst="rect">
              <a:avLst/>
            </a:prstGeom>
          </p:spPr>
        </p:pic>
        <p:pic>
          <p:nvPicPr>
            <p:cNvPr id="36" name="object 36"/>
            <p:cNvPicPr/>
            <p:nvPr/>
          </p:nvPicPr>
          <p:blipFill>
            <a:blip r:embed="rId7" cstate="print"/>
            <a:stretch>
              <a:fillRect/>
            </a:stretch>
          </p:blipFill>
          <p:spPr>
            <a:xfrm>
              <a:off x="4631156" y="2889122"/>
              <a:ext cx="1214882" cy="209664"/>
            </a:xfrm>
            <a:prstGeom prst="rect">
              <a:avLst/>
            </a:prstGeom>
          </p:spPr>
        </p:pic>
        <p:pic>
          <p:nvPicPr>
            <p:cNvPr id="37" name="object 37"/>
            <p:cNvPicPr/>
            <p:nvPr/>
          </p:nvPicPr>
          <p:blipFill>
            <a:blip r:embed="rId8" cstate="print"/>
            <a:stretch>
              <a:fillRect/>
            </a:stretch>
          </p:blipFill>
          <p:spPr>
            <a:xfrm>
              <a:off x="4847996" y="3123119"/>
              <a:ext cx="781202" cy="209664"/>
            </a:xfrm>
            <a:prstGeom prst="rect">
              <a:avLst/>
            </a:prstGeom>
          </p:spPr>
        </p:pic>
      </p:grpSp>
      <p:sp>
        <p:nvSpPr>
          <p:cNvPr id="38" name="object 38"/>
          <p:cNvSpPr txBox="1"/>
          <p:nvPr/>
        </p:nvSpPr>
        <p:spPr>
          <a:xfrm>
            <a:off x="4667863" y="2101216"/>
            <a:ext cx="1141730" cy="974090"/>
          </a:xfrm>
          <a:prstGeom prst="rect">
            <a:avLst/>
          </a:prstGeom>
        </p:spPr>
        <p:txBody>
          <a:bodyPr vert="horz" wrap="square" lIns="0" tIns="12700" rIns="0" bIns="0" rtlCol="0">
            <a:spAutoFit/>
          </a:bodyPr>
          <a:lstStyle/>
          <a:p>
            <a:pPr marL="12700" marR="5080" algn="ctr">
              <a:lnSpc>
                <a:spcPct val="155600"/>
              </a:lnSpc>
              <a:spcBef>
                <a:spcPts val="100"/>
              </a:spcBef>
            </a:pPr>
            <a:r>
              <a:rPr sz="1000" b="1" spc="-70" dirty="0">
                <a:solidFill>
                  <a:srgbClr val="FFFFFF"/>
                </a:solidFill>
                <a:latin typeface="Tahoma"/>
                <a:cs typeface="Tahoma"/>
              </a:rPr>
              <a:t>Machine</a:t>
            </a:r>
            <a:r>
              <a:rPr sz="1000" b="1" spc="10" dirty="0">
                <a:solidFill>
                  <a:srgbClr val="FFFFFF"/>
                </a:solidFill>
                <a:latin typeface="Tahoma"/>
                <a:cs typeface="Tahoma"/>
              </a:rPr>
              <a:t> </a:t>
            </a:r>
            <a:r>
              <a:rPr sz="1000" b="1" spc="-135" dirty="0">
                <a:solidFill>
                  <a:srgbClr val="FFFFFF"/>
                </a:solidFill>
                <a:latin typeface="Tahoma"/>
                <a:cs typeface="Tahoma"/>
              </a:rPr>
              <a:t>T</a:t>
            </a:r>
            <a:r>
              <a:rPr sz="1000" b="1" spc="-75" dirty="0">
                <a:solidFill>
                  <a:srgbClr val="FFFFFF"/>
                </a:solidFill>
                <a:latin typeface="Tahoma"/>
                <a:cs typeface="Tahoma"/>
              </a:rPr>
              <a:t>ranslation  </a:t>
            </a:r>
            <a:r>
              <a:rPr sz="1000" b="1" spc="-85" dirty="0">
                <a:solidFill>
                  <a:srgbClr val="FFFFFF"/>
                </a:solidFill>
                <a:latin typeface="Tahoma"/>
                <a:cs typeface="Tahoma"/>
              </a:rPr>
              <a:t>Info.</a:t>
            </a:r>
            <a:r>
              <a:rPr sz="1000" b="1" spc="10" dirty="0">
                <a:solidFill>
                  <a:srgbClr val="FFFFFF"/>
                </a:solidFill>
                <a:latin typeface="Tahoma"/>
                <a:cs typeface="Tahoma"/>
              </a:rPr>
              <a:t> </a:t>
            </a:r>
            <a:r>
              <a:rPr sz="1000" b="1" spc="-75" dirty="0">
                <a:solidFill>
                  <a:srgbClr val="FFFFFF"/>
                </a:solidFill>
                <a:latin typeface="Tahoma"/>
                <a:cs typeface="Tahoma"/>
              </a:rPr>
              <a:t>Extraction  </a:t>
            </a:r>
            <a:r>
              <a:rPr sz="1000" b="1" spc="-85" dirty="0">
                <a:solidFill>
                  <a:srgbClr val="FFFFFF"/>
                </a:solidFill>
                <a:latin typeface="Tahoma"/>
                <a:cs typeface="Tahoma"/>
              </a:rPr>
              <a:t>Question</a:t>
            </a:r>
            <a:r>
              <a:rPr sz="1000" b="1" spc="10" dirty="0">
                <a:solidFill>
                  <a:srgbClr val="FFFFFF"/>
                </a:solidFill>
                <a:latin typeface="Tahoma"/>
                <a:cs typeface="Tahoma"/>
              </a:rPr>
              <a:t> </a:t>
            </a:r>
            <a:r>
              <a:rPr sz="1000" b="1" spc="-90" dirty="0">
                <a:solidFill>
                  <a:srgbClr val="FFFFFF"/>
                </a:solidFill>
                <a:latin typeface="Tahoma"/>
                <a:cs typeface="Tahoma"/>
              </a:rPr>
              <a:t>Answering  </a:t>
            </a:r>
            <a:r>
              <a:rPr sz="1000" b="1" spc="-85" dirty="0">
                <a:solidFill>
                  <a:srgbClr val="FFFFFF"/>
                </a:solidFill>
                <a:latin typeface="Tahoma"/>
                <a:cs typeface="Tahoma"/>
              </a:rPr>
              <a:t>Summarization</a:t>
            </a:r>
            <a:endParaRPr sz="1000">
              <a:latin typeface="Tahoma"/>
              <a:cs typeface="Tahoma"/>
            </a:endParaRPr>
          </a:p>
        </p:txBody>
      </p:sp>
      <p:sp>
        <p:nvSpPr>
          <p:cNvPr id="39" name="object 39"/>
          <p:cNvSpPr txBox="1"/>
          <p:nvPr/>
        </p:nvSpPr>
        <p:spPr>
          <a:xfrm>
            <a:off x="4985871" y="3134361"/>
            <a:ext cx="505459" cy="177800"/>
          </a:xfrm>
          <a:prstGeom prst="rect">
            <a:avLst/>
          </a:prstGeom>
        </p:spPr>
        <p:txBody>
          <a:bodyPr vert="horz" wrap="square" lIns="0" tIns="12700" rIns="0" bIns="0" rtlCol="0">
            <a:spAutoFit/>
          </a:bodyPr>
          <a:lstStyle/>
          <a:p>
            <a:pPr marL="12700">
              <a:lnSpc>
                <a:spcPct val="100000"/>
              </a:lnSpc>
              <a:spcBef>
                <a:spcPts val="100"/>
              </a:spcBef>
            </a:pPr>
            <a:r>
              <a:rPr sz="1000" b="1" spc="-85" dirty="0">
                <a:solidFill>
                  <a:srgbClr val="FFFFFF"/>
                </a:solidFill>
                <a:latin typeface="Tahoma"/>
                <a:cs typeface="Tahoma"/>
              </a:rPr>
              <a:t>Dialogue</a:t>
            </a:r>
            <a:endParaRPr sz="1000">
              <a:latin typeface="Tahoma"/>
              <a:cs typeface="Tahoma"/>
            </a:endParaRPr>
          </a:p>
        </p:txBody>
      </p:sp>
      <p:sp>
        <p:nvSpPr>
          <p:cNvPr id="40" name="object 40"/>
          <p:cNvSpPr txBox="1"/>
          <p:nvPr/>
        </p:nvSpPr>
        <p:spPr>
          <a:xfrm>
            <a:off x="6422876" y="1633221"/>
            <a:ext cx="582930" cy="355600"/>
          </a:xfrm>
          <a:prstGeom prst="rect">
            <a:avLst/>
          </a:prstGeom>
        </p:spPr>
        <p:txBody>
          <a:bodyPr vert="horz" wrap="square" lIns="0" tIns="12700" rIns="0" bIns="0" rtlCol="0">
            <a:spAutoFit/>
          </a:bodyPr>
          <a:lstStyle/>
          <a:p>
            <a:pPr marL="12700" marR="5080">
              <a:lnSpc>
                <a:spcPct val="108300"/>
              </a:lnSpc>
              <a:spcBef>
                <a:spcPts val="100"/>
              </a:spcBef>
            </a:pPr>
            <a:r>
              <a:rPr sz="1000" b="1" spc="-80" dirty="0">
                <a:solidFill>
                  <a:srgbClr val="FAA51A"/>
                </a:solidFill>
                <a:latin typeface="Tahoma"/>
                <a:cs typeface="Tahoma"/>
              </a:rPr>
              <a:t>Inclusive </a:t>
            </a:r>
            <a:r>
              <a:rPr sz="1000" b="1" spc="-75" dirty="0">
                <a:solidFill>
                  <a:srgbClr val="FAA51A"/>
                </a:solidFill>
                <a:latin typeface="Tahoma"/>
                <a:cs typeface="Tahoma"/>
              </a:rPr>
              <a:t> </a:t>
            </a:r>
            <a:r>
              <a:rPr sz="1000" b="1" spc="-70" dirty="0">
                <a:solidFill>
                  <a:srgbClr val="FAA51A"/>
                </a:solidFill>
                <a:latin typeface="Tahoma"/>
                <a:cs typeface="Tahoma"/>
              </a:rPr>
              <a:t>Education</a:t>
            </a:r>
            <a:endParaRPr sz="1000">
              <a:latin typeface="Tahoma"/>
              <a:cs typeface="Tahoma"/>
            </a:endParaRPr>
          </a:p>
        </p:txBody>
      </p:sp>
      <p:sp>
        <p:nvSpPr>
          <p:cNvPr id="41" name="object 41"/>
          <p:cNvSpPr txBox="1"/>
          <p:nvPr/>
        </p:nvSpPr>
        <p:spPr>
          <a:xfrm>
            <a:off x="3477238" y="1633221"/>
            <a:ext cx="646430" cy="355600"/>
          </a:xfrm>
          <a:prstGeom prst="rect">
            <a:avLst/>
          </a:prstGeom>
        </p:spPr>
        <p:txBody>
          <a:bodyPr vert="horz" wrap="square" lIns="0" tIns="12700" rIns="0" bIns="0" rtlCol="0">
            <a:spAutoFit/>
          </a:bodyPr>
          <a:lstStyle/>
          <a:p>
            <a:pPr marL="12700" marR="5080" indent="324485">
              <a:lnSpc>
                <a:spcPct val="108300"/>
              </a:lnSpc>
              <a:spcBef>
                <a:spcPts val="100"/>
              </a:spcBef>
            </a:pPr>
            <a:r>
              <a:rPr sz="1000" b="1" spc="-65" dirty="0">
                <a:solidFill>
                  <a:srgbClr val="3EC3D9"/>
                </a:solidFill>
                <a:latin typeface="Tahoma"/>
                <a:cs typeface="Tahoma"/>
              </a:rPr>
              <a:t>Legal  </a:t>
            </a:r>
            <a:r>
              <a:rPr sz="1000" b="1" spc="-90" dirty="0">
                <a:solidFill>
                  <a:srgbClr val="3EC3D9"/>
                </a:solidFill>
                <a:latin typeface="Tahoma"/>
                <a:cs typeface="Tahoma"/>
              </a:rPr>
              <a:t>Documents</a:t>
            </a:r>
            <a:endParaRPr sz="1000">
              <a:latin typeface="Tahoma"/>
              <a:cs typeface="Tahoma"/>
            </a:endParaRPr>
          </a:p>
        </p:txBody>
      </p:sp>
      <p:sp>
        <p:nvSpPr>
          <p:cNvPr id="42" name="object 42"/>
          <p:cNvSpPr txBox="1"/>
          <p:nvPr/>
        </p:nvSpPr>
        <p:spPr>
          <a:xfrm>
            <a:off x="3660626" y="3206370"/>
            <a:ext cx="462915" cy="355600"/>
          </a:xfrm>
          <a:prstGeom prst="rect">
            <a:avLst/>
          </a:prstGeom>
        </p:spPr>
        <p:txBody>
          <a:bodyPr vert="horz" wrap="square" lIns="0" tIns="12700" rIns="0" bIns="0" rtlCol="0">
            <a:spAutoFit/>
          </a:bodyPr>
          <a:lstStyle/>
          <a:p>
            <a:pPr marL="83185" marR="5080" indent="-71120">
              <a:lnSpc>
                <a:spcPct val="108300"/>
              </a:lnSpc>
              <a:spcBef>
                <a:spcPts val="100"/>
              </a:spcBef>
            </a:pPr>
            <a:r>
              <a:rPr sz="1000" b="1" spc="-55" dirty="0">
                <a:solidFill>
                  <a:srgbClr val="0F486A"/>
                </a:solidFill>
                <a:latin typeface="Tahoma"/>
                <a:cs typeface="Tahoma"/>
              </a:rPr>
              <a:t>Medical  </a:t>
            </a:r>
            <a:r>
              <a:rPr sz="1000" b="1" spc="-75" dirty="0">
                <a:solidFill>
                  <a:srgbClr val="0F486A"/>
                </a:solidFill>
                <a:latin typeface="Tahoma"/>
                <a:cs typeface="Tahoma"/>
              </a:rPr>
              <a:t>Advice</a:t>
            </a:r>
            <a:endParaRPr sz="1000">
              <a:latin typeface="Tahoma"/>
              <a:cs typeface="Tahoma"/>
            </a:endParaRPr>
          </a:p>
        </p:txBody>
      </p:sp>
      <p:sp>
        <p:nvSpPr>
          <p:cNvPr id="43" name="object 43"/>
          <p:cNvSpPr txBox="1"/>
          <p:nvPr/>
        </p:nvSpPr>
        <p:spPr>
          <a:xfrm>
            <a:off x="6422876" y="3206370"/>
            <a:ext cx="505459" cy="355600"/>
          </a:xfrm>
          <a:prstGeom prst="rect">
            <a:avLst/>
          </a:prstGeom>
        </p:spPr>
        <p:txBody>
          <a:bodyPr vert="horz" wrap="square" lIns="0" tIns="12700" rIns="0" bIns="0" rtlCol="0">
            <a:spAutoFit/>
          </a:bodyPr>
          <a:lstStyle/>
          <a:p>
            <a:pPr marL="12700" marR="5080">
              <a:lnSpc>
                <a:spcPct val="108300"/>
              </a:lnSpc>
              <a:spcBef>
                <a:spcPts val="100"/>
              </a:spcBef>
            </a:pPr>
            <a:r>
              <a:rPr sz="1000" b="1" spc="-75" dirty="0">
                <a:solidFill>
                  <a:srgbClr val="F04F25"/>
                </a:solidFill>
                <a:latin typeface="Tahoma"/>
                <a:cs typeface="Tahoma"/>
              </a:rPr>
              <a:t>Dialogue  </a:t>
            </a:r>
            <a:r>
              <a:rPr sz="1000" b="1" spc="-85" dirty="0">
                <a:solidFill>
                  <a:srgbClr val="F04F25"/>
                </a:solidFill>
                <a:latin typeface="Tahoma"/>
                <a:cs typeface="Tahoma"/>
              </a:rPr>
              <a:t>Systems</a:t>
            </a:r>
            <a:endParaRPr sz="1000">
              <a:latin typeface="Tahoma"/>
              <a:cs typeface="Tahoma"/>
            </a:endParaRPr>
          </a:p>
        </p:txBody>
      </p:sp>
      <p:grpSp>
        <p:nvGrpSpPr>
          <p:cNvPr id="44" name="object 44"/>
          <p:cNvGrpSpPr/>
          <p:nvPr/>
        </p:nvGrpSpPr>
        <p:grpSpPr>
          <a:xfrm>
            <a:off x="3558317" y="2064203"/>
            <a:ext cx="3435985" cy="2184400"/>
            <a:chOff x="3558317" y="2064203"/>
            <a:chExt cx="3435985" cy="2184400"/>
          </a:xfrm>
        </p:grpSpPr>
        <p:sp>
          <p:nvSpPr>
            <p:cNvPr id="45" name="object 45"/>
            <p:cNvSpPr/>
            <p:nvPr/>
          </p:nvSpPr>
          <p:spPr>
            <a:xfrm>
              <a:off x="3558311" y="2064206"/>
              <a:ext cx="594995" cy="594995"/>
            </a:xfrm>
            <a:custGeom>
              <a:avLst/>
              <a:gdLst/>
              <a:ahLst/>
              <a:cxnLst/>
              <a:rect l="l" t="t" r="r" b="b"/>
              <a:pathLst>
                <a:path w="594995" h="594994">
                  <a:moveTo>
                    <a:pt x="140576" y="204470"/>
                  </a:moveTo>
                  <a:lnTo>
                    <a:pt x="135064" y="198920"/>
                  </a:lnTo>
                  <a:lnTo>
                    <a:pt x="128625" y="198996"/>
                  </a:lnTo>
                  <a:lnTo>
                    <a:pt x="122339" y="199072"/>
                  </a:lnTo>
                  <a:lnTo>
                    <a:pt x="117309" y="204216"/>
                  </a:lnTo>
                  <a:lnTo>
                    <a:pt x="117309" y="216992"/>
                  </a:lnTo>
                  <a:lnTo>
                    <a:pt x="122224" y="221957"/>
                  </a:lnTo>
                  <a:lnTo>
                    <a:pt x="135001" y="222059"/>
                  </a:lnTo>
                  <a:lnTo>
                    <a:pt x="140208" y="217106"/>
                  </a:lnTo>
                  <a:lnTo>
                    <a:pt x="140576" y="204470"/>
                  </a:lnTo>
                  <a:close/>
                </a:path>
                <a:path w="594995" h="594994">
                  <a:moveTo>
                    <a:pt x="221957" y="126009"/>
                  </a:moveTo>
                  <a:lnTo>
                    <a:pt x="220433" y="122682"/>
                  </a:lnTo>
                  <a:lnTo>
                    <a:pt x="219036" y="119646"/>
                  </a:lnTo>
                  <a:lnTo>
                    <a:pt x="214617" y="117995"/>
                  </a:lnTo>
                  <a:lnTo>
                    <a:pt x="211061" y="115404"/>
                  </a:lnTo>
                  <a:lnTo>
                    <a:pt x="207048" y="117983"/>
                  </a:lnTo>
                  <a:lnTo>
                    <a:pt x="203657" y="119468"/>
                  </a:lnTo>
                  <a:lnTo>
                    <a:pt x="185051" y="137795"/>
                  </a:lnTo>
                  <a:lnTo>
                    <a:pt x="163741" y="159181"/>
                  </a:lnTo>
                  <a:lnTo>
                    <a:pt x="158318" y="164439"/>
                  </a:lnTo>
                  <a:lnTo>
                    <a:pt x="149466" y="173888"/>
                  </a:lnTo>
                  <a:lnTo>
                    <a:pt x="148894" y="178625"/>
                  </a:lnTo>
                  <a:lnTo>
                    <a:pt x="154254" y="188036"/>
                  </a:lnTo>
                  <a:lnTo>
                    <a:pt x="158635" y="190169"/>
                  </a:lnTo>
                  <a:lnTo>
                    <a:pt x="166497" y="188277"/>
                  </a:lnTo>
                  <a:lnTo>
                    <a:pt x="169151" y="186474"/>
                  </a:lnTo>
                  <a:lnTo>
                    <a:pt x="218681" y="137083"/>
                  </a:lnTo>
                  <a:lnTo>
                    <a:pt x="220332" y="135915"/>
                  </a:lnTo>
                  <a:lnTo>
                    <a:pt x="220903" y="130644"/>
                  </a:lnTo>
                  <a:lnTo>
                    <a:pt x="221957" y="126009"/>
                  </a:lnTo>
                  <a:close/>
                </a:path>
                <a:path w="594995" h="594994">
                  <a:moveTo>
                    <a:pt x="251599" y="513245"/>
                  </a:moveTo>
                  <a:lnTo>
                    <a:pt x="237159" y="513219"/>
                  </a:lnTo>
                  <a:lnTo>
                    <a:pt x="89395" y="513245"/>
                  </a:lnTo>
                  <a:lnTo>
                    <a:pt x="251599" y="513245"/>
                  </a:lnTo>
                  <a:close/>
                </a:path>
                <a:path w="594995" h="594994">
                  <a:moveTo>
                    <a:pt x="325501" y="570890"/>
                  </a:moveTo>
                  <a:lnTo>
                    <a:pt x="323850" y="557771"/>
                  </a:lnTo>
                  <a:lnTo>
                    <a:pt x="319405" y="545376"/>
                  </a:lnTo>
                  <a:lnTo>
                    <a:pt x="313283" y="536448"/>
                  </a:lnTo>
                  <a:lnTo>
                    <a:pt x="311581" y="533971"/>
                  </a:lnTo>
                  <a:lnTo>
                    <a:pt x="306743" y="528561"/>
                  </a:lnTo>
                  <a:lnTo>
                    <a:pt x="301917" y="524992"/>
                  </a:lnTo>
                  <a:lnTo>
                    <a:pt x="301917" y="571106"/>
                  </a:lnTo>
                  <a:lnTo>
                    <a:pt x="24079" y="571106"/>
                  </a:lnTo>
                  <a:lnTo>
                    <a:pt x="56527" y="536562"/>
                  </a:lnTo>
                  <a:lnTo>
                    <a:pt x="63055" y="536409"/>
                  </a:lnTo>
                  <a:lnTo>
                    <a:pt x="73748" y="536409"/>
                  </a:lnTo>
                  <a:lnTo>
                    <a:pt x="82651" y="536460"/>
                  </a:lnTo>
                  <a:lnTo>
                    <a:pt x="226060" y="536460"/>
                  </a:lnTo>
                  <a:lnTo>
                    <a:pt x="266166" y="536486"/>
                  </a:lnTo>
                  <a:lnTo>
                    <a:pt x="299161" y="557339"/>
                  </a:lnTo>
                  <a:lnTo>
                    <a:pt x="301917" y="571106"/>
                  </a:lnTo>
                  <a:lnTo>
                    <a:pt x="301917" y="524992"/>
                  </a:lnTo>
                  <a:lnTo>
                    <a:pt x="300799" y="524154"/>
                  </a:lnTo>
                  <a:lnTo>
                    <a:pt x="295071" y="519036"/>
                  </a:lnTo>
                  <a:lnTo>
                    <a:pt x="295694" y="517906"/>
                  </a:lnTo>
                  <a:lnTo>
                    <a:pt x="296646" y="516267"/>
                  </a:lnTo>
                  <a:lnTo>
                    <a:pt x="297522" y="514578"/>
                  </a:lnTo>
                  <a:lnTo>
                    <a:pt x="297815" y="513283"/>
                  </a:lnTo>
                  <a:lnTo>
                    <a:pt x="302120" y="494106"/>
                  </a:lnTo>
                  <a:lnTo>
                    <a:pt x="297472" y="478370"/>
                  </a:lnTo>
                  <a:lnTo>
                    <a:pt x="296481" y="475005"/>
                  </a:lnTo>
                  <a:lnTo>
                    <a:pt x="282600" y="460870"/>
                  </a:lnTo>
                  <a:lnTo>
                    <a:pt x="278904" y="459854"/>
                  </a:lnTo>
                  <a:lnTo>
                    <a:pt x="278904" y="494106"/>
                  </a:lnTo>
                  <a:lnTo>
                    <a:pt x="277279" y="502945"/>
                  </a:lnTo>
                  <a:lnTo>
                    <a:pt x="273761" y="510425"/>
                  </a:lnTo>
                  <a:lnTo>
                    <a:pt x="267436" y="513283"/>
                  </a:lnTo>
                  <a:lnTo>
                    <a:pt x="89395" y="513245"/>
                  </a:lnTo>
                  <a:lnTo>
                    <a:pt x="65024" y="513194"/>
                  </a:lnTo>
                  <a:lnTo>
                    <a:pt x="55968" y="511009"/>
                  </a:lnTo>
                  <a:lnTo>
                    <a:pt x="49568" y="505396"/>
                  </a:lnTo>
                  <a:lnTo>
                    <a:pt x="46672" y="497598"/>
                  </a:lnTo>
                  <a:lnTo>
                    <a:pt x="48158" y="488899"/>
                  </a:lnTo>
                  <a:lnTo>
                    <a:pt x="51435" y="481660"/>
                  </a:lnTo>
                  <a:lnTo>
                    <a:pt x="57404" y="478358"/>
                  </a:lnTo>
                  <a:lnTo>
                    <a:pt x="78981" y="478383"/>
                  </a:lnTo>
                  <a:lnTo>
                    <a:pt x="228828" y="478383"/>
                  </a:lnTo>
                  <a:lnTo>
                    <a:pt x="260248" y="478409"/>
                  </a:lnTo>
                  <a:lnTo>
                    <a:pt x="269519" y="480580"/>
                  </a:lnTo>
                  <a:lnTo>
                    <a:pt x="276034" y="486232"/>
                  </a:lnTo>
                  <a:lnTo>
                    <a:pt x="278904" y="494106"/>
                  </a:lnTo>
                  <a:lnTo>
                    <a:pt x="278904" y="459854"/>
                  </a:lnTo>
                  <a:lnTo>
                    <a:pt x="262521" y="455282"/>
                  </a:lnTo>
                  <a:lnTo>
                    <a:pt x="162725" y="455079"/>
                  </a:lnTo>
                  <a:lnTo>
                    <a:pt x="62915" y="455256"/>
                  </a:lnTo>
                  <a:lnTo>
                    <a:pt x="29502" y="474459"/>
                  </a:lnTo>
                  <a:lnTo>
                    <a:pt x="23431" y="495757"/>
                  </a:lnTo>
                  <a:lnTo>
                    <a:pt x="24320" y="504063"/>
                  </a:lnTo>
                  <a:lnTo>
                    <a:pt x="26911" y="512064"/>
                  </a:lnTo>
                  <a:lnTo>
                    <a:pt x="31013" y="519823"/>
                  </a:lnTo>
                  <a:lnTo>
                    <a:pt x="16522" y="531088"/>
                  </a:lnTo>
                  <a:lnTo>
                    <a:pt x="6705" y="544715"/>
                  </a:lnTo>
                  <a:lnTo>
                    <a:pt x="1282" y="560628"/>
                  </a:lnTo>
                  <a:lnTo>
                    <a:pt x="0" y="578764"/>
                  </a:lnTo>
                  <a:lnTo>
                    <a:pt x="254" y="585863"/>
                  </a:lnTo>
                  <a:lnTo>
                    <a:pt x="2070" y="591108"/>
                  </a:lnTo>
                  <a:lnTo>
                    <a:pt x="8318" y="594537"/>
                  </a:lnTo>
                  <a:lnTo>
                    <a:pt x="317271" y="594537"/>
                  </a:lnTo>
                  <a:lnTo>
                    <a:pt x="319925" y="591210"/>
                  </a:lnTo>
                  <a:lnTo>
                    <a:pt x="324535" y="588086"/>
                  </a:lnTo>
                  <a:lnTo>
                    <a:pt x="324916" y="584504"/>
                  </a:lnTo>
                  <a:lnTo>
                    <a:pt x="325488" y="571106"/>
                  </a:lnTo>
                  <a:lnTo>
                    <a:pt x="325501" y="570890"/>
                  </a:lnTo>
                  <a:close/>
                </a:path>
                <a:path w="594995" h="594994">
                  <a:moveTo>
                    <a:pt x="594868" y="516712"/>
                  </a:moveTo>
                  <a:lnTo>
                    <a:pt x="590130" y="499719"/>
                  </a:lnTo>
                  <a:lnTo>
                    <a:pt x="581799" y="485152"/>
                  </a:lnTo>
                  <a:lnTo>
                    <a:pt x="571614" y="473392"/>
                  </a:lnTo>
                  <a:lnTo>
                    <a:pt x="571614" y="522655"/>
                  </a:lnTo>
                  <a:lnTo>
                    <a:pt x="568947" y="540092"/>
                  </a:lnTo>
                  <a:lnTo>
                    <a:pt x="559308" y="555980"/>
                  </a:lnTo>
                  <a:lnTo>
                    <a:pt x="544537" y="566877"/>
                  </a:lnTo>
                  <a:lnTo>
                    <a:pt x="527380" y="571182"/>
                  </a:lnTo>
                  <a:lnTo>
                    <a:pt x="509892" y="568756"/>
                  </a:lnTo>
                  <a:lnTo>
                    <a:pt x="494157" y="559498"/>
                  </a:lnTo>
                  <a:lnTo>
                    <a:pt x="491871" y="557441"/>
                  </a:lnTo>
                  <a:lnTo>
                    <a:pt x="489750" y="555167"/>
                  </a:lnTo>
                  <a:lnTo>
                    <a:pt x="447776" y="506933"/>
                  </a:lnTo>
                  <a:lnTo>
                    <a:pt x="466940" y="487781"/>
                  </a:lnTo>
                  <a:lnTo>
                    <a:pt x="507085" y="447675"/>
                  </a:lnTo>
                  <a:lnTo>
                    <a:pt x="546442" y="481850"/>
                  </a:lnTo>
                  <a:lnTo>
                    <a:pt x="556171" y="490550"/>
                  </a:lnTo>
                  <a:lnTo>
                    <a:pt x="567334" y="505510"/>
                  </a:lnTo>
                  <a:lnTo>
                    <a:pt x="571614" y="522655"/>
                  </a:lnTo>
                  <a:lnTo>
                    <a:pt x="571614" y="473392"/>
                  </a:lnTo>
                  <a:lnTo>
                    <a:pt x="570725" y="472363"/>
                  </a:lnTo>
                  <a:lnTo>
                    <a:pt x="557720" y="460768"/>
                  </a:lnTo>
                  <a:lnTo>
                    <a:pt x="544842" y="449948"/>
                  </a:lnTo>
                  <a:lnTo>
                    <a:pt x="542226" y="447675"/>
                  </a:lnTo>
                  <a:lnTo>
                    <a:pt x="532155" y="438899"/>
                  </a:lnTo>
                  <a:lnTo>
                    <a:pt x="507733" y="417372"/>
                  </a:lnTo>
                  <a:lnTo>
                    <a:pt x="487895" y="400075"/>
                  </a:lnTo>
                  <a:lnTo>
                    <a:pt x="487895" y="430974"/>
                  </a:lnTo>
                  <a:lnTo>
                    <a:pt x="431126" y="487781"/>
                  </a:lnTo>
                  <a:lnTo>
                    <a:pt x="417537" y="472198"/>
                  </a:lnTo>
                  <a:lnTo>
                    <a:pt x="436892" y="452869"/>
                  </a:lnTo>
                  <a:lnTo>
                    <a:pt x="472427" y="417372"/>
                  </a:lnTo>
                  <a:lnTo>
                    <a:pt x="487895" y="430974"/>
                  </a:lnTo>
                  <a:lnTo>
                    <a:pt x="487895" y="400075"/>
                  </a:lnTo>
                  <a:lnTo>
                    <a:pt x="453085" y="369709"/>
                  </a:lnTo>
                  <a:lnTo>
                    <a:pt x="453085" y="400519"/>
                  </a:lnTo>
                  <a:lnTo>
                    <a:pt x="400710" y="452869"/>
                  </a:lnTo>
                  <a:lnTo>
                    <a:pt x="290791" y="326605"/>
                  </a:lnTo>
                  <a:lnTo>
                    <a:pt x="281178" y="315556"/>
                  </a:lnTo>
                  <a:lnTo>
                    <a:pt x="279552" y="313690"/>
                  </a:lnTo>
                  <a:lnTo>
                    <a:pt x="276987" y="310743"/>
                  </a:lnTo>
                  <a:lnTo>
                    <a:pt x="311073" y="276669"/>
                  </a:lnTo>
                  <a:lnTo>
                    <a:pt x="453085" y="400519"/>
                  </a:lnTo>
                  <a:lnTo>
                    <a:pt x="453085" y="369709"/>
                  </a:lnTo>
                  <a:lnTo>
                    <a:pt x="346443" y="276669"/>
                  </a:lnTo>
                  <a:lnTo>
                    <a:pt x="326555" y="259295"/>
                  </a:lnTo>
                  <a:lnTo>
                    <a:pt x="331508" y="252374"/>
                  </a:lnTo>
                  <a:lnTo>
                    <a:pt x="334695" y="245008"/>
                  </a:lnTo>
                  <a:lnTo>
                    <a:pt x="336029" y="237197"/>
                  </a:lnTo>
                  <a:lnTo>
                    <a:pt x="335483" y="228930"/>
                  </a:lnTo>
                  <a:lnTo>
                    <a:pt x="333527" y="222427"/>
                  </a:lnTo>
                  <a:lnTo>
                    <a:pt x="333095" y="221005"/>
                  </a:lnTo>
                  <a:lnTo>
                    <a:pt x="328968" y="214147"/>
                  </a:lnTo>
                  <a:lnTo>
                    <a:pt x="323151" y="208254"/>
                  </a:lnTo>
                  <a:lnTo>
                    <a:pt x="315683" y="203187"/>
                  </a:lnTo>
                  <a:lnTo>
                    <a:pt x="319659" y="199618"/>
                  </a:lnTo>
                  <a:lnTo>
                    <a:pt x="323354" y="196761"/>
                  </a:lnTo>
                  <a:lnTo>
                    <a:pt x="329018" y="190614"/>
                  </a:lnTo>
                  <a:lnTo>
                    <a:pt x="331533" y="189966"/>
                  </a:lnTo>
                  <a:lnTo>
                    <a:pt x="335165" y="190563"/>
                  </a:lnTo>
                  <a:lnTo>
                    <a:pt x="349504" y="190652"/>
                  </a:lnTo>
                  <a:lnTo>
                    <a:pt x="351713" y="189966"/>
                  </a:lnTo>
                  <a:lnTo>
                    <a:pt x="362851" y="186474"/>
                  </a:lnTo>
                  <a:lnTo>
                    <a:pt x="374332" y="178498"/>
                  </a:lnTo>
                  <a:lnTo>
                    <a:pt x="382384" y="168033"/>
                  </a:lnTo>
                  <a:lnTo>
                    <a:pt x="383044" y="167182"/>
                  </a:lnTo>
                  <a:lnTo>
                    <a:pt x="387997" y="153441"/>
                  </a:lnTo>
                  <a:lnTo>
                    <a:pt x="388543" y="139153"/>
                  </a:lnTo>
                  <a:lnTo>
                    <a:pt x="384632" y="125412"/>
                  </a:lnTo>
                  <a:lnTo>
                    <a:pt x="376237" y="113372"/>
                  </a:lnTo>
                  <a:lnTo>
                    <a:pt x="365937" y="102984"/>
                  </a:lnTo>
                  <a:lnTo>
                    <a:pt x="365937" y="138239"/>
                  </a:lnTo>
                  <a:lnTo>
                    <a:pt x="364718" y="155651"/>
                  </a:lnTo>
                  <a:lnTo>
                    <a:pt x="359956" y="162534"/>
                  </a:lnTo>
                  <a:lnTo>
                    <a:pt x="351116" y="166230"/>
                  </a:lnTo>
                  <a:lnTo>
                    <a:pt x="344563" y="168033"/>
                  </a:lnTo>
                  <a:lnTo>
                    <a:pt x="338289" y="167919"/>
                  </a:lnTo>
                  <a:lnTo>
                    <a:pt x="314121" y="149606"/>
                  </a:lnTo>
                  <a:lnTo>
                    <a:pt x="314121" y="231838"/>
                  </a:lnTo>
                  <a:lnTo>
                    <a:pt x="313969" y="238798"/>
                  </a:lnTo>
                  <a:lnTo>
                    <a:pt x="293560" y="259308"/>
                  </a:lnTo>
                  <a:lnTo>
                    <a:pt x="240703" y="312166"/>
                  </a:lnTo>
                  <a:lnTo>
                    <a:pt x="236169" y="313690"/>
                  </a:lnTo>
                  <a:lnTo>
                    <a:pt x="226390" y="309448"/>
                  </a:lnTo>
                  <a:lnTo>
                    <a:pt x="225171" y="307467"/>
                  </a:lnTo>
                  <a:lnTo>
                    <a:pt x="224155" y="305828"/>
                  </a:lnTo>
                  <a:lnTo>
                    <a:pt x="224040" y="299008"/>
                  </a:lnTo>
                  <a:lnTo>
                    <a:pt x="224802" y="297649"/>
                  </a:lnTo>
                  <a:lnTo>
                    <a:pt x="225831" y="294373"/>
                  </a:lnTo>
                  <a:lnTo>
                    <a:pt x="243370" y="276669"/>
                  </a:lnTo>
                  <a:lnTo>
                    <a:pt x="260680" y="259295"/>
                  </a:lnTo>
                  <a:lnTo>
                    <a:pt x="297637" y="222478"/>
                  </a:lnTo>
                  <a:lnTo>
                    <a:pt x="304863" y="222478"/>
                  </a:lnTo>
                  <a:lnTo>
                    <a:pt x="314121" y="231838"/>
                  </a:lnTo>
                  <a:lnTo>
                    <a:pt x="314121" y="149606"/>
                  </a:lnTo>
                  <a:lnTo>
                    <a:pt x="307251" y="142659"/>
                  </a:lnTo>
                  <a:lnTo>
                    <a:pt x="307251" y="177774"/>
                  </a:lnTo>
                  <a:lnTo>
                    <a:pt x="177507" y="307467"/>
                  </a:lnTo>
                  <a:lnTo>
                    <a:pt x="168529" y="298488"/>
                  </a:lnTo>
                  <a:lnTo>
                    <a:pt x="168529" y="342163"/>
                  </a:lnTo>
                  <a:lnTo>
                    <a:pt x="166725" y="350786"/>
                  </a:lnTo>
                  <a:lnTo>
                    <a:pt x="161518" y="358419"/>
                  </a:lnTo>
                  <a:lnTo>
                    <a:pt x="153974" y="363461"/>
                  </a:lnTo>
                  <a:lnTo>
                    <a:pt x="145427" y="365239"/>
                  </a:lnTo>
                  <a:lnTo>
                    <a:pt x="136817" y="363651"/>
                  </a:lnTo>
                  <a:lnTo>
                    <a:pt x="95986" y="325615"/>
                  </a:lnTo>
                  <a:lnTo>
                    <a:pt x="47129" y="276669"/>
                  </a:lnTo>
                  <a:lnTo>
                    <a:pt x="23469" y="240957"/>
                  </a:lnTo>
                  <a:lnTo>
                    <a:pt x="25501" y="234111"/>
                  </a:lnTo>
                  <a:lnTo>
                    <a:pt x="29476" y="225120"/>
                  </a:lnTo>
                  <a:lnTo>
                    <a:pt x="36677" y="220649"/>
                  </a:lnTo>
                  <a:lnTo>
                    <a:pt x="46456" y="220294"/>
                  </a:lnTo>
                  <a:lnTo>
                    <a:pt x="53047" y="220154"/>
                  </a:lnTo>
                  <a:lnTo>
                    <a:pt x="58585" y="222554"/>
                  </a:lnTo>
                  <a:lnTo>
                    <a:pt x="112826" y="276733"/>
                  </a:lnTo>
                  <a:lnTo>
                    <a:pt x="161556" y="325615"/>
                  </a:lnTo>
                  <a:lnTo>
                    <a:pt x="166827" y="333463"/>
                  </a:lnTo>
                  <a:lnTo>
                    <a:pt x="168529" y="342163"/>
                  </a:lnTo>
                  <a:lnTo>
                    <a:pt x="168529" y="298488"/>
                  </a:lnTo>
                  <a:lnTo>
                    <a:pt x="90195" y="220154"/>
                  </a:lnTo>
                  <a:lnTo>
                    <a:pt x="81178" y="211137"/>
                  </a:lnTo>
                  <a:lnTo>
                    <a:pt x="94386" y="197942"/>
                  </a:lnTo>
                  <a:lnTo>
                    <a:pt x="210908" y="81483"/>
                  </a:lnTo>
                  <a:lnTo>
                    <a:pt x="307251" y="177774"/>
                  </a:lnTo>
                  <a:lnTo>
                    <a:pt x="307251" y="142659"/>
                  </a:lnTo>
                  <a:lnTo>
                    <a:pt x="305841" y="141224"/>
                  </a:lnTo>
                  <a:lnTo>
                    <a:pt x="246100" y="81483"/>
                  </a:lnTo>
                  <a:lnTo>
                    <a:pt x="223685" y="59131"/>
                  </a:lnTo>
                  <a:lnTo>
                    <a:pt x="220484" y="53454"/>
                  </a:lnTo>
                  <a:lnTo>
                    <a:pt x="246507" y="23139"/>
                  </a:lnTo>
                  <a:lnTo>
                    <a:pt x="252539" y="24841"/>
                  </a:lnTo>
                  <a:lnTo>
                    <a:pt x="258343" y="28333"/>
                  </a:lnTo>
                  <a:lnTo>
                    <a:pt x="259715" y="29400"/>
                  </a:lnTo>
                  <a:lnTo>
                    <a:pt x="260934" y="30657"/>
                  </a:lnTo>
                  <a:lnTo>
                    <a:pt x="362445" y="132080"/>
                  </a:lnTo>
                  <a:lnTo>
                    <a:pt x="365937" y="138239"/>
                  </a:lnTo>
                  <a:lnTo>
                    <a:pt x="365937" y="102984"/>
                  </a:lnTo>
                  <a:lnTo>
                    <a:pt x="325958" y="62636"/>
                  </a:lnTo>
                  <a:lnTo>
                    <a:pt x="292481" y="29400"/>
                  </a:lnTo>
                  <a:lnTo>
                    <a:pt x="286131" y="23139"/>
                  </a:lnTo>
                  <a:lnTo>
                    <a:pt x="275234" y="12395"/>
                  </a:lnTo>
                  <a:lnTo>
                    <a:pt x="263144" y="3937"/>
                  </a:lnTo>
                  <a:lnTo>
                    <a:pt x="249440" y="0"/>
                  </a:lnTo>
                  <a:lnTo>
                    <a:pt x="235191" y="571"/>
                  </a:lnTo>
                  <a:lnTo>
                    <a:pt x="221475" y="5600"/>
                  </a:lnTo>
                  <a:lnTo>
                    <a:pt x="209905" y="14541"/>
                  </a:lnTo>
                  <a:lnTo>
                    <a:pt x="201904" y="26212"/>
                  </a:lnTo>
                  <a:lnTo>
                    <a:pt x="197789" y="39827"/>
                  </a:lnTo>
                  <a:lnTo>
                    <a:pt x="197916" y="54635"/>
                  </a:lnTo>
                  <a:lnTo>
                    <a:pt x="198221" y="56667"/>
                  </a:lnTo>
                  <a:lnTo>
                    <a:pt x="197408" y="59639"/>
                  </a:lnTo>
                  <a:lnTo>
                    <a:pt x="95072" y="162115"/>
                  </a:lnTo>
                  <a:lnTo>
                    <a:pt x="60020" y="197040"/>
                  </a:lnTo>
                  <a:lnTo>
                    <a:pt x="57327" y="197942"/>
                  </a:lnTo>
                  <a:lnTo>
                    <a:pt x="55473" y="197662"/>
                  </a:lnTo>
                  <a:lnTo>
                    <a:pt x="39966" y="197573"/>
                  </a:lnTo>
                  <a:lnTo>
                    <a:pt x="25920" y="201866"/>
                  </a:lnTo>
                  <a:lnTo>
                    <a:pt x="14122" y="210197"/>
                  </a:lnTo>
                  <a:lnTo>
                    <a:pt x="5334" y="222211"/>
                  </a:lnTo>
                  <a:lnTo>
                    <a:pt x="698" y="236270"/>
                  </a:lnTo>
                  <a:lnTo>
                    <a:pt x="711" y="250621"/>
                  </a:lnTo>
                  <a:lnTo>
                    <a:pt x="65697" y="328282"/>
                  </a:lnTo>
                  <a:lnTo>
                    <a:pt x="112026" y="374421"/>
                  </a:lnTo>
                  <a:lnTo>
                    <a:pt x="152158" y="387908"/>
                  </a:lnTo>
                  <a:lnTo>
                    <a:pt x="166052" y="383425"/>
                  </a:lnTo>
                  <a:lnTo>
                    <a:pt x="178066" y="374802"/>
                  </a:lnTo>
                  <a:lnTo>
                    <a:pt x="185000" y="365239"/>
                  </a:lnTo>
                  <a:lnTo>
                    <a:pt x="186436" y="363270"/>
                  </a:lnTo>
                  <a:lnTo>
                    <a:pt x="190830" y="349491"/>
                  </a:lnTo>
                  <a:lnTo>
                    <a:pt x="190842" y="333463"/>
                  </a:lnTo>
                  <a:lnTo>
                    <a:pt x="190677" y="332219"/>
                  </a:lnTo>
                  <a:lnTo>
                    <a:pt x="190855" y="329679"/>
                  </a:lnTo>
                  <a:lnTo>
                    <a:pt x="195364" y="323913"/>
                  </a:lnTo>
                  <a:lnTo>
                    <a:pt x="199326" y="319925"/>
                  </a:lnTo>
                  <a:lnTo>
                    <a:pt x="203288" y="315556"/>
                  </a:lnTo>
                  <a:lnTo>
                    <a:pt x="214426" y="328282"/>
                  </a:lnTo>
                  <a:lnTo>
                    <a:pt x="228409" y="334899"/>
                  </a:lnTo>
                  <a:lnTo>
                    <a:pt x="243967" y="334594"/>
                  </a:lnTo>
                  <a:lnTo>
                    <a:pt x="259829" y="326605"/>
                  </a:lnTo>
                  <a:lnTo>
                    <a:pt x="260604" y="327431"/>
                  </a:lnTo>
                  <a:lnTo>
                    <a:pt x="261454" y="328282"/>
                  </a:lnTo>
                  <a:lnTo>
                    <a:pt x="313359" y="387908"/>
                  </a:lnTo>
                  <a:lnTo>
                    <a:pt x="472338" y="570433"/>
                  </a:lnTo>
                  <a:lnTo>
                    <a:pt x="507631" y="592353"/>
                  </a:lnTo>
                  <a:lnTo>
                    <a:pt x="515886" y="594537"/>
                  </a:lnTo>
                  <a:lnTo>
                    <a:pt x="533311" y="594537"/>
                  </a:lnTo>
                  <a:lnTo>
                    <a:pt x="538314" y="593178"/>
                  </a:lnTo>
                  <a:lnTo>
                    <a:pt x="543496" y="592264"/>
                  </a:lnTo>
                  <a:lnTo>
                    <a:pt x="576783" y="571182"/>
                  </a:lnTo>
                  <a:lnTo>
                    <a:pt x="594029" y="535876"/>
                  </a:lnTo>
                  <a:lnTo>
                    <a:pt x="594487" y="534428"/>
                  </a:lnTo>
                  <a:lnTo>
                    <a:pt x="594868" y="532980"/>
                  </a:lnTo>
                  <a:lnTo>
                    <a:pt x="594868" y="516712"/>
                  </a:lnTo>
                  <a:close/>
                </a:path>
              </a:pathLst>
            </a:custGeom>
            <a:solidFill>
              <a:srgbClr val="3EC3D9"/>
            </a:solidFill>
          </p:spPr>
          <p:txBody>
            <a:bodyPr wrap="square" lIns="0" tIns="0" rIns="0" bIns="0" rtlCol="0"/>
            <a:lstStyle/>
            <a:p>
              <a:endParaRPr/>
            </a:p>
          </p:txBody>
        </p:sp>
        <p:sp>
          <p:nvSpPr>
            <p:cNvPr id="46" name="object 46"/>
            <p:cNvSpPr/>
            <p:nvPr/>
          </p:nvSpPr>
          <p:spPr>
            <a:xfrm>
              <a:off x="3612756" y="3663327"/>
              <a:ext cx="527685" cy="528955"/>
            </a:xfrm>
            <a:custGeom>
              <a:avLst/>
              <a:gdLst/>
              <a:ahLst/>
              <a:cxnLst/>
              <a:rect l="l" t="t" r="r" b="b"/>
              <a:pathLst>
                <a:path w="527685" h="528954">
                  <a:moveTo>
                    <a:pt x="254660" y="458381"/>
                  </a:moveTo>
                  <a:lnTo>
                    <a:pt x="254647" y="444588"/>
                  </a:lnTo>
                  <a:lnTo>
                    <a:pt x="253606" y="443077"/>
                  </a:lnTo>
                  <a:lnTo>
                    <a:pt x="246875" y="440258"/>
                  </a:lnTo>
                  <a:lnTo>
                    <a:pt x="245808" y="439813"/>
                  </a:lnTo>
                  <a:lnTo>
                    <a:pt x="245808" y="360387"/>
                  </a:lnTo>
                  <a:lnTo>
                    <a:pt x="243217" y="337553"/>
                  </a:lnTo>
                  <a:lnTo>
                    <a:pt x="236613" y="320852"/>
                  </a:lnTo>
                  <a:lnTo>
                    <a:pt x="236613" y="458381"/>
                  </a:lnTo>
                  <a:lnTo>
                    <a:pt x="236613" y="510971"/>
                  </a:lnTo>
                  <a:lnTo>
                    <a:pt x="131038" y="510971"/>
                  </a:lnTo>
                  <a:lnTo>
                    <a:pt x="131038" y="458381"/>
                  </a:lnTo>
                  <a:lnTo>
                    <a:pt x="236613" y="458381"/>
                  </a:lnTo>
                  <a:lnTo>
                    <a:pt x="236613" y="320852"/>
                  </a:lnTo>
                  <a:lnTo>
                    <a:pt x="235369" y="317703"/>
                  </a:lnTo>
                  <a:lnTo>
                    <a:pt x="228079" y="308343"/>
                  </a:lnTo>
                  <a:lnTo>
                    <a:pt x="228079" y="440258"/>
                  </a:lnTo>
                  <a:lnTo>
                    <a:pt x="139471" y="440258"/>
                  </a:lnTo>
                  <a:lnTo>
                    <a:pt x="130124" y="394081"/>
                  </a:lnTo>
                  <a:lnTo>
                    <a:pt x="94500" y="361391"/>
                  </a:lnTo>
                  <a:lnTo>
                    <a:pt x="80479" y="348856"/>
                  </a:lnTo>
                  <a:lnTo>
                    <a:pt x="55829" y="317703"/>
                  </a:lnTo>
                  <a:lnTo>
                    <a:pt x="37401" y="250202"/>
                  </a:lnTo>
                  <a:lnTo>
                    <a:pt x="18503" y="179552"/>
                  </a:lnTo>
                  <a:lnTo>
                    <a:pt x="18097" y="170091"/>
                  </a:lnTo>
                  <a:lnTo>
                    <a:pt x="21615" y="162344"/>
                  </a:lnTo>
                  <a:lnTo>
                    <a:pt x="28181" y="157429"/>
                  </a:lnTo>
                  <a:lnTo>
                    <a:pt x="36918" y="156400"/>
                  </a:lnTo>
                  <a:lnTo>
                    <a:pt x="44259" y="157429"/>
                  </a:lnTo>
                  <a:lnTo>
                    <a:pt x="65684" y="210273"/>
                  </a:lnTo>
                  <a:lnTo>
                    <a:pt x="79629" y="253707"/>
                  </a:lnTo>
                  <a:lnTo>
                    <a:pt x="78397" y="257721"/>
                  </a:lnTo>
                  <a:lnTo>
                    <a:pt x="74993" y="271183"/>
                  </a:lnTo>
                  <a:lnTo>
                    <a:pt x="131546" y="326402"/>
                  </a:lnTo>
                  <a:lnTo>
                    <a:pt x="147116" y="335330"/>
                  </a:lnTo>
                  <a:lnTo>
                    <a:pt x="152133" y="334492"/>
                  </a:lnTo>
                  <a:lnTo>
                    <a:pt x="157873" y="325221"/>
                  </a:lnTo>
                  <a:lnTo>
                    <a:pt x="156159" y="320192"/>
                  </a:lnTo>
                  <a:lnTo>
                    <a:pt x="103251" y="289610"/>
                  </a:lnTo>
                  <a:lnTo>
                    <a:pt x="96850" y="284454"/>
                  </a:lnTo>
                  <a:lnTo>
                    <a:pt x="93256" y="278244"/>
                  </a:lnTo>
                  <a:lnTo>
                    <a:pt x="92583" y="271424"/>
                  </a:lnTo>
                  <a:lnTo>
                    <a:pt x="94983" y="264426"/>
                  </a:lnTo>
                  <a:lnTo>
                    <a:pt x="99809" y="258889"/>
                  </a:lnTo>
                  <a:lnTo>
                    <a:pt x="106083" y="256057"/>
                  </a:lnTo>
                  <a:lnTo>
                    <a:pt x="113296" y="256057"/>
                  </a:lnTo>
                  <a:lnTo>
                    <a:pt x="196354" y="303161"/>
                  </a:lnTo>
                  <a:lnTo>
                    <a:pt x="225958" y="341299"/>
                  </a:lnTo>
                  <a:lnTo>
                    <a:pt x="228079" y="440258"/>
                  </a:lnTo>
                  <a:lnTo>
                    <a:pt x="228079" y="308343"/>
                  </a:lnTo>
                  <a:lnTo>
                    <a:pt x="222262" y="300863"/>
                  </a:lnTo>
                  <a:lnTo>
                    <a:pt x="203873" y="287032"/>
                  </a:lnTo>
                  <a:lnTo>
                    <a:pt x="151015" y="256057"/>
                  </a:lnTo>
                  <a:lnTo>
                    <a:pt x="127673" y="242277"/>
                  </a:lnTo>
                  <a:lnTo>
                    <a:pt x="126834" y="241300"/>
                  </a:lnTo>
                  <a:lnTo>
                    <a:pt x="125882" y="240207"/>
                  </a:lnTo>
                  <a:lnTo>
                    <a:pt x="115608" y="210870"/>
                  </a:lnTo>
                  <a:lnTo>
                    <a:pt x="106159" y="183743"/>
                  </a:lnTo>
                  <a:lnTo>
                    <a:pt x="106159" y="237832"/>
                  </a:lnTo>
                  <a:lnTo>
                    <a:pt x="94386" y="241300"/>
                  </a:lnTo>
                  <a:lnTo>
                    <a:pt x="79044" y="194170"/>
                  </a:lnTo>
                  <a:lnTo>
                    <a:pt x="74841" y="181622"/>
                  </a:lnTo>
                  <a:lnTo>
                    <a:pt x="72796" y="175336"/>
                  </a:lnTo>
                  <a:lnTo>
                    <a:pt x="48463" y="141338"/>
                  </a:lnTo>
                  <a:lnTo>
                    <a:pt x="35521" y="138201"/>
                  </a:lnTo>
                  <a:lnTo>
                    <a:pt x="36131" y="128930"/>
                  </a:lnTo>
                  <a:lnTo>
                    <a:pt x="41871" y="122135"/>
                  </a:lnTo>
                  <a:lnTo>
                    <a:pt x="49631" y="120967"/>
                  </a:lnTo>
                  <a:lnTo>
                    <a:pt x="56121" y="121196"/>
                  </a:lnTo>
                  <a:lnTo>
                    <a:pt x="81673" y="167195"/>
                  </a:lnTo>
                  <a:lnTo>
                    <a:pt x="93091" y="200266"/>
                  </a:lnTo>
                  <a:lnTo>
                    <a:pt x="106159" y="237832"/>
                  </a:lnTo>
                  <a:lnTo>
                    <a:pt x="106159" y="183743"/>
                  </a:lnTo>
                  <a:lnTo>
                    <a:pt x="106083" y="183515"/>
                  </a:lnTo>
                  <a:lnTo>
                    <a:pt x="96608" y="156159"/>
                  </a:lnTo>
                  <a:lnTo>
                    <a:pt x="87172" y="128765"/>
                  </a:lnTo>
                  <a:lnTo>
                    <a:pt x="82931" y="120967"/>
                  </a:lnTo>
                  <a:lnTo>
                    <a:pt x="80784" y="117017"/>
                  </a:lnTo>
                  <a:lnTo>
                    <a:pt x="71285" y="108458"/>
                  </a:lnTo>
                  <a:lnTo>
                    <a:pt x="59613" y="103720"/>
                  </a:lnTo>
                  <a:lnTo>
                    <a:pt x="46710" y="103441"/>
                  </a:lnTo>
                  <a:lnTo>
                    <a:pt x="35102" y="107632"/>
                  </a:lnTo>
                  <a:lnTo>
                    <a:pt x="25946" y="115544"/>
                  </a:lnTo>
                  <a:lnTo>
                    <a:pt x="19875" y="126352"/>
                  </a:lnTo>
                  <a:lnTo>
                    <a:pt x="17513" y="139280"/>
                  </a:lnTo>
                  <a:lnTo>
                    <a:pt x="17475" y="141008"/>
                  </a:lnTo>
                  <a:lnTo>
                    <a:pt x="16675" y="143344"/>
                  </a:lnTo>
                  <a:lnTo>
                    <a:pt x="15392" y="144322"/>
                  </a:lnTo>
                  <a:lnTo>
                    <a:pt x="6667" y="152996"/>
                  </a:lnTo>
                  <a:lnTo>
                    <a:pt x="1574" y="162814"/>
                  </a:lnTo>
                  <a:lnTo>
                    <a:pt x="0" y="173774"/>
                  </a:lnTo>
                  <a:lnTo>
                    <a:pt x="1803" y="185915"/>
                  </a:lnTo>
                  <a:lnTo>
                    <a:pt x="11010" y="219862"/>
                  </a:lnTo>
                  <a:lnTo>
                    <a:pt x="21564" y="259016"/>
                  </a:lnTo>
                  <a:lnTo>
                    <a:pt x="29260" y="287794"/>
                  </a:lnTo>
                  <a:lnTo>
                    <a:pt x="38227" y="321805"/>
                  </a:lnTo>
                  <a:lnTo>
                    <a:pt x="41084" y="330301"/>
                  </a:lnTo>
                  <a:lnTo>
                    <a:pt x="45021" y="337985"/>
                  </a:lnTo>
                  <a:lnTo>
                    <a:pt x="50126" y="344957"/>
                  </a:lnTo>
                  <a:lnTo>
                    <a:pt x="56451" y="351269"/>
                  </a:lnTo>
                  <a:lnTo>
                    <a:pt x="70205" y="363270"/>
                  </a:lnTo>
                  <a:lnTo>
                    <a:pt x="117055" y="404863"/>
                  </a:lnTo>
                  <a:lnTo>
                    <a:pt x="121158" y="411060"/>
                  </a:lnTo>
                  <a:lnTo>
                    <a:pt x="121805" y="423202"/>
                  </a:lnTo>
                  <a:lnTo>
                    <a:pt x="121843" y="428840"/>
                  </a:lnTo>
                  <a:lnTo>
                    <a:pt x="121666" y="432993"/>
                  </a:lnTo>
                  <a:lnTo>
                    <a:pt x="121666" y="439889"/>
                  </a:lnTo>
                  <a:lnTo>
                    <a:pt x="113957" y="443026"/>
                  </a:lnTo>
                  <a:lnTo>
                    <a:pt x="112890" y="444588"/>
                  </a:lnTo>
                  <a:lnTo>
                    <a:pt x="112903" y="526008"/>
                  </a:lnTo>
                  <a:lnTo>
                    <a:pt x="115849" y="528929"/>
                  </a:lnTo>
                  <a:lnTo>
                    <a:pt x="213410" y="528942"/>
                  </a:lnTo>
                  <a:lnTo>
                    <a:pt x="251701" y="528929"/>
                  </a:lnTo>
                  <a:lnTo>
                    <a:pt x="254622" y="526008"/>
                  </a:lnTo>
                  <a:lnTo>
                    <a:pt x="254647" y="510971"/>
                  </a:lnTo>
                  <a:lnTo>
                    <a:pt x="254660" y="458381"/>
                  </a:lnTo>
                  <a:close/>
                </a:path>
                <a:path w="527685" h="528954">
                  <a:moveTo>
                    <a:pt x="414705" y="92163"/>
                  </a:moveTo>
                  <a:lnTo>
                    <a:pt x="409663" y="58585"/>
                  </a:lnTo>
                  <a:lnTo>
                    <a:pt x="397141" y="37757"/>
                  </a:lnTo>
                  <a:lnTo>
                    <a:pt x="397141" y="87731"/>
                  </a:lnTo>
                  <a:lnTo>
                    <a:pt x="392366" y="114020"/>
                  </a:lnTo>
                  <a:lnTo>
                    <a:pt x="377317" y="137210"/>
                  </a:lnTo>
                  <a:lnTo>
                    <a:pt x="349504" y="165315"/>
                  </a:lnTo>
                  <a:lnTo>
                    <a:pt x="264985" y="249580"/>
                  </a:lnTo>
                  <a:lnTo>
                    <a:pt x="264375" y="249986"/>
                  </a:lnTo>
                  <a:lnTo>
                    <a:pt x="263296" y="250850"/>
                  </a:lnTo>
                  <a:lnTo>
                    <a:pt x="151841" y="139496"/>
                  </a:lnTo>
                  <a:lnTo>
                    <a:pt x="133972" y="111264"/>
                  </a:lnTo>
                  <a:lnTo>
                    <a:pt x="130441" y="80213"/>
                  </a:lnTo>
                  <a:lnTo>
                    <a:pt x="140703" y="50901"/>
                  </a:lnTo>
                  <a:lnTo>
                    <a:pt x="164249" y="27914"/>
                  </a:lnTo>
                  <a:lnTo>
                    <a:pt x="185635" y="19316"/>
                  </a:lnTo>
                  <a:lnTo>
                    <a:pt x="208178" y="18046"/>
                  </a:lnTo>
                  <a:lnTo>
                    <a:pt x="229997" y="23926"/>
                  </a:lnTo>
                  <a:lnTo>
                    <a:pt x="249250" y="36766"/>
                  </a:lnTo>
                  <a:lnTo>
                    <a:pt x="251815" y="39154"/>
                  </a:lnTo>
                  <a:lnTo>
                    <a:pt x="254190" y="41744"/>
                  </a:lnTo>
                  <a:lnTo>
                    <a:pt x="261277" y="48298"/>
                  </a:lnTo>
                  <a:lnTo>
                    <a:pt x="265861" y="48247"/>
                  </a:lnTo>
                  <a:lnTo>
                    <a:pt x="272859" y="41744"/>
                  </a:lnTo>
                  <a:lnTo>
                    <a:pt x="274878" y="39573"/>
                  </a:lnTo>
                  <a:lnTo>
                    <a:pt x="277152" y="37414"/>
                  </a:lnTo>
                  <a:lnTo>
                    <a:pt x="295605" y="25704"/>
                  </a:lnTo>
                  <a:lnTo>
                    <a:pt x="300710" y="22466"/>
                  </a:lnTo>
                  <a:lnTo>
                    <a:pt x="327139" y="17691"/>
                  </a:lnTo>
                  <a:lnTo>
                    <a:pt x="353390" y="23050"/>
                  </a:lnTo>
                  <a:lnTo>
                    <a:pt x="376453" y="38519"/>
                  </a:lnTo>
                  <a:lnTo>
                    <a:pt x="391795" y="61518"/>
                  </a:lnTo>
                  <a:lnTo>
                    <a:pt x="397141" y="87731"/>
                  </a:lnTo>
                  <a:lnTo>
                    <a:pt x="397141" y="37757"/>
                  </a:lnTo>
                  <a:lnTo>
                    <a:pt x="392366" y="29806"/>
                  </a:lnTo>
                  <a:lnTo>
                    <a:pt x="376732" y="17691"/>
                  </a:lnTo>
                  <a:lnTo>
                    <a:pt x="365836" y="9232"/>
                  </a:lnTo>
                  <a:lnTo>
                    <a:pt x="333082" y="266"/>
                  </a:lnTo>
                  <a:lnTo>
                    <a:pt x="313740" y="965"/>
                  </a:lnTo>
                  <a:lnTo>
                    <a:pt x="295757" y="5422"/>
                  </a:lnTo>
                  <a:lnTo>
                    <a:pt x="279057" y="13665"/>
                  </a:lnTo>
                  <a:lnTo>
                    <a:pt x="263588" y="25704"/>
                  </a:lnTo>
                  <a:lnTo>
                    <a:pt x="262013" y="24358"/>
                  </a:lnTo>
                  <a:lnTo>
                    <a:pt x="218694" y="1498"/>
                  </a:lnTo>
                  <a:lnTo>
                    <a:pt x="196494" y="0"/>
                  </a:lnTo>
                  <a:lnTo>
                    <a:pt x="173202" y="4559"/>
                  </a:lnTo>
                  <a:lnTo>
                    <a:pt x="134950" y="29083"/>
                  </a:lnTo>
                  <a:lnTo>
                    <a:pt x="114808" y="67132"/>
                  </a:lnTo>
                  <a:lnTo>
                    <a:pt x="114896" y="110236"/>
                  </a:lnTo>
                  <a:lnTo>
                    <a:pt x="137337" y="149872"/>
                  </a:lnTo>
                  <a:lnTo>
                    <a:pt x="166484" y="179387"/>
                  </a:lnTo>
                  <a:lnTo>
                    <a:pt x="261797" y="274345"/>
                  </a:lnTo>
                  <a:lnTo>
                    <a:pt x="265341" y="274307"/>
                  </a:lnTo>
                  <a:lnTo>
                    <a:pt x="288836" y="250850"/>
                  </a:lnTo>
                  <a:lnTo>
                    <a:pt x="387350" y="152552"/>
                  </a:lnTo>
                  <a:lnTo>
                    <a:pt x="398513" y="139395"/>
                  </a:lnTo>
                  <a:lnTo>
                    <a:pt x="406793" y="124968"/>
                  </a:lnTo>
                  <a:lnTo>
                    <a:pt x="412191" y="109245"/>
                  </a:lnTo>
                  <a:lnTo>
                    <a:pt x="414705" y="92163"/>
                  </a:lnTo>
                  <a:close/>
                </a:path>
                <a:path w="527685" h="528954">
                  <a:moveTo>
                    <a:pt x="527227" y="172212"/>
                  </a:moveTo>
                  <a:lnTo>
                    <a:pt x="525386" y="162013"/>
                  </a:lnTo>
                  <a:lnTo>
                    <a:pt x="522236" y="156286"/>
                  </a:lnTo>
                  <a:lnTo>
                    <a:pt x="520369" y="152869"/>
                  </a:lnTo>
                  <a:lnTo>
                    <a:pt x="512267" y="144792"/>
                  </a:lnTo>
                  <a:lnTo>
                    <a:pt x="510819" y="143662"/>
                  </a:lnTo>
                  <a:lnTo>
                    <a:pt x="509638" y="141325"/>
                  </a:lnTo>
                  <a:lnTo>
                    <a:pt x="509562" y="139471"/>
                  </a:lnTo>
                  <a:lnTo>
                    <a:pt x="509181" y="137452"/>
                  </a:lnTo>
                  <a:lnTo>
                    <a:pt x="509181" y="172085"/>
                  </a:lnTo>
                  <a:lnTo>
                    <a:pt x="508381" y="180035"/>
                  </a:lnTo>
                  <a:lnTo>
                    <a:pt x="488353" y="254889"/>
                  </a:lnTo>
                  <a:lnTo>
                    <a:pt x="470535" y="320179"/>
                  </a:lnTo>
                  <a:lnTo>
                    <a:pt x="432816" y="361213"/>
                  </a:lnTo>
                  <a:lnTo>
                    <a:pt x="404736" y="385826"/>
                  </a:lnTo>
                  <a:lnTo>
                    <a:pt x="397103" y="393852"/>
                  </a:lnTo>
                  <a:lnTo>
                    <a:pt x="396214" y="395325"/>
                  </a:lnTo>
                  <a:lnTo>
                    <a:pt x="396214" y="458558"/>
                  </a:lnTo>
                  <a:lnTo>
                    <a:pt x="396214" y="510959"/>
                  </a:lnTo>
                  <a:lnTo>
                    <a:pt x="290563" y="510959"/>
                  </a:lnTo>
                  <a:lnTo>
                    <a:pt x="290563" y="458558"/>
                  </a:lnTo>
                  <a:lnTo>
                    <a:pt x="396214" y="458558"/>
                  </a:lnTo>
                  <a:lnTo>
                    <a:pt x="396214" y="395325"/>
                  </a:lnTo>
                  <a:lnTo>
                    <a:pt x="391680" y="402793"/>
                  </a:lnTo>
                  <a:lnTo>
                    <a:pt x="388493" y="412711"/>
                  </a:lnTo>
                  <a:lnTo>
                    <a:pt x="387578" y="423684"/>
                  </a:lnTo>
                  <a:lnTo>
                    <a:pt x="387604" y="440270"/>
                  </a:lnTo>
                  <a:lnTo>
                    <a:pt x="299250" y="440270"/>
                  </a:lnTo>
                  <a:lnTo>
                    <a:pt x="299148" y="438327"/>
                  </a:lnTo>
                  <a:lnTo>
                    <a:pt x="298996" y="436549"/>
                  </a:lnTo>
                  <a:lnTo>
                    <a:pt x="299008" y="359029"/>
                  </a:lnTo>
                  <a:lnTo>
                    <a:pt x="317106" y="313524"/>
                  </a:lnTo>
                  <a:lnTo>
                    <a:pt x="413677" y="254622"/>
                  </a:lnTo>
                  <a:lnTo>
                    <a:pt x="420370" y="254444"/>
                  </a:lnTo>
                  <a:lnTo>
                    <a:pt x="432943" y="262928"/>
                  </a:lnTo>
                  <a:lnTo>
                    <a:pt x="435076" y="268986"/>
                  </a:lnTo>
                  <a:lnTo>
                    <a:pt x="433362" y="282549"/>
                  </a:lnTo>
                  <a:lnTo>
                    <a:pt x="429260" y="286575"/>
                  </a:lnTo>
                  <a:lnTo>
                    <a:pt x="372859" y="318960"/>
                  </a:lnTo>
                  <a:lnTo>
                    <a:pt x="370243" y="321906"/>
                  </a:lnTo>
                  <a:lnTo>
                    <a:pt x="371881" y="333070"/>
                  </a:lnTo>
                  <a:lnTo>
                    <a:pt x="378510" y="335965"/>
                  </a:lnTo>
                  <a:lnTo>
                    <a:pt x="391883" y="328498"/>
                  </a:lnTo>
                  <a:lnTo>
                    <a:pt x="420458" y="312000"/>
                  </a:lnTo>
                  <a:lnTo>
                    <a:pt x="427545" y="308038"/>
                  </a:lnTo>
                  <a:lnTo>
                    <a:pt x="434492" y="303860"/>
                  </a:lnTo>
                  <a:lnTo>
                    <a:pt x="444639" y="295046"/>
                  </a:lnTo>
                  <a:lnTo>
                    <a:pt x="450608" y="283895"/>
                  </a:lnTo>
                  <a:lnTo>
                    <a:pt x="452120" y="271322"/>
                  </a:lnTo>
                  <a:lnTo>
                    <a:pt x="448945" y="258254"/>
                  </a:lnTo>
                  <a:lnTo>
                    <a:pt x="447979" y="256006"/>
                  </a:lnTo>
                  <a:lnTo>
                    <a:pt x="447878" y="254444"/>
                  </a:lnTo>
                  <a:lnTo>
                    <a:pt x="461391" y="210324"/>
                  </a:lnTo>
                  <a:lnTo>
                    <a:pt x="474433" y="170167"/>
                  </a:lnTo>
                  <a:lnTo>
                    <a:pt x="489788" y="156286"/>
                  </a:lnTo>
                  <a:lnTo>
                    <a:pt x="496671" y="156692"/>
                  </a:lnTo>
                  <a:lnTo>
                    <a:pt x="503059" y="159943"/>
                  </a:lnTo>
                  <a:lnTo>
                    <a:pt x="507314" y="165239"/>
                  </a:lnTo>
                  <a:lnTo>
                    <a:pt x="509181" y="172085"/>
                  </a:lnTo>
                  <a:lnTo>
                    <a:pt x="509181" y="137452"/>
                  </a:lnTo>
                  <a:lnTo>
                    <a:pt x="491642" y="107442"/>
                  </a:lnTo>
                  <a:lnTo>
                    <a:pt x="491642" y="135851"/>
                  </a:lnTo>
                  <a:lnTo>
                    <a:pt x="491451" y="136956"/>
                  </a:lnTo>
                  <a:lnTo>
                    <a:pt x="491451" y="138176"/>
                  </a:lnTo>
                  <a:lnTo>
                    <a:pt x="478472" y="141325"/>
                  </a:lnTo>
                  <a:lnTo>
                    <a:pt x="468426" y="147701"/>
                  </a:lnTo>
                  <a:lnTo>
                    <a:pt x="461010" y="157111"/>
                  </a:lnTo>
                  <a:lnTo>
                    <a:pt x="455930" y="169392"/>
                  </a:lnTo>
                  <a:lnTo>
                    <a:pt x="450761" y="186258"/>
                  </a:lnTo>
                  <a:lnTo>
                    <a:pt x="445325" y="203034"/>
                  </a:lnTo>
                  <a:lnTo>
                    <a:pt x="439762" y="219773"/>
                  </a:lnTo>
                  <a:lnTo>
                    <a:pt x="434225" y="236512"/>
                  </a:lnTo>
                  <a:lnTo>
                    <a:pt x="433730" y="238061"/>
                  </a:lnTo>
                  <a:lnTo>
                    <a:pt x="433146" y="239585"/>
                  </a:lnTo>
                  <a:lnTo>
                    <a:pt x="432549" y="241236"/>
                  </a:lnTo>
                  <a:lnTo>
                    <a:pt x="420890" y="237858"/>
                  </a:lnTo>
                  <a:lnTo>
                    <a:pt x="439851" y="183426"/>
                  </a:lnTo>
                  <a:lnTo>
                    <a:pt x="452831" y="145935"/>
                  </a:lnTo>
                  <a:lnTo>
                    <a:pt x="460197" y="125031"/>
                  </a:lnTo>
                  <a:lnTo>
                    <a:pt x="467829" y="120243"/>
                  </a:lnTo>
                  <a:lnTo>
                    <a:pt x="483425" y="121424"/>
                  </a:lnTo>
                  <a:lnTo>
                    <a:pt x="489826" y="127266"/>
                  </a:lnTo>
                  <a:lnTo>
                    <a:pt x="491642" y="135851"/>
                  </a:lnTo>
                  <a:lnTo>
                    <a:pt x="491642" y="107442"/>
                  </a:lnTo>
                  <a:lnTo>
                    <a:pt x="479983" y="103390"/>
                  </a:lnTo>
                  <a:lnTo>
                    <a:pt x="467042" y="103771"/>
                  </a:lnTo>
                  <a:lnTo>
                    <a:pt x="455536" y="108534"/>
                  </a:lnTo>
                  <a:lnTo>
                    <a:pt x="446227" y="117170"/>
                  </a:lnTo>
                  <a:lnTo>
                    <a:pt x="439864" y="129120"/>
                  </a:lnTo>
                  <a:lnTo>
                    <a:pt x="430339" y="156692"/>
                  </a:lnTo>
                  <a:lnTo>
                    <a:pt x="420992" y="183591"/>
                  </a:lnTo>
                  <a:lnTo>
                    <a:pt x="411480" y="210807"/>
                  </a:lnTo>
                  <a:lnTo>
                    <a:pt x="401116" y="240296"/>
                  </a:lnTo>
                  <a:lnTo>
                    <a:pt x="398957" y="242608"/>
                  </a:lnTo>
                  <a:lnTo>
                    <a:pt x="321983" y="287820"/>
                  </a:lnTo>
                  <a:lnTo>
                    <a:pt x="304279" y="301320"/>
                  </a:lnTo>
                  <a:lnTo>
                    <a:pt x="291604" y="317715"/>
                  </a:lnTo>
                  <a:lnTo>
                    <a:pt x="283933" y="336981"/>
                  </a:lnTo>
                  <a:lnTo>
                    <a:pt x="281279" y="359029"/>
                  </a:lnTo>
                  <a:lnTo>
                    <a:pt x="281266" y="440220"/>
                  </a:lnTo>
                  <a:lnTo>
                    <a:pt x="274485" y="441566"/>
                  </a:lnTo>
                  <a:lnTo>
                    <a:pt x="272351" y="445554"/>
                  </a:lnTo>
                  <a:lnTo>
                    <a:pt x="272338" y="451840"/>
                  </a:lnTo>
                  <a:lnTo>
                    <a:pt x="272427" y="525919"/>
                  </a:lnTo>
                  <a:lnTo>
                    <a:pt x="275463" y="528929"/>
                  </a:lnTo>
                  <a:lnTo>
                    <a:pt x="373075" y="528942"/>
                  </a:lnTo>
                  <a:lnTo>
                    <a:pt x="411137" y="528929"/>
                  </a:lnTo>
                  <a:lnTo>
                    <a:pt x="414134" y="525919"/>
                  </a:lnTo>
                  <a:lnTo>
                    <a:pt x="414159" y="510959"/>
                  </a:lnTo>
                  <a:lnTo>
                    <a:pt x="414210" y="458558"/>
                  </a:lnTo>
                  <a:lnTo>
                    <a:pt x="414299" y="445554"/>
                  </a:lnTo>
                  <a:lnTo>
                    <a:pt x="411899" y="441604"/>
                  </a:lnTo>
                  <a:lnTo>
                    <a:pt x="405892" y="440270"/>
                  </a:lnTo>
                  <a:lnTo>
                    <a:pt x="405320" y="440143"/>
                  </a:lnTo>
                  <a:lnTo>
                    <a:pt x="405358" y="434340"/>
                  </a:lnTo>
                  <a:lnTo>
                    <a:pt x="405599" y="430428"/>
                  </a:lnTo>
                  <a:lnTo>
                    <a:pt x="405498" y="429018"/>
                  </a:lnTo>
                  <a:lnTo>
                    <a:pt x="432054" y="385445"/>
                  </a:lnTo>
                  <a:lnTo>
                    <a:pt x="473316" y="348754"/>
                  </a:lnTo>
                  <a:lnTo>
                    <a:pt x="506869" y="254444"/>
                  </a:lnTo>
                  <a:lnTo>
                    <a:pt x="525805" y="183426"/>
                  </a:lnTo>
                  <a:lnTo>
                    <a:pt x="527227" y="172212"/>
                  </a:lnTo>
                  <a:close/>
                </a:path>
              </a:pathLst>
            </a:custGeom>
            <a:solidFill>
              <a:srgbClr val="0F486A"/>
            </a:solidFill>
          </p:spPr>
          <p:txBody>
            <a:bodyPr wrap="square" lIns="0" tIns="0" rIns="0" bIns="0" rtlCol="0"/>
            <a:lstStyle/>
            <a:p>
              <a:endParaRPr/>
            </a:p>
          </p:txBody>
        </p:sp>
        <p:pic>
          <p:nvPicPr>
            <p:cNvPr id="47" name="object 47"/>
            <p:cNvPicPr/>
            <p:nvPr/>
          </p:nvPicPr>
          <p:blipFill>
            <a:blip r:embed="rId9" cstate="print"/>
            <a:stretch>
              <a:fillRect/>
            </a:stretch>
          </p:blipFill>
          <p:spPr>
            <a:xfrm>
              <a:off x="3814279" y="3723427"/>
              <a:ext cx="124066" cy="123873"/>
            </a:xfrm>
            <a:prstGeom prst="rect">
              <a:avLst/>
            </a:prstGeom>
          </p:spPr>
        </p:pic>
        <p:sp>
          <p:nvSpPr>
            <p:cNvPr id="48" name="object 48"/>
            <p:cNvSpPr/>
            <p:nvPr/>
          </p:nvSpPr>
          <p:spPr>
            <a:xfrm>
              <a:off x="6443992" y="2091092"/>
              <a:ext cx="549910" cy="549910"/>
            </a:xfrm>
            <a:custGeom>
              <a:avLst/>
              <a:gdLst/>
              <a:ahLst/>
              <a:cxnLst/>
              <a:rect l="l" t="t" r="r" b="b"/>
              <a:pathLst>
                <a:path w="549909" h="549910">
                  <a:moveTo>
                    <a:pt x="294487" y="92481"/>
                  </a:moveTo>
                  <a:lnTo>
                    <a:pt x="293243" y="82321"/>
                  </a:lnTo>
                  <a:lnTo>
                    <a:pt x="291261" y="78511"/>
                  </a:lnTo>
                  <a:lnTo>
                    <a:pt x="288620" y="73431"/>
                  </a:lnTo>
                  <a:lnTo>
                    <a:pt x="280885" y="65811"/>
                  </a:lnTo>
                  <a:lnTo>
                    <a:pt x="277444" y="64414"/>
                  </a:lnTo>
                  <a:lnTo>
                    <a:pt x="277444" y="91211"/>
                  </a:lnTo>
                  <a:lnTo>
                    <a:pt x="275907" y="96291"/>
                  </a:lnTo>
                  <a:lnTo>
                    <a:pt x="269138" y="101371"/>
                  </a:lnTo>
                  <a:lnTo>
                    <a:pt x="224116" y="125501"/>
                  </a:lnTo>
                  <a:lnTo>
                    <a:pt x="183108" y="145821"/>
                  </a:lnTo>
                  <a:lnTo>
                    <a:pt x="176199" y="149631"/>
                  </a:lnTo>
                  <a:lnTo>
                    <a:pt x="173799" y="153441"/>
                  </a:lnTo>
                  <a:lnTo>
                    <a:pt x="173926" y="304571"/>
                  </a:lnTo>
                  <a:lnTo>
                    <a:pt x="173824" y="355371"/>
                  </a:lnTo>
                  <a:lnTo>
                    <a:pt x="172618" y="359181"/>
                  </a:lnTo>
                  <a:lnTo>
                    <a:pt x="170789" y="360451"/>
                  </a:lnTo>
                  <a:lnTo>
                    <a:pt x="162166" y="370611"/>
                  </a:lnTo>
                  <a:lnTo>
                    <a:pt x="157162" y="383311"/>
                  </a:lnTo>
                  <a:lnTo>
                    <a:pt x="155867" y="394741"/>
                  </a:lnTo>
                  <a:lnTo>
                    <a:pt x="158369" y="408711"/>
                  </a:lnTo>
                  <a:lnTo>
                    <a:pt x="158737" y="409981"/>
                  </a:lnTo>
                  <a:lnTo>
                    <a:pt x="158927" y="411251"/>
                  </a:lnTo>
                  <a:lnTo>
                    <a:pt x="159245" y="412521"/>
                  </a:lnTo>
                  <a:lnTo>
                    <a:pt x="146634" y="412521"/>
                  </a:lnTo>
                  <a:lnTo>
                    <a:pt x="146634" y="257581"/>
                  </a:lnTo>
                  <a:lnTo>
                    <a:pt x="128295" y="257581"/>
                  </a:lnTo>
                  <a:lnTo>
                    <a:pt x="128295" y="412521"/>
                  </a:lnTo>
                  <a:lnTo>
                    <a:pt x="96786" y="412521"/>
                  </a:lnTo>
                  <a:lnTo>
                    <a:pt x="99771" y="402361"/>
                  </a:lnTo>
                  <a:lnTo>
                    <a:pt x="100876" y="392201"/>
                  </a:lnTo>
                  <a:lnTo>
                    <a:pt x="100774" y="366801"/>
                  </a:lnTo>
                  <a:lnTo>
                    <a:pt x="100787" y="356641"/>
                  </a:lnTo>
                  <a:lnTo>
                    <a:pt x="100825" y="227101"/>
                  </a:lnTo>
                  <a:lnTo>
                    <a:pt x="100888" y="168681"/>
                  </a:lnTo>
                  <a:lnTo>
                    <a:pt x="100444" y="161061"/>
                  </a:lnTo>
                  <a:lnTo>
                    <a:pt x="97586" y="157251"/>
                  </a:lnTo>
                  <a:lnTo>
                    <a:pt x="91224" y="156400"/>
                  </a:lnTo>
                  <a:lnTo>
                    <a:pt x="91224" y="531901"/>
                  </a:lnTo>
                  <a:lnTo>
                    <a:pt x="18389" y="531901"/>
                  </a:lnTo>
                  <a:lnTo>
                    <a:pt x="18313" y="478561"/>
                  </a:lnTo>
                  <a:lnTo>
                    <a:pt x="32194" y="443001"/>
                  </a:lnTo>
                  <a:lnTo>
                    <a:pt x="40881" y="440461"/>
                  </a:lnTo>
                  <a:lnTo>
                    <a:pt x="70358" y="440461"/>
                  </a:lnTo>
                  <a:lnTo>
                    <a:pt x="91224" y="531901"/>
                  </a:lnTo>
                  <a:lnTo>
                    <a:pt x="91224" y="156400"/>
                  </a:lnTo>
                  <a:lnTo>
                    <a:pt x="88226" y="155981"/>
                  </a:lnTo>
                  <a:lnTo>
                    <a:pt x="84302" y="158521"/>
                  </a:lnTo>
                  <a:lnTo>
                    <a:pt x="82448" y="164515"/>
                  </a:lnTo>
                  <a:lnTo>
                    <a:pt x="82448" y="394741"/>
                  </a:lnTo>
                  <a:lnTo>
                    <a:pt x="80086" y="404901"/>
                  </a:lnTo>
                  <a:lnTo>
                    <a:pt x="74091" y="413791"/>
                  </a:lnTo>
                  <a:lnTo>
                    <a:pt x="65341" y="418871"/>
                  </a:lnTo>
                  <a:lnTo>
                    <a:pt x="54698" y="421411"/>
                  </a:lnTo>
                  <a:lnTo>
                    <a:pt x="44081" y="418871"/>
                  </a:lnTo>
                  <a:lnTo>
                    <a:pt x="35458" y="413791"/>
                  </a:lnTo>
                  <a:lnTo>
                    <a:pt x="29692" y="404901"/>
                  </a:lnTo>
                  <a:lnTo>
                    <a:pt x="27622" y="393471"/>
                  </a:lnTo>
                  <a:lnTo>
                    <a:pt x="29819" y="383311"/>
                  </a:lnTo>
                  <a:lnTo>
                    <a:pt x="35699" y="374421"/>
                  </a:lnTo>
                  <a:lnTo>
                    <a:pt x="44386" y="369341"/>
                  </a:lnTo>
                  <a:lnTo>
                    <a:pt x="54965" y="366801"/>
                  </a:lnTo>
                  <a:lnTo>
                    <a:pt x="65697" y="369341"/>
                  </a:lnTo>
                  <a:lnTo>
                    <a:pt x="74510" y="374421"/>
                  </a:lnTo>
                  <a:lnTo>
                    <a:pt x="80429" y="383311"/>
                  </a:lnTo>
                  <a:lnTo>
                    <a:pt x="82448" y="394741"/>
                  </a:lnTo>
                  <a:lnTo>
                    <a:pt x="82448" y="164515"/>
                  </a:lnTo>
                  <a:lnTo>
                    <a:pt x="76047" y="185191"/>
                  </a:lnTo>
                  <a:lnTo>
                    <a:pt x="54241" y="253771"/>
                  </a:lnTo>
                  <a:lnTo>
                    <a:pt x="49784" y="257581"/>
                  </a:lnTo>
                  <a:lnTo>
                    <a:pt x="36906" y="256311"/>
                  </a:lnTo>
                  <a:lnTo>
                    <a:pt x="32893" y="249961"/>
                  </a:lnTo>
                  <a:lnTo>
                    <a:pt x="39230" y="227101"/>
                  </a:lnTo>
                  <a:lnTo>
                    <a:pt x="58153" y="162331"/>
                  </a:lnTo>
                  <a:lnTo>
                    <a:pt x="87261" y="130581"/>
                  </a:lnTo>
                  <a:lnTo>
                    <a:pt x="102933" y="129311"/>
                  </a:lnTo>
                  <a:lnTo>
                    <a:pt x="160350" y="129311"/>
                  </a:lnTo>
                  <a:lnTo>
                    <a:pt x="164985" y="128041"/>
                  </a:lnTo>
                  <a:lnTo>
                    <a:pt x="169989" y="128041"/>
                  </a:lnTo>
                  <a:lnTo>
                    <a:pt x="174104" y="125501"/>
                  </a:lnTo>
                  <a:lnTo>
                    <a:pt x="194741" y="115341"/>
                  </a:lnTo>
                  <a:lnTo>
                    <a:pt x="215328" y="103911"/>
                  </a:lnTo>
                  <a:lnTo>
                    <a:pt x="220357" y="101371"/>
                  </a:lnTo>
                  <a:lnTo>
                    <a:pt x="258051" y="82321"/>
                  </a:lnTo>
                  <a:lnTo>
                    <a:pt x="259613" y="81051"/>
                  </a:lnTo>
                  <a:lnTo>
                    <a:pt x="266801" y="78511"/>
                  </a:lnTo>
                  <a:lnTo>
                    <a:pt x="272491" y="81051"/>
                  </a:lnTo>
                  <a:lnTo>
                    <a:pt x="277444" y="91211"/>
                  </a:lnTo>
                  <a:lnTo>
                    <a:pt x="277444" y="64414"/>
                  </a:lnTo>
                  <a:lnTo>
                    <a:pt x="271538" y="62001"/>
                  </a:lnTo>
                  <a:lnTo>
                    <a:pt x="261353" y="62001"/>
                  </a:lnTo>
                  <a:lnTo>
                    <a:pt x="251091" y="64541"/>
                  </a:lnTo>
                  <a:lnTo>
                    <a:pt x="234543" y="73431"/>
                  </a:lnTo>
                  <a:lnTo>
                    <a:pt x="183337" y="100101"/>
                  </a:lnTo>
                  <a:lnTo>
                    <a:pt x="181622" y="101371"/>
                  </a:lnTo>
                  <a:lnTo>
                    <a:pt x="179501" y="101371"/>
                  </a:lnTo>
                  <a:lnTo>
                    <a:pt x="182918" y="82321"/>
                  </a:lnTo>
                  <a:lnTo>
                    <a:pt x="180149" y="67081"/>
                  </a:lnTo>
                  <a:lnTo>
                    <a:pt x="173621" y="55651"/>
                  </a:lnTo>
                  <a:lnTo>
                    <a:pt x="172897" y="54381"/>
                  </a:lnTo>
                  <a:lnTo>
                    <a:pt x="164807" y="47205"/>
                  </a:lnTo>
                  <a:lnTo>
                    <a:pt x="164807" y="83591"/>
                  </a:lnTo>
                  <a:lnTo>
                    <a:pt x="162712" y="93751"/>
                  </a:lnTo>
                  <a:lnTo>
                    <a:pt x="156883" y="102641"/>
                  </a:lnTo>
                  <a:lnTo>
                    <a:pt x="148209" y="107721"/>
                  </a:lnTo>
                  <a:lnTo>
                    <a:pt x="137579" y="110261"/>
                  </a:lnTo>
                  <a:lnTo>
                    <a:pt x="126936" y="108991"/>
                  </a:lnTo>
                  <a:lnTo>
                    <a:pt x="118237" y="102641"/>
                  </a:lnTo>
                  <a:lnTo>
                    <a:pt x="112318" y="93751"/>
                  </a:lnTo>
                  <a:lnTo>
                    <a:pt x="109994" y="83591"/>
                  </a:lnTo>
                  <a:lnTo>
                    <a:pt x="112026" y="72161"/>
                  </a:lnTo>
                  <a:lnTo>
                    <a:pt x="148018" y="58191"/>
                  </a:lnTo>
                  <a:lnTo>
                    <a:pt x="164807" y="83591"/>
                  </a:lnTo>
                  <a:lnTo>
                    <a:pt x="164807" y="47205"/>
                  </a:lnTo>
                  <a:lnTo>
                    <a:pt x="162877" y="45491"/>
                  </a:lnTo>
                  <a:lnTo>
                    <a:pt x="150088" y="39141"/>
                  </a:lnTo>
                  <a:lnTo>
                    <a:pt x="136080" y="37871"/>
                  </a:lnTo>
                  <a:lnTo>
                    <a:pt x="122288" y="40411"/>
                  </a:lnTo>
                  <a:lnTo>
                    <a:pt x="93052" y="72161"/>
                  </a:lnTo>
                  <a:lnTo>
                    <a:pt x="91846" y="83591"/>
                  </a:lnTo>
                  <a:lnTo>
                    <a:pt x="92621" y="92481"/>
                  </a:lnTo>
                  <a:lnTo>
                    <a:pt x="95631" y="101371"/>
                  </a:lnTo>
                  <a:lnTo>
                    <a:pt x="100761" y="110261"/>
                  </a:lnTo>
                  <a:lnTo>
                    <a:pt x="98132" y="110261"/>
                  </a:lnTo>
                  <a:lnTo>
                    <a:pt x="96418" y="111531"/>
                  </a:lnTo>
                  <a:lnTo>
                    <a:pt x="94678" y="111531"/>
                  </a:lnTo>
                  <a:lnTo>
                    <a:pt x="77571" y="115341"/>
                  </a:lnTo>
                  <a:lnTo>
                    <a:pt x="41846" y="153441"/>
                  </a:lnTo>
                  <a:lnTo>
                    <a:pt x="29311" y="195351"/>
                  </a:lnTo>
                  <a:lnTo>
                    <a:pt x="17094" y="238531"/>
                  </a:lnTo>
                  <a:lnTo>
                    <a:pt x="16090" y="248691"/>
                  </a:lnTo>
                  <a:lnTo>
                    <a:pt x="19075" y="258851"/>
                  </a:lnTo>
                  <a:lnTo>
                    <a:pt x="25539" y="267741"/>
                  </a:lnTo>
                  <a:lnTo>
                    <a:pt x="34975" y="272821"/>
                  </a:lnTo>
                  <a:lnTo>
                    <a:pt x="45910" y="275361"/>
                  </a:lnTo>
                  <a:lnTo>
                    <a:pt x="56388" y="272821"/>
                  </a:lnTo>
                  <a:lnTo>
                    <a:pt x="65316" y="267741"/>
                  </a:lnTo>
                  <a:lnTo>
                    <a:pt x="71640" y="257581"/>
                  </a:lnTo>
                  <a:lnTo>
                    <a:pt x="74955" y="249961"/>
                  </a:lnTo>
                  <a:lnTo>
                    <a:pt x="76974" y="242341"/>
                  </a:lnTo>
                  <a:lnTo>
                    <a:pt x="80238" y="232181"/>
                  </a:lnTo>
                  <a:lnTo>
                    <a:pt x="80987" y="230911"/>
                  </a:lnTo>
                  <a:lnTo>
                    <a:pt x="82156" y="227101"/>
                  </a:lnTo>
                  <a:lnTo>
                    <a:pt x="82156" y="356641"/>
                  </a:lnTo>
                  <a:lnTo>
                    <a:pt x="63246" y="350291"/>
                  </a:lnTo>
                  <a:lnTo>
                    <a:pt x="47307" y="349021"/>
                  </a:lnTo>
                  <a:lnTo>
                    <a:pt x="33858" y="352831"/>
                  </a:lnTo>
                  <a:lnTo>
                    <a:pt x="22428" y="361721"/>
                  </a:lnTo>
                  <a:lnTo>
                    <a:pt x="12090" y="378231"/>
                  </a:lnTo>
                  <a:lnTo>
                    <a:pt x="8978" y="394741"/>
                  </a:lnTo>
                  <a:lnTo>
                    <a:pt x="12598" y="411251"/>
                  </a:lnTo>
                  <a:lnTo>
                    <a:pt x="22504" y="426491"/>
                  </a:lnTo>
                  <a:lnTo>
                    <a:pt x="20256" y="429031"/>
                  </a:lnTo>
                  <a:lnTo>
                    <a:pt x="0" y="458241"/>
                  </a:lnTo>
                  <a:lnTo>
                    <a:pt x="0" y="543331"/>
                  </a:lnTo>
                  <a:lnTo>
                    <a:pt x="2768" y="548411"/>
                  </a:lnTo>
                  <a:lnTo>
                    <a:pt x="6858" y="549681"/>
                  </a:lnTo>
                  <a:lnTo>
                    <a:pt x="106654" y="549681"/>
                  </a:lnTo>
                  <a:lnTo>
                    <a:pt x="109804" y="547141"/>
                  </a:lnTo>
                  <a:lnTo>
                    <a:pt x="109829" y="531901"/>
                  </a:lnTo>
                  <a:lnTo>
                    <a:pt x="109740" y="464591"/>
                  </a:lnTo>
                  <a:lnTo>
                    <a:pt x="109042" y="456971"/>
                  </a:lnTo>
                  <a:lnTo>
                    <a:pt x="106565" y="448081"/>
                  </a:lnTo>
                  <a:lnTo>
                    <a:pt x="102412" y="440461"/>
                  </a:lnTo>
                  <a:lnTo>
                    <a:pt x="96532" y="434111"/>
                  </a:lnTo>
                  <a:lnTo>
                    <a:pt x="95948" y="432841"/>
                  </a:lnTo>
                  <a:lnTo>
                    <a:pt x="95453" y="432841"/>
                  </a:lnTo>
                  <a:lnTo>
                    <a:pt x="94449" y="431571"/>
                  </a:lnTo>
                  <a:lnTo>
                    <a:pt x="161417" y="431571"/>
                  </a:lnTo>
                  <a:lnTo>
                    <a:pt x="160451" y="432841"/>
                  </a:lnTo>
                  <a:lnTo>
                    <a:pt x="159943" y="434111"/>
                  </a:lnTo>
                  <a:lnTo>
                    <a:pt x="146672" y="547141"/>
                  </a:lnTo>
                  <a:lnTo>
                    <a:pt x="150152" y="549681"/>
                  </a:lnTo>
                  <a:lnTo>
                    <a:pt x="252958" y="549681"/>
                  </a:lnTo>
                  <a:lnTo>
                    <a:pt x="256438" y="547141"/>
                  </a:lnTo>
                  <a:lnTo>
                    <a:pt x="256476" y="531901"/>
                  </a:lnTo>
                  <a:lnTo>
                    <a:pt x="256413" y="464591"/>
                  </a:lnTo>
                  <a:lnTo>
                    <a:pt x="238086" y="429729"/>
                  </a:lnTo>
                  <a:lnTo>
                    <a:pt x="238086" y="478561"/>
                  </a:lnTo>
                  <a:lnTo>
                    <a:pt x="238023" y="514121"/>
                  </a:lnTo>
                  <a:lnTo>
                    <a:pt x="237947" y="531901"/>
                  </a:lnTo>
                  <a:lnTo>
                    <a:pt x="165290" y="531901"/>
                  </a:lnTo>
                  <a:lnTo>
                    <a:pt x="165163" y="529361"/>
                  </a:lnTo>
                  <a:lnTo>
                    <a:pt x="164947" y="528091"/>
                  </a:lnTo>
                  <a:lnTo>
                    <a:pt x="164947" y="467131"/>
                  </a:lnTo>
                  <a:lnTo>
                    <a:pt x="166712" y="455701"/>
                  </a:lnTo>
                  <a:lnTo>
                    <a:pt x="171843" y="446811"/>
                  </a:lnTo>
                  <a:lnTo>
                    <a:pt x="180225" y="441731"/>
                  </a:lnTo>
                  <a:lnTo>
                    <a:pt x="191757" y="440461"/>
                  </a:lnTo>
                  <a:lnTo>
                    <a:pt x="214807" y="440461"/>
                  </a:lnTo>
                  <a:lnTo>
                    <a:pt x="238086" y="478561"/>
                  </a:lnTo>
                  <a:lnTo>
                    <a:pt x="238086" y="429729"/>
                  </a:lnTo>
                  <a:lnTo>
                    <a:pt x="237185" y="429031"/>
                  </a:lnTo>
                  <a:lnTo>
                    <a:pt x="234124" y="426491"/>
                  </a:lnTo>
                  <a:lnTo>
                    <a:pt x="237070" y="421411"/>
                  </a:lnTo>
                  <a:lnTo>
                    <a:pt x="242989" y="411251"/>
                  </a:lnTo>
                  <a:lnTo>
                    <a:pt x="247027" y="397281"/>
                  </a:lnTo>
                  <a:lnTo>
                    <a:pt x="246265" y="384581"/>
                  </a:lnTo>
                  <a:lnTo>
                    <a:pt x="240741" y="370611"/>
                  </a:lnTo>
                  <a:lnTo>
                    <a:pt x="237705" y="366801"/>
                  </a:lnTo>
                  <a:lnTo>
                    <a:pt x="231648" y="359181"/>
                  </a:lnTo>
                  <a:lnTo>
                    <a:pt x="228828" y="357593"/>
                  </a:lnTo>
                  <a:lnTo>
                    <a:pt x="228828" y="394741"/>
                  </a:lnTo>
                  <a:lnTo>
                    <a:pt x="226669" y="404901"/>
                  </a:lnTo>
                  <a:lnTo>
                    <a:pt x="220840" y="413791"/>
                  </a:lnTo>
                  <a:lnTo>
                    <a:pt x="212178" y="418871"/>
                  </a:lnTo>
                  <a:lnTo>
                    <a:pt x="201523" y="421411"/>
                  </a:lnTo>
                  <a:lnTo>
                    <a:pt x="190893" y="418871"/>
                  </a:lnTo>
                  <a:lnTo>
                    <a:pt x="182181" y="413791"/>
                  </a:lnTo>
                  <a:lnTo>
                    <a:pt x="181330" y="412521"/>
                  </a:lnTo>
                  <a:lnTo>
                    <a:pt x="176250" y="404901"/>
                  </a:lnTo>
                  <a:lnTo>
                    <a:pt x="174015" y="394741"/>
                  </a:lnTo>
                  <a:lnTo>
                    <a:pt x="176174" y="383311"/>
                  </a:lnTo>
                  <a:lnTo>
                    <a:pt x="182168" y="374421"/>
                  </a:lnTo>
                  <a:lnTo>
                    <a:pt x="191020" y="369341"/>
                  </a:lnTo>
                  <a:lnTo>
                    <a:pt x="201739" y="366801"/>
                  </a:lnTo>
                  <a:lnTo>
                    <a:pt x="212305" y="369341"/>
                  </a:lnTo>
                  <a:lnTo>
                    <a:pt x="220916" y="374421"/>
                  </a:lnTo>
                  <a:lnTo>
                    <a:pt x="226720" y="383311"/>
                  </a:lnTo>
                  <a:lnTo>
                    <a:pt x="228828" y="394741"/>
                  </a:lnTo>
                  <a:lnTo>
                    <a:pt x="228828" y="357593"/>
                  </a:lnTo>
                  <a:lnTo>
                    <a:pt x="220459" y="352831"/>
                  </a:lnTo>
                  <a:lnTo>
                    <a:pt x="207352" y="349021"/>
                  </a:lnTo>
                  <a:lnTo>
                    <a:pt x="192519" y="349021"/>
                  </a:lnTo>
                  <a:lnTo>
                    <a:pt x="192265" y="345211"/>
                  </a:lnTo>
                  <a:lnTo>
                    <a:pt x="192138" y="162331"/>
                  </a:lnTo>
                  <a:lnTo>
                    <a:pt x="193598" y="161061"/>
                  </a:lnTo>
                  <a:lnTo>
                    <a:pt x="216814" y="149631"/>
                  </a:lnTo>
                  <a:lnTo>
                    <a:pt x="237032" y="138201"/>
                  </a:lnTo>
                  <a:lnTo>
                    <a:pt x="257225" y="128041"/>
                  </a:lnTo>
                  <a:lnTo>
                    <a:pt x="280822" y="115341"/>
                  </a:lnTo>
                  <a:lnTo>
                    <a:pt x="284187" y="114071"/>
                  </a:lnTo>
                  <a:lnTo>
                    <a:pt x="286791" y="110261"/>
                  </a:lnTo>
                  <a:lnTo>
                    <a:pt x="292328" y="101371"/>
                  </a:lnTo>
                  <a:lnTo>
                    <a:pt x="294487" y="92481"/>
                  </a:lnTo>
                  <a:close/>
                </a:path>
                <a:path w="549909" h="549910">
                  <a:moveTo>
                    <a:pt x="549656" y="7264"/>
                  </a:moveTo>
                  <a:lnTo>
                    <a:pt x="548195" y="2882"/>
                  </a:lnTo>
                  <a:lnTo>
                    <a:pt x="543115" y="0"/>
                  </a:lnTo>
                  <a:lnTo>
                    <a:pt x="12" y="0"/>
                  </a:lnTo>
                  <a:lnTo>
                    <a:pt x="12" y="192138"/>
                  </a:lnTo>
                  <a:lnTo>
                    <a:pt x="18580" y="192138"/>
                  </a:lnTo>
                  <a:lnTo>
                    <a:pt x="18580" y="18643"/>
                  </a:lnTo>
                  <a:lnTo>
                    <a:pt x="530948" y="18643"/>
                  </a:lnTo>
                  <a:lnTo>
                    <a:pt x="530948" y="219989"/>
                  </a:lnTo>
                  <a:lnTo>
                    <a:pt x="211023" y="219989"/>
                  </a:lnTo>
                  <a:lnTo>
                    <a:pt x="211023" y="238213"/>
                  </a:lnTo>
                  <a:lnTo>
                    <a:pt x="546646" y="238201"/>
                  </a:lnTo>
                  <a:lnTo>
                    <a:pt x="549554" y="235216"/>
                  </a:lnTo>
                  <a:lnTo>
                    <a:pt x="549656" y="7264"/>
                  </a:lnTo>
                  <a:close/>
                </a:path>
              </a:pathLst>
            </a:custGeom>
            <a:solidFill>
              <a:srgbClr val="FAA51A"/>
            </a:solidFill>
          </p:spPr>
          <p:txBody>
            <a:bodyPr wrap="square" lIns="0" tIns="0" rIns="0" bIns="0" rtlCol="0"/>
            <a:lstStyle/>
            <a:p>
              <a:endParaRPr/>
            </a:p>
          </p:txBody>
        </p:sp>
        <p:pic>
          <p:nvPicPr>
            <p:cNvPr id="49" name="object 49"/>
            <p:cNvPicPr/>
            <p:nvPr/>
          </p:nvPicPr>
          <p:blipFill>
            <a:blip r:embed="rId10" cstate="print"/>
            <a:stretch>
              <a:fillRect/>
            </a:stretch>
          </p:blipFill>
          <p:spPr>
            <a:xfrm>
              <a:off x="6736933" y="2438788"/>
              <a:ext cx="110060" cy="201849"/>
            </a:xfrm>
            <a:prstGeom prst="rect">
              <a:avLst/>
            </a:prstGeom>
          </p:spPr>
        </p:pic>
        <p:pic>
          <p:nvPicPr>
            <p:cNvPr id="50" name="object 50"/>
            <p:cNvPicPr/>
            <p:nvPr/>
          </p:nvPicPr>
          <p:blipFill>
            <a:blip r:embed="rId11" cstate="print"/>
            <a:stretch>
              <a:fillRect/>
            </a:stretch>
          </p:blipFill>
          <p:spPr>
            <a:xfrm>
              <a:off x="6883639" y="2439060"/>
              <a:ext cx="110036" cy="201580"/>
            </a:xfrm>
            <a:prstGeom prst="rect">
              <a:avLst/>
            </a:prstGeom>
          </p:spPr>
        </p:pic>
        <p:sp>
          <p:nvSpPr>
            <p:cNvPr id="51" name="object 51"/>
            <p:cNvSpPr/>
            <p:nvPr/>
          </p:nvSpPr>
          <p:spPr>
            <a:xfrm>
              <a:off x="6737337" y="2137346"/>
              <a:ext cx="219710" cy="127635"/>
            </a:xfrm>
            <a:custGeom>
              <a:avLst/>
              <a:gdLst/>
              <a:ahLst/>
              <a:cxnLst/>
              <a:rect l="l" t="t" r="r" b="b"/>
              <a:pathLst>
                <a:path w="219709" h="127635">
                  <a:moveTo>
                    <a:pt x="182651" y="109702"/>
                  </a:moveTo>
                  <a:lnTo>
                    <a:pt x="0" y="109702"/>
                  </a:lnTo>
                  <a:lnTo>
                    <a:pt x="0" y="127431"/>
                  </a:lnTo>
                  <a:lnTo>
                    <a:pt x="182651" y="127431"/>
                  </a:lnTo>
                  <a:lnTo>
                    <a:pt x="182651" y="109702"/>
                  </a:lnTo>
                  <a:close/>
                </a:path>
                <a:path w="219709" h="127635">
                  <a:moveTo>
                    <a:pt x="191554" y="0"/>
                  </a:moveTo>
                  <a:lnTo>
                    <a:pt x="9283" y="0"/>
                  </a:lnTo>
                  <a:lnTo>
                    <a:pt x="9283" y="17564"/>
                  </a:lnTo>
                  <a:lnTo>
                    <a:pt x="191554" y="17564"/>
                  </a:lnTo>
                  <a:lnTo>
                    <a:pt x="191554" y="0"/>
                  </a:lnTo>
                  <a:close/>
                </a:path>
                <a:path w="219709" h="127635">
                  <a:moveTo>
                    <a:pt x="219481" y="55041"/>
                  </a:moveTo>
                  <a:lnTo>
                    <a:pt x="36652" y="55041"/>
                  </a:lnTo>
                  <a:lnTo>
                    <a:pt x="36652" y="72390"/>
                  </a:lnTo>
                  <a:lnTo>
                    <a:pt x="219481" y="72390"/>
                  </a:lnTo>
                  <a:lnTo>
                    <a:pt x="219481" y="55041"/>
                  </a:lnTo>
                  <a:close/>
                </a:path>
              </a:pathLst>
            </a:custGeom>
            <a:solidFill>
              <a:srgbClr val="FAA51A"/>
            </a:solidFill>
          </p:spPr>
          <p:txBody>
            <a:bodyPr wrap="square" lIns="0" tIns="0" rIns="0" bIns="0" rtlCol="0"/>
            <a:lstStyle/>
            <a:p>
              <a:endParaRPr/>
            </a:p>
          </p:txBody>
        </p:sp>
        <p:sp>
          <p:nvSpPr>
            <p:cNvPr id="52" name="object 52"/>
            <p:cNvSpPr/>
            <p:nvPr/>
          </p:nvSpPr>
          <p:spPr>
            <a:xfrm>
              <a:off x="6426022" y="3645179"/>
              <a:ext cx="516255" cy="603250"/>
            </a:xfrm>
            <a:custGeom>
              <a:avLst/>
              <a:gdLst/>
              <a:ahLst/>
              <a:cxnLst/>
              <a:rect l="l" t="t" r="r" b="b"/>
              <a:pathLst>
                <a:path w="516254" h="603250">
                  <a:moveTo>
                    <a:pt x="113372" y="288340"/>
                  </a:moveTo>
                  <a:lnTo>
                    <a:pt x="109588" y="284949"/>
                  </a:lnTo>
                  <a:lnTo>
                    <a:pt x="52946" y="284949"/>
                  </a:lnTo>
                  <a:lnTo>
                    <a:pt x="49326" y="288175"/>
                  </a:lnTo>
                  <a:lnTo>
                    <a:pt x="48971" y="298818"/>
                  </a:lnTo>
                  <a:lnTo>
                    <a:pt x="52692" y="302399"/>
                  </a:lnTo>
                  <a:lnTo>
                    <a:pt x="59004" y="302514"/>
                  </a:lnTo>
                  <a:lnTo>
                    <a:pt x="66446" y="302653"/>
                  </a:lnTo>
                  <a:lnTo>
                    <a:pt x="88595" y="302552"/>
                  </a:lnTo>
                  <a:lnTo>
                    <a:pt x="95846" y="302628"/>
                  </a:lnTo>
                  <a:lnTo>
                    <a:pt x="109524" y="302437"/>
                  </a:lnTo>
                  <a:lnTo>
                    <a:pt x="113322" y="299085"/>
                  </a:lnTo>
                  <a:lnTo>
                    <a:pt x="113372" y="288340"/>
                  </a:lnTo>
                  <a:close/>
                </a:path>
                <a:path w="516254" h="603250">
                  <a:moveTo>
                    <a:pt x="172364" y="323735"/>
                  </a:moveTo>
                  <a:lnTo>
                    <a:pt x="168427" y="320332"/>
                  </a:lnTo>
                  <a:lnTo>
                    <a:pt x="161124" y="320319"/>
                  </a:lnTo>
                  <a:lnTo>
                    <a:pt x="53022" y="320332"/>
                  </a:lnTo>
                  <a:lnTo>
                    <a:pt x="49136" y="323646"/>
                  </a:lnTo>
                  <a:lnTo>
                    <a:pt x="49110" y="334797"/>
                  </a:lnTo>
                  <a:lnTo>
                    <a:pt x="52882" y="337934"/>
                  </a:lnTo>
                  <a:lnTo>
                    <a:pt x="168287" y="337947"/>
                  </a:lnTo>
                  <a:lnTo>
                    <a:pt x="171983" y="335089"/>
                  </a:lnTo>
                  <a:lnTo>
                    <a:pt x="172364" y="323735"/>
                  </a:lnTo>
                  <a:close/>
                </a:path>
                <a:path w="516254" h="603250">
                  <a:moveTo>
                    <a:pt x="175704" y="463956"/>
                  </a:moveTo>
                  <a:lnTo>
                    <a:pt x="175107" y="453872"/>
                  </a:lnTo>
                  <a:lnTo>
                    <a:pt x="172110" y="450900"/>
                  </a:lnTo>
                  <a:lnTo>
                    <a:pt x="167081" y="450748"/>
                  </a:lnTo>
                  <a:lnTo>
                    <a:pt x="159639" y="450507"/>
                  </a:lnTo>
                  <a:lnTo>
                    <a:pt x="116484" y="450621"/>
                  </a:lnTo>
                  <a:lnTo>
                    <a:pt x="116459" y="387540"/>
                  </a:lnTo>
                  <a:lnTo>
                    <a:pt x="113322" y="383476"/>
                  </a:lnTo>
                  <a:lnTo>
                    <a:pt x="101993" y="383336"/>
                  </a:lnTo>
                  <a:lnTo>
                    <a:pt x="98844" y="387273"/>
                  </a:lnTo>
                  <a:lnTo>
                    <a:pt x="98831" y="465455"/>
                  </a:lnTo>
                  <a:lnTo>
                    <a:pt x="101536" y="468249"/>
                  </a:lnTo>
                  <a:lnTo>
                    <a:pt x="166497" y="468312"/>
                  </a:lnTo>
                  <a:lnTo>
                    <a:pt x="172847" y="466940"/>
                  </a:lnTo>
                  <a:lnTo>
                    <a:pt x="175704" y="463956"/>
                  </a:lnTo>
                  <a:close/>
                </a:path>
                <a:path w="516254" h="603250">
                  <a:moveTo>
                    <a:pt x="181279" y="168846"/>
                  </a:moveTo>
                  <a:lnTo>
                    <a:pt x="178981" y="166204"/>
                  </a:lnTo>
                  <a:lnTo>
                    <a:pt x="177342" y="163106"/>
                  </a:lnTo>
                  <a:lnTo>
                    <a:pt x="171018" y="159550"/>
                  </a:lnTo>
                  <a:lnTo>
                    <a:pt x="167170" y="160883"/>
                  </a:lnTo>
                  <a:lnTo>
                    <a:pt x="102793" y="231965"/>
                  </a:lnTo>
                  <a:lnTo>
                    <a:pt x="102908" y="236778"/>
                  </a:lnTo>
                  <a:lnTo>
                    <a:pt x="110528" y="243992"/>
                  </a:lnTo>
                  <a:lnTo>
                    <a:pt x="115989" y="243547"/>
                  </a:lnTo>
                  <a:lnTo>
                    <a:pt x="120180" y="238937"/>
                  </a:lnTo>
                  <a:lnTo>
                    <a:pt x="178396" y="174688"/>
                  </a:lnTo>
                  <a:lnTo>
                    <a:pt x="179400" y="172085"/>
                  </a:lnTo>
                  <a:lnTo>
                    <a:pt x="181279" y="168846"/>
                  </a:lnTo>
                  <a:close/>
                </a:path>
                <a:path w="516254" h="603250">
                  <a:moveTo>
                    <a:pt x="195707" y="354241"/>
                  </a:moveTo>
                  <a:lnTo>
                    <a:pt x="110680" y="354139"/>
                  </a:lnTo>
                  <a:lnTo>
                    <a:pt x="23583" y="354241"/>
                  </a:lnTo>
                  <a:lnTo>
                    <a:pt x="195707" y="354241"/>
                  </a:lnTo>
                  <a:close/>
                </a:path>
                <a:path w="516254" h="603250">
                  <a:moveTo>
                    <a:pt x="221335" y="349631"/>
                  </a:moveTo>
                  <a:lnTo>
                    <a:pt x="221284" y="273126"/>
                  </a:lnTo>
                  <a:lnTo>
                    <a:pt x="203898" y="251980"/>
                  </a:lnTo>
                  <a:lnTo>
                    <a:pt x="203898" y="269963"/>
                  </a:lnTo>
                  <a:lnTo>
                    <a:pt x="203835" y="275259"/>
                  </a:lnTo>
                  <a:lnTo>
                    <a:pt x="203682" y="292569"/>
                  </a:lnTo>
                  <a:lnTo>
                    <a:pt x="203682" y="329869"/>
                  </a:lnTo>
                  <a:lnTo>
                    <a:pt x="203771" y="353009"/>
                  </a:lnTo>
                  <a:lnTo>
                    <a:pt x="202412" y="354253"/>
                  </a:lnTo>
                  <a:lnTo>
                    <a:pt x="18999" y="354241"/>
                  </a:lnTo>
                  <a:lnTo>
                    <a:pt x="17500" y="353009"/>
                  </a:lnTo>
                  <a:lnTo>
                    <a:pt x="17551" y="348259"/>
                  </a:lnTo>
                  <a:lnTo>
                    <a:pt x="17665" y="329869"/>
                  </a:lnTo>
                  <a:lnTo>
                    <a:pt x="17551" y="274701"/>
                  </a:lnTo>
                  <a:lnTo>
                    <a:pt x="17500" y="269963"/>
                  </a:lnTo>
                  <a:lnTo>
                    <a:pt x="18986" y="268681"/>
                  </a:lnTo>
                  <a:lnTo>
                    <a:pt x="67106" y="268808"/>
                  </a:lnTo>
                  <a:lnTo>
                    <a:pt x="121437" y="268808"/>
                  </a:lnTo>
                  <a:lnTo>
                    <a:pt x="153911" y="268820"/>
                  </a:lnTo>
                  <a:lnTo>
                    <a:pt x="175539" y="268795"/>
                  </a:lnTo>
                  <a:lnTo>
                    <a:pt x="197396" y="268681"/>
                  </a:lnTo>
                  <a:lnTo>
                    <a:pt x="202272" y="268681"/>
                  </a:lnTo>
                  <a:lnTo>
                    <a:pt x="203898" y="269963"/>
                  </a:lnTo>
                  <a:lnTo>
                    <a:pt x="203898" y="251980"/>
                  </a:lnTo>
                  <a:lnTo>
                    <a:pt x="198869" y="251256"/>
                  </a:lnTo>
                  <a:lnTo>
                    <a:pt x="44094" y="251244"/>
                  </a:lnTo>
                  <a:lnTo>
                    <a:pt x="21742" y="251269"/>
                  </a:lnTo>
                  <a:lnTo>
                    <a:pt x="12344" y="252691"/>
                  </a:lnTo>
                  <a:lnTo>
                    <a:pt x="5537" y="256870"/>
                  </a:lnTo>
                  <a:lnTo>
                    <a:pt x="1397" y="263702"/>
                  </a:lnTo>
                  <a:lnTo>
                    <a:pt x="0" y="273126"/>
                  </a:lnTo>
                  <a:lnTo>
                    <a:pt x="0" y="349631"/>
                  </a:lnTo>
                  <a:lnTo>
                    <a:pt x="1409" y="359206"/>
                  </a:lnTo>
                  <a:lnTo>
                    <a:pt x="5613" y="366115"/>
                  </a:lnTo>
                  <a:lnTo>
                    <a:pt x="12547" y="370306"/>
                  </a:lnTo>
                  <a:lnTo>
                    <a:pt x="22161" y="371729"/>
                  </a:lnTo>
                  <a:lnTo>
                    <a:pt x="199288" y="371716"/>
                  </a:lnTo>
                  <a:lnTo>
                    <a:pt x="208838" y="370293"/>
                  </a:lnTo>
                  <a:lnTo>
                    <a:pt x="215747" y="366077"/>
                  </a:lnTo>
                  <a:lnTo>
                    <a:pt x="219938" y="359117"/>
                  </a:lnTo>
                  <a:lnTo>
                    <a:pt x="220649" y="354253"/>
                  </a:lnTo>
                  <a:lnTo>
                    <a:pt x="221335" y="349631"/>
                  </a:lnTo>
                  <a:close/>
                </a:path>
                <a:path w="516254" h="603250">
                  <a:moveTo>
                    <a:pt x="267385" y="438442"/>
                  </a:moveTo>
                  <a:lnTo>
                    <a:pt x="267309" y="428980"/>
                  </a:lnTo>
                  <a:lnTo>
                    <a:pt x="263880" y="425323"/>
                  </a:lnTo>
                  <a:lnTo>
                    <a:pt x="254508" y="424827"/>
                  </a:lnTo>
                  <a:lnTo>
                    <a:pt x="250190" y="425005"/>
                  </a:lnTo>
                  <a:lnTo>
                    <a:pt x="234708" y="424980"/>
                  </a:lnTo>
                  <a:lnTo>
                    <a:pt x="233540" y="425005"/>
                  </a:lnTo>
                  <a:lnTo>
                    <a:pt x="228409" y="425424"/>
                  </a:lnTo>
                  <a:lnTo>
                    <a:pt x="224955" y="428828"/>
                  </a:lnTo>
                  <a:lnTo>
                    <a:pt x="224751" y="438315"/>
                  </a:lnTo>
                  <a:lnTo>
                    <a:pt x="228028" y="442302"/>
                  </a:lnTo>
                  <a:lnTo>
                    <a:pt x="239560" y="442671"/>
                  </a:lnTo>
                  <a:lnTo>
                    <a:pt x="246024" y="442722"/>
                  </a:lnTo>
                  <a:lnTo>
                    <a:pt x="252488" y="442671"/>
                  </a:lnTo>
                  <a:lnTo>
                    <a:pt x="264033" y="442341"/>
                  </a:lnTo>
                  <a:lnTo>
                    <a:pt x="267385" y="438442"/>
                  </a:lnTo>
                  <a:close/>
                </a:path>
                <a:path w="516254" h="603250">
                  <a:moveTo>
                    <a:pt x="282181" y="67170"/>
                  </a:moveTo>
                  <a:lnTo>
                    <a:pt x="282079" y="57480"/>
                  </a:lnTo>
                  <a:lnTo>
                    <a:pt x="278485" y="53975"/>
                  </a:lnTo>
                  <a:lnTo>
                    <a:pt x="267576" y="53581"/>
                  </a:lnTo>
                  <a:lnTo>
                    <a:pt x="262267" y="53733"/>
                  </a:lnTo>
                  <a:lnTo>
                    <a:pt x="251675" y="53721"/>
                  </a:lnTo>
                  <a:lnTo>
                    <a:pt x="246380" y="53594"/>
                  </a:lnTo>
                  <a:lnTo>
                    <a:pt x="241084" y="53746"/>
                  </a:lnTo>
                  <a:lnTo>
                    <a:pt x="234975" y="53936"/>
                  </a:lnTo>
                  <a:lnTo>
                    <a:pt x="231432" y="57315"/>
                  </a:lnTo>
                  <a:lnTo>
                    <a:pt x="231546" y="67525"/>
                  </a:lnTo>
                  <a:lnTo>
                    <a:pt x="234950" y="71107"/>
                  </a:lnTo>
                  <a:lnTo>
                    <a:pt x="248754" y="71374"/>
                  </a:lnTo>
                  <a:lnTo>
                    <a:pt x="264947" y="71361"/>
                  </a:lnTo>
                  <a:lnTo>
                    <a:pt x="278574" y="71094"/>
                  </a:lnTo>
                  <a:lnTo>
                    <a:pt x="282181" y="67170"/>
                  </a:lnTo>
                  <a:close/>
                </a:path>
                <a:path w="516254" h="603250">
                  <a:moveTo>
                    <a:pt x="290969" y="493141"/>
                  </a:moveTo>
                  <a:lnTo>
                    <a:pt x="287058" y="489839"/>
                  </a:lnTo>
                  <a:lnTo>
                    <a:pt x="228638" y="489839"/>
                  </a:lnTo>
                  <a:lnTo>
                    <a:pt x="224739" y="493179"/>
                  </a:lnTo>
                  <a:lnTo>
                    <a:pt x="224955" y="504075"/>
                  </a:lnTo>
                  <a:lnTo>
                    <a:pt x="228777" y="507377"/>
                  </a:lnTo>
                  <a:lnTo>
                    <a:pt x="235254" y="507415"/>
                  </a:lnTo>
                  <a:lnTo>
                    <a:pt x="286969" y="507377"/>
                  </a:lnTo>
                  <a:lnTo>
                    <a:pt x="290817" y="504012"/>
                  </a:lnTo>
                  <a:lnTo>
                    <a:pt x="290969" y="493141"/>
                  </a:lnTo>
                  <a:close/>
                </a:path>
                <a:path w="516254" h="603250">
                  <a:moveTo>
                    <a:pt x="290969" y="471601"/>
                  </a:moveTo>
                  <a:lnTo>
                    <a:pt x="290779" y="460654"/>
                  </a:lnTo>
                  <a:lnTo>
                    <a:pt x="287134" y="457415"/>
                  </a:lnTo>
                  <a:lnTo>
                    <a:pt x="246545" y="457301"/>
                  </a:lnTo>
                  <a:lnTo>
                    <a:pt x="228574" y="457415"/>
                  </a:lnTo>
                  <a:lnTo>
                    <a:pt x="224929" y="460654"/>
                  </a:lnTo>
                  <a:lnTo>
                    <a:pt x="224853" y="466026"/>
                  </a:lnTo>
                  <a:lnTo>
                    <a:pt x="224764" y="471639"/>
                  </a:lnTo>
                  <a:lnTo>
                    <a:pt x="228460" y="474840"/>
                  </a:lnTo>
                  <a:lnTo>
                    <a:pt x="242989" y="475056"/>
                  </a:lnTo>
                  <a:lnTo>
                    <a:pt x="265315" y="474967"/>
                  </a:lnTo>
                  <a:lnTo>
                    <a:pt x="272757" y="475056"/>
                  </a:lnTo>
                  <a:lnTo>
                    <a:pt x="287248" y="474840"/>
                  </a:lnTo>
                  <a:lnTo>
                    <a:pt x="290969" y="471601"/>
                  </a:lnTo>
                  <a:close/>
                </a:path>
                <a:path w="516254" h="603250">
                  <a:moveTo>
                    <a:pt x="320255" y="436689"/>
                  </a:moveTo>
                  <a:lnTo>
                    <a:pt x="314248" y="393026"/>
                  </a:lnTo>
                  <a:lnTo>
                    <a:pt x="300101" y="387248"/>
                  </a:lnTo>
                  <a:lnTo>
                    <a:pt x="215328" y="387261"/>
                  </a:lnTo>
                  <a:lnTo>
                    <a:pt x="195592" y="472694"/>
                  </a:lnTo>
                  <a:lnTo>
                    <a:pt x="198031" y="475907"/>
                  </a:lnTo>
                  <a:lnTo>
                    <a:pt x="208762" y="478015"/>
                  </a:lnTo>
                  <a:lnTo>
                    <a:pt x="213106" y="473786"/>
                  </a:lnTo>
                  <a:lnTo>
                    <a:pt x="213067" y="406476"/>
                  </a:lnTo>
                  <a:lnTo>
                    <a:pt x="214426" y="404698"/>
                  </a:lnTo>
                  <a:lnTo>
                    <a:pt x="301231" y="404723"/>
                  </a:lnTo>
                  <a:lnTo>
                    <a:pt x="302641" y="406349"/>
                  </a:lnTo>
                  <a:lnTo>
                    <a:pt x="302628" y="525856"/>
                  </a:lnTo>
                  <a:lnTo>
                    <a:pt x="301421" y="527608"/>
                  </a:lnTo>
                  <a:lnTo>
                    <a:pt x="214515" y="527583"/>
                  </a:lnTo>
                  <a:lnTo>
                    <a:pt x="213080" y="526097"/>
                  </a:lnTo>
                  <a:lnTo>
                    <a:pt x="213029" y="498665"/>
                  </a:lnTo>
                  <a:lnTo>
                    <a:pt x="209423" y="494665"/>
                  </a:lnTo>
                  <a:lnTo>
                    <a:pt x="199161" y="494906"/>
                  </a:lnTo>
                  <a:lnTo>
                    <a:pt x="195668" y="498817"/>
                  </a:lnTo>
                  <a:lnTo>
                    <a:pt x="195414" y="510425"/>
                  </a:lnTo>
                  <a:lnTo>
                    <a:pt x="195503" y="521817"/>
                  </a:lnTo>
                  <a:lnTo>
                    <a:pt x="197040" y="531850"/>
                  </a:lnTo>
                  <a:lnTo>
                    <a:pt x="201485" y="539178"/>
                  </a:lnTo>
                  <a:lnTo>
                    <a:pt x="208737" y="543674"/>
                  </a:lnTo>
                  <a:lnTo>
                    <a:pt x="218681" y="545211"/>
                  </a:lnTo>
                  <a:lnTo>
                    <a:pt x="249123" y="545211"/>
                  </a:lnTo>
                  <a:lnTo>
                    <a:pt x="249123" y="574560"/>
                  </a:lnTo>
                  <a:lnTo>
                    <a:pt x="234111" y="561898"/>
                  </a:lnTo>
                  <a:lnTo>
                    <a:pt x="229285" y="561708"/>
                  </a:lnTo>
                  <a:lnTo>
                    <a:pt x="221970" y="569887"/>
                  </a:lnTo>
                  <a:lnTo>
                    <a:pt x="222821" y="575170"/>
                  </a:lnTo>
                  <a:lnTo>
                    <a:pt x="254342" y="602830"/>
                  </a:lnTo>
                  <a:lnTo>
                    <a:pt x="261404" y="602830"/>
                  </a:lnTo>
                  <a:lnTo>
                    <a:pt x="293014" y="575094"/>
                  </a:lnTo>
                  <a:lnTo>
                    <a:pt x="293649" y="569747"/>
                  </a:lnTo>
                  <a:lnTo>
                    <a:pt x="286575" y="561822"/>
                  </a:lnTo>
                  <a:lnTo>
                    <a:pt x="281724" y="561873"/>
                  </a:lnTo>
                  <a:lnTo>
                    <a:pt x="267754" y="573608"/>
                  </a:lnTo>
                  <a:lnTo>
                    <a:pt x="267754" y="545782"/>
                  </a:lnTo>
                  <a:lnTo>
                    <a:pt x="268706" y="545388"/>
                  </a:lnTo>
                  <a:lnTo>
                    <a:pt x="299313" y="545198"/>
                  </a:lnTo>
                  <a:lnTo>
                    <a:pt x="307390" y="543623"/>
                  </a:lnTo>
                  <a:lnTo>
                    <a:pt x="313982" y="539496"/>
                  </a:lnTo>
                  <a:lnTo>
                    <a:pt x="318427" y="533273"/>
                  </a:lnTo>
                  <a:lnTo>
                    <a:pt x="320103" y="525449"/>
                  </a:lnTo>
                  <a:lnTo>
                    <a:pt x="320255" y="436689"/>
                  </a:lnTo>
                  <a:close/>
                </a:path>
                <a:path w="516254" h="603250">
                  <a:moveTo>
                    <a:pt x="336384" y="92049"/>
                  </a:moveTo>
                  <a:lnTo>
                    <a:pt x="333209" y="88480"/>
                  </a:lnTo>
                  <a:lnTo>
                    <a:pt x="326085" y="87515"/>
                  </a:lnTo>
                  <a:lnTo>
                    <a:pt x="248488" y="87591"/>
                  </a:lnTo>
                  <a:lnTo>
                    <a:pt x="243547" y="87439"/>
                  </a:lnTo>
                  <a:lnTo>
                    <a:pt x="238709" y="87985"/>
                  </a:lnTo>
                  <a:lnTo>
                    <a:pt x="233972" y="88519"/>
                  </a:lnTo>
                  <a:lnTo>
                    <a:pt x="231482" y="91846"/>
                  </a:lnTo>
                  <a:lnTo>
                    <a:pt x="231622" y="101269"/>
                  </a:lnTo>
                  <a:lnTo>
                    <a:pt x="234188" y="104241"/>
                  </a:lnTo>
                  <a:lnTo>
                    <a:pt x="240665" y="105244"/>
                  </a:lnTo>
                  <a:lnTo>
                    <a:pt x="313182" y="105219"/>
                  </a:lnTo>
                  <a:lnTo>
                    <a:pt x="320433" y="105333"/>
                  </a:lnTo>
                  <a:lnTo>
                    <a:pt x="332701" y="104889"/>
                  </a:lnTo>
                  <a:lnTo>
                    <a:pt x="335610" y="101930"/>
                  </a:lnTo>
                  <a:lnTo>
                    <a:pt x="336384" y="92049"/>
                  </a:lnTo>
                  <a:close/>
                </a:path>
                <a:path w="516254" h="603250">
                  <a:moveTo>
                    <a:pt x="386321" y="83743"/>
                  </a:moveTo>
                  <a:lnTo>
                    <a:pt x="357492" y="25654"/>
                  </a:lnTo>
                  <a:lnTo>
                    <a:pt x="312991" y="3136"/>
                  </a:lnTo>
                  <a:lnTo>
                    <a:pt x="288607" y="0"/>
                  </a:lnTo>
                  <a:lnTo>
                    <a:pt x="263042" y="1689"/>
                  </a:lnTo>
                  <a:lnTo>
                    <a:pt x="221475" y="17170"/>
                  </a:lnTo>
                  <a:lnTo>
                    <a:pt x="214452" y="25425"/>
                  </a:lnTo>
                  <a:lnTo>
                    <a:pt x="219951" y="34569"/>
                  </a:lnTo>
                  <a:lnTo>
                    <a:pt x="224853" y="35394"/>
                  </a:lnTo>
                  <a:lnTo>
                    <a:pt x="234137" y="30162"/>
                  </a:lnTo>
                  <a:lnTo>
                    <a:pt x="261670" y="19964"/>
                  </a:lnTo>
                  <a:lnTo>
                    <a:pt x="315595" y="22339"/>
                  </a:lnTo>
                  <a:lnTo>
                    <a:pt x="361556" y="56616"/>
                  </a:lnTo>
                  <a:lnTo>
                    <a:pt x="368681" y="81432"/>
                  </a:lnTo>
                  <a:lnTo>
                    <a:pt x="363067" y="106794"/>
                  </a:lnTo>
                  <a:lnTo>
                    <a:pt x="332028" y="137960"/>
                  </a:lnTo>
                  <a:lnTo>
                    <a:pt x="288709" y="149339"/>
                  </a:lnTo>
                  <a:lnTo>
                    <a:pt x="281698" y="149618"/>
                  </a:lnTo>
                  <a:lnTo>
                    <a:pt x="276326" y="151892"/>
                  </a:lnTo>
                  <a:lnTo>
                    <a:pt x="242862" y="173545"/>
                  </a:lnTo>
                  <a:lnTo>
                    <a:pt x="238594" y="174142"/>
                  </a:lnTo>
                  <a:lnTo>
                    <a:pt x="240284" y="170891"/>
                  </a:lnTo>
                  <a:lnTo>
                    <a:pt x="244271" y="167220"/>
                  </a:lnTo>
                  <a:lnTo>
                    <a:pt x="249402" y="159842"/>
                  </a:lnTo>
                  <a:lnTo>
                    <a:pt x="250304" y="152412"/>
                  </a:lnTo>
                  <a:lnTo>
                    <a:pt x="247129" y="145580"/>
                  </a:lnTo>
                  <a:lnTo>
                    <a:pt x="239991" y="139992"/>
                  </a:lnTo>
                  <a:lnTo>
                    <a:pt x="228930" y="133985"/>
                  </a:lnTo>
                  <a:lnTo>
                    <a:pt x="223977" y="130213"/>
                  </a:lnTo>
                  <a:lnTo>
                    <a:pt x="208876" y="114503"/>
                  </a:lnTo>
                  <a:lnTo>
                    <a:pt x="200418" y="95935"/>
                  </a:lnTo>
                  <a:lnTo>
                    <a:pt x="199428" y="75895"/>
                  </a:lnTo>
                  <a:lnTo>
                    <a:pt x="206743" y="55791"/>
                  </a:lnTo>
                  <a:lnTo>
                    <a:pt x="209842" y="50596"/>
                  </a:lnTo>
                  <a:lnTo>
                    <a:pt x="208457" y="45605"/>
                  </a:lnTo>
                  <a:lnTo>
                    <a:pt x="199567" y="40538"/>
                  </a:lnTo>
                  <a:lnTo>
                    <a:pt x="194652" y="42113"/>
                  </a:lnTo>
                  <a:lnTo>
                    <a:pt x="189522" y="50495"/>
                  </a:lnTo>
                  <a:lnTo>
                    <a:pt x="188645" y="52247"/>
                  </a:lnTo>
                  <a:lnTo>
                    <a:pt x="181648" y="76073"/>
                  </a:lnTo>
                  <a:lnTo>
                    <a:pt x="183286" y="100177"/>
                  </a:lnTo>
                  <a:lnTo>
                    <a:pt x="193167" y="122847"/>
                  </a:lnTo>
                  <a:lnTo>
                    <a:pt x="210896" y="142354"/>
                  </a:lnTo>
                  <a:lnTo>
                    <a:pt x="216941" y="147231"/>
                  </a:lnTo>
                  <a:lnTo>
                    <a:pt x="223685" y="151257"/>
                  </a:lnTo>
                  <a:lnTo>
                    <a:pt x="230085" y="155676"/>
                  </a:lnTo>
                  <a:lnTo>
                    <a:pt x="225183" y="160642"/>
                  </a:lnTo>
                  <a:lnTo>
                    <a:pt x="222986" y="161785"/>
                  </a:lnTo>
                  <a:lnTo>
                    <a:pt x="206959" y="165823"/>
                  </a:lnTo>
                  <a:lnTo>
                    <a:pt x="204000" y="168516"/>
                  </a:lnTo>
                  <a:lnTo>
                    <a:pt x="248666" y="190982"/>
                  </a:lnTo>
                  <a:lnTo>
                    <a:pt x="267474" y="184810"/>
                  </a:lnTo>
                  <a:lnTo>
                    <a:pt x="284264" y="170992"/>
                  </a:lnTo>
                  <a:lnTo>
                    <a:pt x="286016" y="168960"/>
                  </a:lnTo>
                  <a:lnTo>
                    <a:pt x="289306" y="167411"/>
                  </a:lnTo>
                  <a:lnTo>
                    <a:pt x="326669" y="159689"/>
                  </a:lnTo>
                  <a:lnTo>
                    <a:pt x="379031" y="114706"/>
                  </a:lnTo>
                  <a:lnTo>
                    <a:pt x="386321" y="83743"/>
                  </a:lnTo>
                  <a:close/>
                </a:path>
                <a:path w="516254" h="603250">
                  <a:moveTo>
                    <a:pt x="407847" y="299085"/>
                  </a:moveTo>
                  <a:lnTo>
                    <a:pt x="407657" y="288150"/>
                  </a:lnTo>
                  <a:lnTo>
                    <a:pt x="403885" y="284924"/>
                  </a:lnTo>
                  <a:lnTo>
                    <a:pt x="347332" y="284937"/>
                  </a:lnTo>
                  <a:lnTo>
                    <a:pt x="343611" y="288150"/>
                  </a:lnTo>
                  <a:lnTo>
                    <a:pt x="343484" y="298983"/>
                  </a:lnTo>
                  <a:lnTo>
                    <a:pt x="347230" y="302412"/>
                  </a:lnTo>
                  <a:lnTo>
                    <a:pt x="360883" y="302628"/>
                  </a:lnTo>
                  <a:lnTo>
                    <a:pt x="375386" y="302539"/>
                  </a:lnTo>
                  <a:lnTo>
                    <a:pt x="389890" y="302602"/>
                  </a:lnTo>
                  <a:lnTo>
                    <a:pt x="403961" y="302463"/>
                  </a:lnTo>
                  <a:lnTo>
                    <a:pt x="407847" y="299085"/>
                  </a:lnTo>
                  <a:close/>
                </a:path>
                <a:path w="516254" h="603250">
                  <a:moveTo>
                    <a:pt x="413029" y="234251"/>
                  </a:moveTo>
                  <a:lnTo>
                    <a:pt x="410895" y="230987"/>
                  </a:lnTo>
                  <a:lnTo>
                    <a:pt x="409524" y="228168"/>
                  </a:lnTo>
                  <a:lnTo>
                    <a:pt x="350786" y="163271"/>
                  </a:lnTo>
                  <a:lnTo>
                    <a:pt x="349669" y="162521"/>
                  </a:lnTo>
                  <a:lnTo>
                    <a:pt x="345770" y="159931"/>
                  </a:lnTo>
                  <a:lnTo>
                    <a:pt x="341795" y="160007"/>
                  </a:lnTo>
                  <a:lnTo>
                    <a:pt x="335203" y="166306"/>
                  </a:lnTo>
                  <a:lnTo>
                    <a:pt x="334670" y="170103"/>
                  </a:lnTo>
                  <a:lnTo>
                    <a:pt x="337896" y="175463"/>
                  </a:lnTo>
                  <a:lnTo>
                    <a:pt x="395643" y="239014"/>
                  </a:lnTo>
                  <a:lnTo>
                    <a:pt x="396836" y="240880"/>
                  </a:lnTo>
                  <a:lnTo>
                    <a:pt x="404685" y="242557"/>
                  </a:lnTo>
                  <a:lnTo>
                    <a:pt x="409498" y="240334"/>
                  </a:lnTo>
                  <a:lnTo>
                    <a:pt x="410883" y="237020"/>
                  </a:lnTo>
                  <a:lnTo>
                    <a:pt x="413029" y="234251"/>
                  </a:lnTo>
                  <a:close/>
                </a:path>
                <a:path w="516254" h="603250">
                  <a:moveTo>
                    <a:pt x="416928" y="399491"/>
                  </a:moveTo>
                  <a:lnTo>
                    <a:pt x="416737" y="386981"/>
                  </a:lnTo>
                  <a:lnTo>
                    <a:pt x="413346" y="383628"/>
                  </a:lnTo>
                  <a:lnTo>
                    <a:pt x="408533" y="383438"/>
                  </a:lnTo>
                  <a:lnTo>
                    <a:pt x="403504" y="383222"/>
                  </a:lnTo>
                  <a:lnTo>
                    <a:pt x="399796" y="386638"/>
                  </a:lnTo>
                  <a:lnTo>
                    <a:pt x="399148" y="394017"/>
                  </a:lnTo>
                  <a:lnTo>
                    <a:pt x="399262" y="397954"/>
                  </a:lnTo>
                  <a:lnTo>
                    <a:pt x="399262" y="450621"/>
                  </a:lnTo>
                  <a:lnTo>
                    <a:pt x="343979" y="450684"/>
                  </a:lnTo>
                  <a:lnTo>
                    <a:pt x="340144" y="453974"/>
                  </a:lnTo>
                  <a:lnTo>
                    <a:pt x="340372" y="464870"/>
                  </a:lnTo>
                  <a:lnTo>
                    <a:pt x="344106" y="468198"/>
                  </a:lnTo>
                  <a:lnTo>
                    <a:pt x="413816" y="468172"/>
                  </a:lnTo>
                  <a:lnTo>
                    <a:pt x="416852" y="464883"/>
                  </a:lnTo>
                  <a:lnTo>
                    <a:pt x="416928" y="399491"/>
                  </a:lnTo>
                  <a:close/>
                </a:path>
                <a:path w="516254" h="603250">
                  <a:moveTo>
                    <a:pt x="466610" y="334797"/>
                  </a:moveTo>
                  <a:lnTo>
                    <a:pt x="466585" y="323672"/>
                  </a:lnTo>
                  <a:lnTo>
                    <a:pt x="462686" y="320344"/>
                  </a:lnTo>
                  <a:lnTo>
                    <a:pt x="347306" y="320332"/>
                  </a:lnTo>
                  <a:lnTo>
                    <a:pt x="343369" y="323748"/>
                  </a:lnTo>
                  <a:lnTo>
                    <a:pt x="343738" y="335102"/>
                  </a:lnTo>
                  <a:lnTo>
                    <a:pt x="347421" y="337947"/>
                  </a:lnTo>
                  <a:lnTo>
                    <a:pt x="354660" y="337959"/>
                  </a:lnTo>
                  <a:lnTo>
                    <a:pt x="462838" y="337947"/>
                  </a:lnTo>
                  <a:lnTo>
                    <a:pt x="466610" y="334797"/>
                  </a:lnTo>
                  <a:close/>
                </a:path>
                <a:path w="516254" h="603250">
                  <a:moveTo>
                    <a:pt x="515747" y="273100"/>
                  </a:moveTo>
                  <a:lnTo>
                    <a:pt x="514337" y="263702"/>
                  </a:lnTo>
                  <a:lnTo>
                    <a:pt x="510184" y="256870"/>
                  </a:lnTo>
                  <a:lnTo>
                    <a:pt x="503364" y="252691"/>
                  </a:lnTo>
                  <a:lnTo>
                    <a:pt x="493953" y="251269"/>
                  </a:lnTo>
                  <a:lnTo>
                    <a:pt x="316191" y="251269"/>
                  </a:lnTo>
                  <a:lnTo>
                    <a:pt x="294373" y="349034"/>
                  </a:lnTo>
                  <a:lnTo>
                    <a:pt x="295783" y="359029"/>
                  </a:lnTo>
                  <a:lnTo>
                    <a:pt x="300012" y="366115"/>
                  </a:lnTo>
                  <a:lnTo>
                    <a:pt x="307124" y="370332"/>
                  </a:lnTo>
                  <a:lnTo>
                    <a:pt x="317157" y="371729"/>
                  </a:lnTo>
                  <a:lnTo>
                    <a:pt x="423354" y="371703"/>
                  </a:lnTo>
                  <a:lnTo>
                    <a:pt x="344728" y="354139"/>
                  </a:lnTo>
                  <a:lnTo>
                    <a:pt x="313855" y="354317"/>
                  </a:lnTo>
                  <a:lnTo>
                    <a:pt x="311632" y="353199"/>
                  </a:lnTo>
                  <a:lnTo>
                    <a:pt x="312127" y="336308"/>
                  </a:lnTo>
                  <a:lnTo>
                    <a:pt x="312039" y="269328"/>
                  </a:lnTo>
                  <a:lnTo>
                    <a:pt x="497573" y="269328"/>
                  </a:lnTo>
                  <a:lnTo>
                    <a:pt x="498055" y="271195"/>
                  </a:lnTo>
                  <a:lnTo>
                    <a:pt x="498182" y="353529"/>
                  </a:lnTo>
                  <a:lnTo>
                    <a:pt x="496404" y="354215"/>
                  </a:lnTo>
                  <a:lnTo>
                    <a:pt x="467982" y="354114"/>
                  </a:lnTo>
                  <a:lnTo>
                    <a:pt x="456780" y="354406"/>
                  </a:lnTo>
                  <a:lnTo>
                    <a:pt x="453072" y="355701"/>
                  </a:lnTo>
                  <a:lnTo>
                    <a:pt x="449973" y="359816"/>
                  </a:lnTo>
                  <a:lnTo>
                    <a:pt x="449287" y="364426"/>
                  </a:lnTo>
                  <a:lnTo>
                    <a:pt x="452386" y="368884"/>
                  </a:lnTo>
                  <a:lnTo>
                    <a:pt x="456298" y="371322"/>
                  </a:lnTo>
                  <a:lnTo>
                    <a:pt x="468109" y="371779"/>
                  </a:lnTo>
                  <a:lnTo>
                    <a:pt x="494157" y="371716"/>
                  </a:lnTo>
                  <a:lnTo>
                    <a:pt x="503351" y="370255"/>
                  </a:lnTo>
                  <a:lnTo>
                    <a:pt x="510120" y="366077"/>
                  </a:lnTo>
                  <a:lnTo>
                    <a:pt x="514311" y="359346"/>
                  </a:lnTo>
                  <a:lnTo>
                    <a:pt x="515747" y="350215"/>
                  </a:lnTo>
                  <a:lnTo>
                    <a:pt x="515747" y="273100"/>
                  </a:lnTo>
                  <a:close/>
                </a:path>
              </a:pathLst>
            </a:custGeom>
            <a:solidFill>
              <a:srgbClr val="F04F25"/>
            </a:solidFill>
          </p:spPr>
          <p:txBody>
            <a:bodyPr wrap="square" lIns="0" tIns="0" rIns="0" bIns="0" rtlCol="0"/>
            <a:lstStyle/>
            <a:p>
              <a:endParaRPr/>
            </a:p>
          </p:txBody>
        </p:sp>
      </p:grpSp>
      <p:sp>
        <p:nvSpPr>
          <p:cNvPr id="53" name="object 53"/>
          <p:cNvSpPr txBox="1"/>
          <p:nvPr/>
        </p:nvSpPr>
        <p:spPr>
          <a:xfrm>
            <a:off x="707299" y="9455923"/>
            <a:ext cx="2118360" cy="162560"/>
          </a:xfrm>
          <a:prstGeom prst="rect">
            <a:avLst/>
          </a:prstGeom>
        </p:spPr>
        <p:txBody>
          <a:bodyPr vert="horz" wrap="square" lIns="0" tIns="12700" rIns="0" bIns="0" rtlCol="0">
            <a:spAutoFit/>
          </a:bodyPr>
          <a:lstStyle/>
          <a:p>
            <a:pPr marL="12700">
              <a:lnSpc>
                <a:spcPct val="100000"/>
              </a:lnSpc>
              <a:spcBef>
                <a:spcPts val="100"/>
              </a:spcBef>
              <a:tabLst>
                <a:tab pos="282575" algn="l"/>
              </a:tabLst>
            </a:pPr>
            <a:r>
              <a:rPr sz="900" b="1" spc="-25" dirty="0">
                <a:solidFill>
                  <a:srgbClr val="FFFFFF"/>
                </a:solidFill>
                <a:latin typeface="Tahoma"/>
                <a:cs typeface="Tahoma"/>
              </a:rPr>
              <a:t>10	</a:t>
            </a:r>
            <a:r>
              <a:rPr sz="900" spc="-30" dirty="0">
                <a:solidFill>
                  <a:srgbClr val="FFFFFF"/>
                </a:solidFill>
                <a:latin typeface="Trebuchet MS"/>
                <a:cs typeface="Trebuchet MS"/>
              </a:rPr>
              <a:t>Yardi</a:t>
            </a:r>
            <a:r>
              <a:rPr sz="900" spc="-5" dirty="0">
                <a:solidFill>
                  <a:srgbClr val="FFFFFF"/>
                </a:solidFill>
                <a:latin typeface="Trebuchet MS"/>
                <a:cs typeface="Trebuchet MS"/>
              </a:rPr>
              <a:t> </a:t>
            </a:r>
            <a:r>
              <a:rPr sz="900" spc="5" dirty="0">
                <a:solidFill>
                  <a:srgbClr val="FFFFFF"/>
                </a:solidFill>
                <a:latin typeface="Trebuchet MS"/>
                <a:cs typeface="Trebuchet MS"/>
              </a:rPr>
              <a:t>School</a:t>
            </a:r>
            <a:r>
              <a:rPr sz="900" spc="-5" dirty="0">
                <a:solidFill>
                  <a:srgbClr val="FFFFFF"/>
                </a:solidFill>
                <a:latin typeface="Trebuchet MS"/>
                <a:cs typeface="Trebuchet MS"/>
              </a:rPr>
              <a:t> </a:t>
            </a:r>
            <a:r>
              <a:rPr sz="900" spc="-35" dirty="0">
                <a:solidFill>
                  <a:srgbClr val="FFFFFF"/>
                </a:solidFill>
                <a:latin typeface="Trebuchet MS"/>
                <a:cs typeface="Trebuchet MS"/>
              </a:rPr>
              <a:t>of</a:t>
            </a:r>
            <a:r>
              <a:rPr sz="900" dirty="0">
                <a:solidFill>
                  <a:srgbClr val="FFFFFF"/>
                </a:solidFill>
                <a:latin typeface="Trebuchet MS"/>
                <a:cs typeface="Trebuchet MS"/>
              </a:rPr>
              <a:t> </a:t>
            </a:r>
            <a:r>
              <a:rPr sz="900" spc="-25" dirty="0">
                <a:solidFill>
                  <a:srgbClr val="FFFFFF"/>
                </a:solidFill>
                <a:latin typeface="Trebuchet MS"/>
                <a:cs typeface="Trebuchet MS"/>
              </a:rPr>
              <a:t>Artificial</a:t>
            </a:r>
            <a:r>
              <a:rPr sz="900" spc="-5" dirty="0">
                <a:solidFill>
                  <a:srgbClr val="FFFFFF"/>
                </a:solidFill>
                <a:latin typeface="Trebuchet MS"/>
                <a:cs typeface="Trebuchet MS"/>
              </a:rPr>
              <a:t> </a:t>
            </a:r>
            <a:r>
              <a:rPr sz="900" spc="-15" dirty="0">
                <a:solidFill>
                  <a:srgbClr val="FFFFFF"/>
                </a:solidFill>
                <a:latin typeface="Trebuchet MS"/>
                <a:cs typeface="Trebuchet MS"/>
              </a:rPr>
              <a:t>Intelligence</a:t>
            </a:r>
            <a:endParaRPr sz="900">
              <a:latin typeface="Trebuchet MS"/>
              <a:cs typeface="Trebuchet MS"/>
            </a:endParaRPr>
          </a:p>
        </p:txBody>
      </p:sp>
      <p:sp>
        <p:nvSpPr>
          <p:cNvPr id="54" name="object 54"/>
          <p:cNvSpPr/>
          <p:nvPr/>
        </p:nvSpPr>
        <p:spPr>
          <a:xfrm>
            <a:off x="911699" y="9498600"/>
            <a:ext cx="0" cy="134620"/>
          </a:xfrm>
          <a:custGeom>
            <a:avLst/>
            <a:gdLst/>
            <a:ahLst/>
            <a:cxnLst/>
            <a:rect l="l" t="t" r="r" b="b"/>
            <a:pathLst>
              <a:path h="134620">
                <a:moveTo>
                  <a:pt x="0" y="0"/>
                </a:moveTo>
                <a:lnTo>
                  <a:pt x="0" y="134099"/>
                </a:lnTo>
              </a:path>
            </a:pathLst>
          </a:custGeom>
          <a:ln w="6350">
            <a:solidFill>
              <a:srgbClr val="FFFFFF"/>
            </a:solidFill>
          </a:ln>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7299" y="839292"/>
            <a:ext cx="6358255" cy="3783329"/>
          </a:xfrm>
          <a:prstGeom prst="rect">
            <a:avLst/>
          </a:prstGeom>
        </p:spPr>
        <p:txBody>
          <a:bodyPr vert="horz" wrap="square" lIns="0" tIns="12700" rIns="0" bIns="0" rtlCol="0">
            <a:spAutoFit/>
          </a:bodyPr>
          <a:lstStyle/>
          <a:p>
            <a:pPr marL="12700" marR="5080" algn="just">
              <a:lnSpc>
                <a:spcPct val="108300"/>
              </a:lnSpc>
              <a:spcBef>
                <a:spcPts val="100"/>
              </a:spcBef>
            </a:pPr>
            <a:r>
              <a:rPr sz="1000" b="1" spc="-70" dirty="0">
                <a:latin typeface="Tahoma"/>
                <a:cs typeface="Tahoma"/>
              </a:rPr>
              <a:t>KB-based </a:t>
            </a:r>
            <a:r>
              <a:rPr sz="1000" b="1" spc="-85" dirty="0">
                <a:latin typeface="Tahoma"/>
                <a:cs typeface="Tahoma"/>
              </a:rPr>
              <a:t>Dialog Systems: </a:t>
            </a:r>
            <a:r>
              <a:rPr sz="1000" spc="-25" dirty="0">
                <a:latin typeface="Trebuchet MS"/>
                <a:cs typeface="Trebuchet MS"/>
              </a:rPr>
              <a:t>The </a:t>
            </a:r>
            <a:r>
              <a:rPr sz="1000" spc="-20" dirty="0">
                <a:latin typeface="Trebuchet MS"/>
                <a:cs typeface="Trebuchet MS"/>
              </a:rPr>
              <a:t>group </a:t>
            </a:r>
            <a:r>
              <a:rPr sz="1000" spc="5" dirty="0">
                <a:latin typeface="Trebuchet MS"/>
                <a:cs typeface="Trebuchet MS"/>
              </a:rPr>
              <a:t>has </a:t>
            </a:r>
            <a:r>
              <a:rPr sz="1000" spc="-30" dirty="0">
                <a:latin typeface="Trebuchet MS"/>
                <a:cs typeface="Trebuchet MS"/>
              </a:rPr>
              <a:t>developed a </a:t>
            </a:r>
            <a:r>
              <a:rPr sz="1000" spc="-20" dirty="0">
                <a:latin typeface="Trebuchet MS"/>
                <a:cs typeface="Trebuchet MS"/>
              </a:rPr>
              <a:t>strong </a:t>
            </a:r>
            <a:r>
              <a:rPr sz="1000" spc="-5" dirty="0">
                <a:latin typeface="Trebuchet MS"/>
                <a:cs typeface="Trebuchet MS"/>
              </a:rPr>
              <a:t>focus </a:t>
            </a:r>
            <a:r>
              <a:rPr sz="1000" spc="-15" dirty="0">
                <a:latin typeface="Trebuchet MS"/>
                <a:cs typeface="Trebuchet MS"/>
              </a:rPr>
              <a:t>on </a:t>
            </a:r>
            <a:r>
              <a:rPr sz="1000" spc="-5" dirty="0">
                <a:latin typeface="Trebuchet MS"/>
                <a:cs typeface="Trebuchet MS"/>
              </a:rPr>
              <a:t>building </a:t>
            </a:r>
            <a:r>
              <a:rPr sz="1000" spc="-15" dirty="0">
                <a:latin typeface="Trebuchet MS"/>
                <a:cs typeface="Trebuchet MS"/>
              </a:rPr>
              <a:t>dialog agents </a:t>
            </a:r>
            <a:r>
              <a:rPr sz="1000" spc="-40" dirty="0">
                <a:latin typeface="Trebuchet MS"/>
                <a:cs typeface="Trebuchet MS"/>
              </a:rPr>
              <a:t>that </a:t>
            </a:r>
            <a:r>
              <a:rPr sz="1000" spc="-15" dirty="0">
                <a:latin typeface="Trebuchet MS"/>
                <a:cs typeface="Trebuchet MS"/>
              </a:rPr>
              <a:t>satisfies </a:t>
            </a:r>
            <a:r>
              <a:rPr sz="1000" spc="-25" dirty="0">
                <a:latin typeface="Trebuchet MS"/>
                <a:cs typeface="Trebuchet MS"/>
              </a:rPr>
              <a:t>user’s </a:t>
            </a:r>
            <a:r>
              <a:rPr sz="1000" spc="-20" dirty="0">
                <a:latin typeface="Trebuchet MS"/>
                <a:cs typeface="Trebuchet MS"/>
              </a:rPr>
              <a:t> needs, </a:t>
            </a:r>
            <a:r>
              <a:rPr sz="1000" spc="-35" dirty="0">
                <a:latin typeface="Trebuchet MS"/>
                <a:cs typeface="Trebuchet MS"/>
              </a:rPr>
              <a:t>often </a:t>
            </a:r>
            <a:r>
              <a:rPr sz="1000" spc="-20" dirty="0">
                <a:latin typeface="Trebuchet MS"/>
                <a:cs typeface="Trebuchet MS"/>
              </a:rPr>
              <a:t>querying </a:t>
            </a:r>
            <a:r>
              <a:rPr sz="1000" spc="75" dirty="0">
                <a:latin typeface="Trebuchet MS"/>
                <a:cs typeface="Trebuchet MS"/>
              </a:rPr>
              <a:t>KBs </a:t>
            </a:r>
            <a:r>
              <a:rPr sz="1000" spc="-45" dirty="0">
                <a:latin typeface="Trebuchet MS"/>
                <a:cs typeface="Trebuchet MS"/>
              </a:rPr>
              <a:t>for </a:t>
            </a:r>
            <a:r>
              <a:rPr sz="1000" spc="-25" dirty="0">
                <a:latin typeface="Trebuchet MS"/>
                <a:cs typeface="Trebuchet MS"/>
              </a:rPr>
              <a:t>information </a:t>
            </a:r>
            <a:r>
              <a:rPr sz="1000" spc="5" dirty="0">
                <a:latin typeface="Trebuchet MS"/>
                <a:cs typeface="Trebuchet MS"/>
              </a:rPr>
              <a:t>as </a:t>
            </a:r>
            <a:r>
              <a:rPr sz="1000" spc="-40" dirty="0">
                <a:latin typeface="Trebuchet MS"/>
                <a:cs typeface="Trebuchet MS"/>
              </a:rPr>
              <a:t>part of </a:t>
            </a:r>
            <a:r>
              <a:rPr sz="1000" spc="-35" dirty="0">
                <a:latin typeface="Trebuchet MS"/>
                <a:cs typeface="Trebuchet MS"/>
              </a:rPr>
              <a:t>the </a:t>
            </a:r>
            <a:r>
              <a:rPr sz="1000" spc="-15" dirty="0">
                <a:latin typeface="Trebuchet MS"/>
                <a:cs typeface="Trebuchet MS"/>
              </a:rPr>
              <a:t>dialog </a:t>
            </a:r>
            <a:r>
              <a:rPr sz="1000" spc="-25" dirty="0">
                <a:latin typeface="Trebuchet MS"/>
                <a:cs typeface="Trebuchet MS"/>
              </a:rPr>
              <a:t>engine. </a:t>
            </a:r>
            <a:r>
              <a:rPr sz="1000" spc="-35" dirty="0">
                <a:latin typeface="Trebuchet MS"/>
                <a:cs typeface="Trebuchet MS"/>
              </a:rPr>
              <a:t>Often, </a:t>
            </a:r>
            <a:r>
              <a:rPr sz="1000" spc="-20" dirty="0">
                <a:latin typeface="Trebuchet MS"/>
                <a:cs typeface="Trebuchet MS"/>
              </a:rPr>
              <a:t>annotating </a:t>
            </a:r>
            <a:r>
              <a:rPr sz="1000" spc="-30" dirty="0">
                <a:latin typeface="Trebuchet MS"/>
                <a:cs typeface="Trebuchet MS"/>
              </a:rPr>
              <a:t>large </a:t>
            </a:r>
            <a:r>
              <a:rPr sz="1000" spc="-15" dirty="0">
                <a:latin typeface="Trebuchet MS"/>
                <a:cs typeface="Trebuchet MS"/>
              </a:rPr>
              <a:t>dialog </a:t>
            </a:r>
            <a:r>
              <a:rPr sz="1000" spc="-30" dirty="0">
                <a:latin typeface="Trebuchet MS"/>
                <a:cs typeface="Trebuchet MS"/>
              </a:rPr>
              <a:t>data </a:t>
            </a:r>
            <a:r>
              <a:rPr sz="1000" spc="-35" dirty="0">
                <a:latin typeface="Trebuchet MS"/>
                <a:cs typeface="Trebuchet MS"/>
              </a:rPr>
              <a:t>with </a:t>
            </a:r>
            <a:r>
              <a:rPr sz="1000" spc="-30" dirty="0">
                <a:latin typeface="Trebuchet MS"/>
                <a:cs typeface="Trebuchet MS"/>
              </a:rPr>
              <a:t> </a:t>
            </a:r>
            <a:r>
              <a:rPr sz="1000" spc="-25" dirty="0">
                <a:latin typeface="Trebuchet MS"/>
                <a:cs typeface="Trebuchet MS"/>
              </a:rPr>
              <a:t>internal </a:t>
            </a:r>
            <a:r>
              <a:rPr sz="1000" spc="-15" dirty="0">
                <a:latin typeface="Trebuchet MS"/>
                <a:cs typeface="Trebuchet MS"/>
              </a:rPr>
              <a:t>dialog </a:t>
            </a:r>
            <a:r>
              <a:rPr sz="1000" spc="-20" dirty="0">
                <a:latin typeface="Trebuchet MS"/>
                <a:cs typeface="Trebuchet MS"/>
              </a:rPr>
              <a:t>states </a:t>
            </a:r>
            <a:r>
              <a:rPr sz="1000" spc="-15" dirty="0">
                <a:latin typeface="Trebuchet MS"/>
                <a:cs typeface="Trebuchet MS"/>
              </a:rPr>
              <a:t>becomes </a:t>
            </a:r>
            <a:r>
              <a:rPr sz="1000" spc="-30" dirty="0">
                <a:latin typeface="Trebuchet MS"/>
                <a:cs typeface="Trebuchet MS"/>
              </a:rPr>
              <a:t>a bottleneck. </a:t>
            </a:r>
            <a:r>
              <a:rPr sz="1000" spc="-25" dirty="0">
                <a:latin typeface="Trebuchet MS"/>
                <a:cs typeface="Trebuchet MS"/>
              </a:rPr>
              <a:t>The </a:t>
            </a:r>
            <a:r>
              <a:rPr sz="1000" spc="-20" dirty="0">
                <a:latin typeface="Trebuchet MS"/>
                <a:cs typeface="Trebuchet MS"/>
              </a:rPr>
              <a:t>group </a:t>
            </a:r>
            <a:r>
              <a:rPr sz="1000" spc="-5" dirty="0">
                <a:latin typeface="Trebuchet MS"/>
                <a:cs typeface="Trebuchet MS"/>
              </a:rPr>
              <a:t>focuses </a:t>
            </a:r>
            <a:r>
              <a:rPr sz="1000" spc="-15" dirty="0">
                <a:latin typeface="Trebuchet MS"/>
                <a:cs typeface="Trebuchet MS"/>
              </a:rPr>
              <a:t>on </a:t>
            </a:r>
            <a:r>
              <a:rPr sz="1000" spc="-20" dirty="0">
                <a:latin typeface="Trebuchet MS"/>
                <a:cs typeface="Trebuchet MS"/>
              </a:rPr>
              <a:t>training </a:t>
            </a:r>
            <a:r>
              <a:rPr sz="1000" spc="-15" dirty="0">
                <a:latin typeface="Trebuchet MS"/>
                <a:cs typeface="Trebuchet MS"/>
              </a:rPr>
              <a:t>dialog </a:t>
            </a:r>
            <a:r>
              <a:rPr sz="1000" spc="-10" dirty="0">
                <a:latin typeface="Trebuchet MS"/>
                <a:cs typeface="Trebuchet MS"/>
              </a:rPr>
              <a:t>systems </a:t>
            </a:r>
            <a:r>
              <a:rPr sz="1000" spc="-35" dirty="0">
                <a:latin typeface="Trebuchet MS"/>
                <a:cs typeface="Trebuchet MS"/>
              </a:rPr>
              <a:t>with </a:t>
            </a:r>
            <a:r>
              <a:rPr sz="1000" spc="-25" dirty="0">
                <a:latin typeface="Trebuchet MS"/>
                <a:cs typeface="Trebuchet MS"/>
              </a:rPr>
              <a:t>end-to-end training, </a:t>
            </a:r>
            <a:r>
              <a:rPr sz="1000" spc="-290" dirty="0">
                <a:latin typeface="Trebuchet MS"/>
                <a:cs typeface="Trebuchet MS"/>
              </a:rPr>
              <a:t> </a:t>
            </a:r>
            <a:r>
              <a:rPr sz="1000" spc="-50" dirty="0">
                <a:latin typeface="Trebuchet MS"/>
                <a:cs typeface="Trebuchet MS"/>
              </a:rPr>
              <a:t>i.e.,</a:t>
            </a:r>
            <a:r>
              <a:rPr sz="1000" dirty="0">
                <a:latin typeface="Trebuchet MS"/>
                <a:cs typeface="Trebuchet MS"/>
              </a:rPr>
              <a:t> </a:t>
            </a:r>
            <a:r>
              <a:rPr sz="1000" spc="5" dirty="0">
                <a:latin typeface="Trebuchet MS"/>
                <a:cs typeface="Trebuchet MS"/>
              </a:rPr>
              <a:t>using</a:t>
            </a:r>
            <a:r>
              <a:rPr sz="1000" dirty="0">
                <a:latin typeface="Trebuchet MS"/>
                <a:cs typeface="Trebuchet MS"/>
              </a:rPr>
              <a:t> </a:t>
            </a:r>
            <a:r>
              <a:rPr sz="1000" spc="-25" dirty="0">
                <a:latin typeface="Trebuchet MS"/>
                <a:cs typeface="Trebuchet MS"/>
              </a:rPr>
              <a:t>only</a:t>
            </a:r>
            <a:r>
              <a:rPr sz="1000" dirty="0">
                <a:latin typeface="Trebuchet MS"/>
                <a:cs typeface="Trebuchet MS"/>
              </a:rPr>
              <a:t> </a:t>
            </a:r>
            <a:r>
              <a:rPr sz="1000" spc="-20" dirty="0">
                <a:latin typeface="Trebuchet MS"/>
                <a:cs typeface="Trebuchet MS"/>
              </a:rPr>
              <a:t>historical</a:t>
            </a:r>
            <a:r>
              <a:rPr sz="1000" dirty="0">
                <a:latin typeface="Trebuchet MS"/>
                <a:cs typeface="Trebuchet MS"/>
              </a:rPr>
              <a:t> </a:t>
            </a:r>
            <a:r>
              <a:rPr sz="1000" spc="-30" dirty="0">
                <a:latin typeface="Trebuchet MS"/>
                <a:cs typeface="Trebuchet MS"/>
              </a:rPr>
              <a:t>data</a:t>
            </a:r>
            <a:r>
              <a:rPr sz="1000" dirty="0">
                <a:latin typeface="Trebuchet MS"/>
                <a:cs typeface="Trebuchet MS"/>
              </a:rPr>
              <a:t> </a:t>
            </a:r>
            <a:r>
              <a:rPr sz="1000" spc="-35" dirty="0">
                <a:latin typeface="Trebuchet MS"/>
                <a:cs typeface="Trebuchet MS"/>
              </a:rPr>
              <a:t>without</a:t>
            </a:r>
            <a:r>
              <a:rPr sz="1000" spc="5" dirty="0">
                <a:latin typeface="Trebuchet MS"/>
                <a:cs typeface="Trebuchet MS"/>
              </a:rPr>
              <a:t> </a:t>
            </a:r>
            <a:r>
              <a:rPr sz="1000" spc="-25" dirty="0">
                <a:latin typeface="Trebuchet MS"/>
                <a:cs typeface="Trebuchet MS"/>
              </a:rPr>
              <a:t>any</a:t>
            </a:r>
            <a:r>
              <a:rPr sz="1000" dirty="0">
                <a:latin typeface="Trebuchet MS"/>
                <a:cs typeface="Trebuchet MS"/>
              </a:rPr>
              <a:t> </a:t>
            </a:r>
            <a:r>
              <a:rPr sz="1000" spc="-20" dirty="0">
                <a:latin typeface="Trebuchet MS"/>
                <a:cs typeface="Trebuchet MS"/>
              </a:rPr>
              <a:t>additional</a:t>
            </a:r>
            <a:r>
              <a:rPr sz="1000" dirty="0">
                <a:latin typeface="Trebuchet MS"/>
                <a:cs typeface="Trebuchet MS"/>
              </a:rPr>
              <a:t> </a:t>
            </a:r>
            <a:r>
              <a:rPr sz="1000" spc="-30" dirty="0">
                <a:latin typeface="Trebuchet MS"/>
                <a:cs typeface="Trebuchet MS"/>
              </a:rPr>
              <a:t>annotation.</a:t>
            </a:r>
            <a:endParaRPr sz="1000">
              <a:latin typeface="Trebuchet MS"/>
              <a:cs typeface="Trebuchet MS"/>
            </a:endParaRPr>
          </a:p>
          <a:p>
            <a:pPr>
              <a:lnSpc>
                <a:spcPct val="100000"/>
              </a:lnSpc>
              <a:spcBef>
                <a:spcPts val="30"/>
              </a:spcBef>
            </a:pPr>
            <a:endParaRPr sz="950">
              <a:latin typeface="Trebuchet MS"/>
              <a:cs typeface="Trebuchet MS"/>
            </a:endParaRPr>
          </a:p>
          <a:p>
            <a:pPr marL="12700" marR="5080" algn="just">
              <a:lnSpc>
                <a:spcPct val="108300"/>
              </a:lnSpc>
            </a:pPr>
            <a:r>
              <a:rPr sz="1000" b="1" spc="-65" dirty="0">
                <a:latin typeface="Tahoma"/>
                <a:cs typeface="Tahoma"/>
              </a:rPr>
              <a:t>Multilingual</a:t>
            </a:r>
            <a:r>
              <a:rPr sz="1000" b="1" spc="160" dirty="0">
                <a:latin typeface="Tahoma"/>
                <a:cs typeface="Tahoma"/>
              </a:rPr>
              <a:t> </a:t>
            </a:r>
            <a:r>
              <a:rPr sz="1000" b="1" spc="-45" dirty="0">
                <a:latin typeface="Tahoma"/>
                <a:cs typeface="Tahoma"/>
              </a:rPr>
              <a:t>NLP:</a:t>
            </a:r>
            <a:r>
              <a:rPr sz="1000" b="1" spc="204" dirty="0">
                <a:latin typeface="Tahoma"/>
                <a:cs typeface="Tahoma"/>
              </a:rPr>
              <a:t> </a:t>
            </a:r>
            <a:r>
              <a:rPr sz="1000" spc="-25" dirty="0">
                <a:latin typeface="Trebuchet MS"/>
                <a:cs typeface="Trebuchet MS"/>
              </a:rPr>
              <a:t>The </a:t>
            </a:r>
            <a:r>
              <a:rPr sz="1000" spc="-20" dirty="0">
                <a:latin typeface="Trebuchet MS"/>
                <a:cs typeface="Trebuchet MS"/>
              </a:rPr>
              <a:t>group </a:t>
            </a:r>
            <a:r>
              <a:rPr sz="1000" spc="-30" dirty="0">
                <a:latin typeface="Trebuchet MS"/>
                <a:cs typeface="Trebuchet MS"/>
              </a:rPr>
              <a:t>works </a:t>
            </a:r>
            <a:r>
              <a:rPr sz="1000" spc="-15" dirty="0">
                <a:latin typeface="Trebuchet MS"/>
                <a:cs typeface="Trebuchet MS"/>
              </a:rPr>
              <a:t>on </a:t>
            </a:r>
            <a:r>
              <a:rPr sz="1000" spc="-10" dirty="0">
                <a:latin typeface="Trebuchet MS"/>
                <a:cs typeface="Trebuchet MS"/>
              </a:rPr>
              <a:t>studying </a:t>
            </a:r>
            <a:r>
              <a:rPr sz="1000" spc="-15" dirty="0">
                <a:latin typeface="Trebuchet MS"/>
                <a:cs typeface="Trebuchet MS"/>
              </a:rPr>
              <a:t>multilingual </a:t>
            </a:r>
            <a:r>
              <a:rPr sz="1000" spc="-10" dirty="0">
                <a:latin typeface="Trebuchet MS"/>
                <a:cs typeface="Trebuchet MS"/>
              </a:rPr>
              <a:t>systems </a:t>
            </a:r>
            <a:r>
              <a:rPr sz="1000" spc="-40" dirty="0">
                <a:latin typeface="Trebuchet MS"/>
                <a:cs typeface="Trebuchet MS"/>
              </a:rPr>
              <a:t>that</a:t>
            </a:r>
            <a:r>
              <a:rPr sz="1000" spc="220" dirty="0">
                <a:latin typeface="Trebuchet MS"/>
                <a:cs typeface="Trebuchet MS"/>
              </a:rPr>
              <a:t> </a:t>
            </a:r>
            <a:r>
              <a:rPr sz="1000" spc="-5" dirty="0">
                <a:latin typeface="Trebuchet MS"/>
                <a:cs typeface="Trebuchet MS"/>
              </a:rPr>
              <a:t>can </a:t>
            </a:r>
            <a:r>
              <a:rPr sz="1000" spc="-25" dirty="0">
                <a:latin typeface="Trebuchet MS"/>
                <a:cs typeface="Trebuchet MS"/>
              </a:rPr>
              <a:t>be </a:t>
            </a:r>
            <a:r>
              <a:rPr sz="1000" spc="-15" dirty="0">
                <a:latin typeface="Trebuchet MS"/>
                <a:cs typeface="Trebuchet MS"/>
              </a:rPr>
              <a:t>applied on </a:t>
            </a:r>
            <a:r>
              <a:rPr sz="1000" spc="-20" dirty="0">
                <a:latin typeface="Trebuchet MS"/>
                <a:cs typeface="Trebuchet MS"/>
              </a:rPr>
              <a:t>many </a:t>
            </a:r>
            <a:r>
              <a:rPr sz="1000" spc="-15" dirty="0">
                <a:latin typeface="Trebuchet MS"/>
                <a:cs typeface="Trebuchet MS"/>
              </a:rPr>
              <a:t>languages. </a:t>
            </a:r>
            <a:r>
              <a:rPr sz="1000" spc="-5" dirty="0">
                <a:latin typeface="Trebuchet MS"/>
                <a:cs typeface="Trebuchet MS"/>
              </a:rPr>
              <a:t>It </a:t>
            </a:r>
            <a:r>
              <a:rPr sz="1000" dirty="0">
                <a:latin typeface="Trebuchet MS"/>
                <a:cs typeface="Trebuchet MS"/>
              </a:rPr>
              <a:t> </a:t>
            </a:r>
            <a:r>
              <a:rPr sz="1000" spc="5" dirty="0">
                <a:latin typeface="Trebuchet MS"/>
                <a:cs typeface="Trebuchet MS"/>
              </a:rPr>
              <a:t>has </a:t>
            </a:r>
            <a:r>
              <a:rPr sz="1000" spc="-30" dirty="0">
                <a:latin typeface="Trebuchet MS"/>
                <a:cs typeface="Trebuchet MS"/>
              </a:rPr>
              <a:t>developed</a:t>
            </a:r>
            <a:r>
              <a:rPr sz="1000" spc="-25" dirty="0">
                <a:latin typeface="Trebuchet MS"/>
                <a:cs typeface="Trebuchet MS"/>
              </a:rPr>
              <a:t> </a:t>
            </a:r>
            <a:r>
              <a:rPr sz="1000" spc="-10" dirty="0">
                <a:latin typeface="Trebuchet MS"/>
                <a:cs typeface="Trebuchet MS"/>
              </a:rPr>
              <a:t>and </a:t>
            </a:r>
            <a:r>
              <a:rPr sz="1000" spc="-25" dirty="0">
                <a:latin typeface="Trebuchet MS"/>
                <a:cs typeface="Trebuchet MS"/>
              </a:rPr>
              <a:t>released </a:t>
            </a:r>
            <a:r>
              <a:rPr sz="1000" spc="-15" dirty="0">
                <a:latin typeface="Trebuchet MS"/>
                <a:cs typeface="Trebuchet MS"/>
              </a:rPr>
              <a:t>multilingual </a:t>
            </a:r>
            <a:r>
              <a:rPr sz="1000" spc="-25" dirty="0">
                <a:latin typeface="Trebuchet MS"/>
                <a:cs typeface="Trebuchet MS"/>
              </a:rPr>
              <a:t>information </a:t>
            </a:r>
            <a:r>
              <a:rPr sz="1000" spc="-35" dirty="0">
                <a:latin typeface="Trebuchet MS"/>
                <a:cs typeface="Trebuchet MS"/>
              </a:rPr>
              <a:t>extraction</a:t>
            </a:r>
            <a:r>
              <a:rPr sz="1000" spc="229" dirty="0">
                <a:latin typeface="Trebuchet MS"/>
                <a:cs typeface="Trebuchet MS"/>
              </a:rPr>
              <a:t> </a:t>
            </a:r>
            <a:r>
              <a:rPr sz="1000" spc="-10" dirty="0">
                <a:latin typeface="Trebuchet MS"/>
                <a:cs typeface="Trebuchet MS"/>
              </a:rPr>
              <a:t>and </a:t>
            </a:r>
            <a:r>
              <a:rPr sz="1000" spc="-25" dirty="0">
                <a:latin typeface="Trebuchet MS"/>
                <a:cs typeface="Trebuchet MS"/>
              </a:rPr>
              <a:t>knowledge-base </a:t>
            </a:r>
            <a:r>
              <a:rPr sz="1000" spc="-20" dirty="0">
                <a:latin typeface="Trebuchet MS"/>
                <a:cs typeface="Trebuchet MS"/>
              </a:rPr>
              <a:t>completion </a:t>
            </a:r>
            <a:r>
              <a:rPr sz="1000" spc="-15" dirty="0">
                <a:latin typeface="Trebuchet MS"/>
                <a:cs typeface="Trebuchet MS"/>
              </a:rPr>
              <a:t>systems. </a:t>
            </a:r>
            <a:r>
              <a:rPr sz="1000" spc="-5" dirty="0">
                <a:latin typeface="Trebuchet MS"/>
                <a:cs typeface="Trebuchet MS"/>
              </a:rPr>
              <a:t>It </a:t>
            </a:r>
            <a:r>
              <a:rPr sz="1000" spc="5" dirty="0">
                <a:latin typeface="Trebuchet MS"/>
                <a:cs typeface="Trebuchet MS"/>
              </a:rPr>
              <a:t>has </a:t>
            </a:r>
            <a:r>
              <a:rPr sz="1000" spc="10" dirty="0">
                <a:latin typeface="Trebuchet MS"/>
                <a:cs typeface="Trebuchet MS"/>
              </a:rPr>
              <a:t> </a:t>
            </a:r>
            <a:r>
              <a:rPr sz="1000" spc="-10" dirty="0">
                <a:latin typeface="Trebuchet MS"/>
                <a:cs typeface="Trebuchet MS"/>
              </a:rPr>
              <a:t>also </a:t>
            </a:r>
            <a:r>
              <a:rPr sz="1000" spc="-25" dirty="0">
                <a:latin typeface="Trebuchet MS"/>
                <a:cs typeface="Trebuchet MS"/>
              </a:rPr>
              <a:t>been </a:t>
            </a:r>
            <a:r>
              <a:rPr sz="1000" spc="-10" dirty="0">
                <a:latin typeface="Trebuchet MS"/>
                <a:cs typeface="Trebuchet MS"/>
              </a:rPr>
              <a:t>studying </a:t>
            </a:r>
            <a:r>
              <a:rPr sz="1000" spc="-45" dirty="0">
                <a:latin typeface="Trebuchet MS"/>
                <a:cs typeface="Trebuchet MS"/>
              </a:rPr>
              <a:t>low </a:t>
            </a:r>
            <a:r>
              <a:rPr sz="1000" spc="-25" dirty="0">
                <a:latin typeface="Trebuchet MS"/>
                <a:cs typeface="Trebuchet MS"/>
              </a:rPr>
              <a:t>resource </a:t>
            </a:r>
            <a:r>
              <a:rPr sz="1000" spc="-10" dirty="0">
                <a:latin typeface="Trebuchet MS"/>
                <a:cs typeface="Trebuchet MS"/>
              </a:rPr>
              <a:t>languages </a:t>
            </a:r>
            <a:r>
              <a:rPr sz="1000" spc="-45" dirty="0">
                <a:latin typeface="Trebuchet MS"/>
                <a:cs typeface="Trebuchet MS"/>
              </a:rPr>
              <a:t>(e.g., </a:t>
            </a:r>
            <a:r>
              <a:rPr sz="1000" dirty="0">
                <a:latin typeface="Trebuchet MS"/>
                <a:cs typeface="Trebuchet MS"/>
              </a:rPr>
              <a:t>Assamese </a:t>
            </a:r>
            <a:r>
              <a:rPr sz="1000" spc="-10" dirty="0">
                <a:latin typeface="Trebuchet MS"/>
                <a:cs typeface="Trebuchet MS"/>
              </a:rPr>
              <a:t>and </a:t>
            </a:r>
            <a:r>
              <a:rPr sz="1000" spc="-15" dirty="0">
                <a:latin typeface="Trebuchet MS"/>
                <a:cs typeface="Trebuchet MS"/>
              </a:rPr>
              <a:t>Bhojpuri) </a:t>
            </a:r>
            <a:r>
              <a:rPr sz="1000" spc="-35" dirty="0">
                <a:latin typeface="Trebuchet MS"/>
                <a:cs typeface="Trebuchet MS"/>
              </a:rPr>
              <a:t>from </a:t>
            </a:r>
            <a:r>
              <a:rPr sz="1000" spc="-30" dirty="0">
                <a:latin typeface="Trebuchet MS"/>
                <a:cs typeface="Trebuchet MS"/>
              </a:rPr>
              <a:t>Celtic, </a:t>
            </a:r>
            <a:r>
              <a:rPr sz="1000" spc="-5" dirty="0">
                <a:latin typeface="Trebuchet MS"/>
                <a:cs typeface="Trebuchet MS"/>
              </a:rPr>
              <a:t>Slavik, </a:t>
            </a:r>
            <a:r>
              <a:rPr sz="1000" spc="-15" dirty="0">
                <a:latin typeface="Trebuchet MS"/>
                <a:cs typeface="Trebuchet MS"/>
              </a:rPr>
              <a:t>African </a:t>
            </a:r>
            <a:r>
              <a:rPr sz="1000" spc="-10" dirty="0">
                <a:latin typeface="Trebuchet MS"/>
                <a:cs typeface="Trebuchet MS"/>
              </a:rPr>
              <a:t>and </a:t>
            </a:r>
            <a:r>
              <a:rPr sz="1000" spc="5" dirty="0">
                <a:latin typeface="Trebuchet MS"/>
                <a:cs typeface="Trebuchet MS"/>
              </a:rPr>
              <a:t>Indian </a:t>
            </a:r>
            <a:r>
              <a:rPr sz="1000" spc="10" dirty="0">
                <a:latin typeface="Trebuchet MS"/>
                <a:cs typeface="Trebuchet MS"/>
              </a:rPr>
              <a:t> </a:t>
            </a:r>
            <a:r>
              <a:rPr sz="1000" spc="-15" dirty="0">
                <a:latin typeface="Trebuchet MS"/>
                <a:cs typeface="Trebuchet MS"/>
              </a:rPr>
              <a:t>language </a:t>
            </a:r>
            <a:r>
              <a:rPr sz="1000" spc="-20" dirty="0">
                <a:latin typeface="Trebuchet MS"/>
                <a:cs typeface="Trebuchet MS"/>
              </a:rPr>
              <a:t>families. </a:t>
            </a:r>
            <a:r>
              <a:rPr sz="1000" spc="20" dirty="0">
                <a:latin typeface="Trebuchet MS"/>
                <a:cs typeface="Trebuchet MS"/>
              </a:rPr>
              <a:t>A </a:t>
            </a:r>
            <a:r>
              <a:rPr sz="1000" spc="-25" dirty="0">
                <a:latin typeface="Trebuchet MS"/>
                <a:cs typeface="Trebuchet MS"/>
              </a:rPr>
              <a:t>particular </a:t>
            </a:r>
            <a:r>
              <a:rPr sz="1000" spc="-5" dirty="0">
                <a:latin typeface="Trebuchet MS"/>
                <a:cs typeface="Trebuchet MS"/>
              </a:rPr>
              <a:t>focus </a:t>
            </a:r>
            <a:r>
              <a:rPr sz="1000" spc="15" dirty="0">
                <a:latin typeface="Trebuchet MS"/>
                <a:cs typeface="Trebuchet MS"/>
              </a:rPr>
              <a:t>is </a:t>
            </a:r>
            <a:r>
              <a:rPr sz="1000" spc="-20" dirty="0">
                <a:latin typeface="Trebuchet MS"/>
                <a:cs typeface="Trebuchet MS"/>
              </a:rPr>
              <a:t>those </a:t>
            </a:r>
            <a:r>
              <a:rPr sz="1000" spc="-10" dirty="0">
                <a:latin typeface="Trebuchet MS"/>
                <a:cs typeface="Trebuchet MS"/>
              </a:rPr>
              <a:t>languages </a:t>
            </a:r>
            <a:r>
              <a:rPr sz="1000" spc="-40" dirty="0">
                <a:latin typeface="Trebuchet MS"/>
                <a:cs typeface="Trebuchet MS"/>
              </a:rPr>
              <a:t>that </a:t>
            </a:r>
            <a:r>
              <a:rPr sz="1000" spc="-45" dirty="0">
                <a:latin typeface="Trebuchet MS"/>
                <a:cs typeface="Trebuchet MS"/>
              </a:rPr>
              <a:t>are </a:t>
            </a:r>
            <a:r>
              <a:rPr sz="1000" spc="-35" dirty="0">
                <a:latin typeface="Trebuchet MS"/>
                <a:cs typeface="Trebuchet MS"/>
              </a:rPr>
              <a:t>not </a:t>
            </a:r>
            <a:r>
              <a:rPr sz="1000" spc="-25" dirty="0">
                <a:latin typeface="Trebuchet MS"/>
                <a:cs typeface="Trebuchet MS"/>
              </a:rPr>
              <a:t>present </a:t>
            </a:r>
            <a:r>
              <a:rPr sz="1000" dirty="0">
                <a:latin typeface="Trebuchet MS"/>
                <a:cs typeface="Trebuchet MS"/>
              </a:rPr>
              <a:t>in </a:t>
            </a:r>
            <a:r>
              <a:rPr sz="1000" spc="-30" dirty="0">
                <a:latin typeface="Trebuchet MS"/>
                <a:cs typeface="Trebuchet MS"/>
              </a:rPr>
              <a:t>large </a:t>
            </a:r>
            <a:r>
              <a:rPr sz="1000" spc="-15" dirty="0">
                <a:latin typeface="Trebuchet MS"/>
                <a:cs typeface="Trebuchet MS"/>
              </a:rPr>
              <a:t>multilingual </a:t>
            </a:r>
            <a:r>
              <a:rPr sz="1000" spc="-10" dirty="0">
                <a:latin typeface="Trebuchet MS"/>
                <a:cs typeface="Trebuchet MS"/>
              </a:rPr>
              <a:t>models </a:t>
            </a:r>
            <a:r>
              <a:rPr sz="1000" spc="-20" dirty="0">
                <a:latin typeface="Trebuchet MS"/>
                <a:cs typeface="Trebuchet MS"/>
              </a:rPr>
              <a:t>like </a:t>
            </a:r>
            <a:r>
              <a:rPr sz="1000" spc="-15" dirty="0">
                <a:latin typeface="Trebuchet MS"/>
                <a:cs typeface="Trebuchet MS"/>
              </a:rPr>
              <a:t> </a:t>
            </a:r>
            <a:r>
              <a:rPr sz="1000" spc="5" dirty="0">
                <a:latin typeface="Trebuchet MS"/>
                <a:cs typeface="Trebuchet MS"/>
              </a:rPr>
              <a:t>mBERT. </a:t>
            </a:r>
            <a:r>
              <a:rPr sz="1000" spc="-25" dirty="0">
                <a:latin typeface="Trebuchet MS"/>
                <a:cs typeface="Trebuchet MS"/>
              </a:rPr>
              <a:t>The </a:t>
            </a:r>
            <a:r>
              <a:rPr sz="1000" spc="-20" dirty="0">
                <a:latin typeface="Trebuchet MS"/>
                <a:cs typeface="Trebuchet MS"/>
              </a:rPr>
              <a:t>group </a:t>
            </a:r>
            <a:r>
              <a:rPr sz="1000" spc="5" dirty="0">
                <a:latin typeface="Trebuchet MS"/>
                <a:cs typeface="Trebuchet MS"/>
              </a:rPr>
              <a:t>has </a:t>
            </a:r>
            <a:r>
              <a:rPr sz="1000" spc="-30" dirty="0">
                <a:latin typeface="Trebuchet MS"/>
                <a:cs typeface="Trebuchet MS"/>
              </a:rPr>
              <a:t>developed novel </a:t>
            </a:r>
            <a:r>
              <a:rPr sz="1000" dirty="0">
                <a:latin typeface="Trebuchet MS"/>
                <a:cs typeface="Trebuchet MS"/>
              </a:rPr>
              <a:t>use </a:t>
            </a:r>
            <a:r>
              <a:rPr sz="1000" spc="-40" dirty="0">
                <a:latin typeface="Trebuchet MS"/>
                <a:cs typeface="Trebuchet MS"/>
              </a:rPr>
              <a:t>of </a:t>
            </a:r>
            <a:r>
              <a:rPr sz="1000" spc="-15" dirty="0">
                <a:latin typeface="Trebuchet MS"/>
                <a:cs typeface="Trebuchet MS"/>
              </a:rPr>
              <a:t>multilingual </a:t>
            </a:r>
            <a:r>
              <a:rPr sz="1000" spc="-25" dirty="0">
                <a:latin typeface="Trebuchet MS"/>
                <a:cs typeface="Trebuchet MS"/>
              </a:rPr>
              <a:t>adapters </a:t>
            </a:r>
            <a:r>
              <a:rPr sz="1000" spc="-55" dirty="0">
                <a:latin typeface="Trebuchet MS"/>
                <a:cs typeface="Trebuchet MS"/>
              </a:rPr>
              <a:t>to </a:t>
            </a:r>
            <a:r>
              <a:rPr sz="1000" spc="-35" dirty="0">
                <a:latin typeface="Trebuchet MS"/>
                <a:cs typeface="Trebuchet MS"/>
              </a:rPr>
              <a:t>extend </a:t>
            </a:r>
            <a:r>
              <a:rPr sz="1000" spc="60" dirty="0">
                <a:latin typeface="Trebuchet MS"/>
                <a:cs typeface="Trebuchet MS"/>
              </a:rPr>
              <a:t>NLP </a:t>
            </a:r>
            <a:r>
              <a:rPr sz="1000" spc="-10" dirty="0">
                <a:latin typeface="Trebuchet MS"/>
                <a:cs typeface="Trebuchet MS"/>
              </a:rPr>
              <a:t>techniques </a:t>
            </a:r>
            <a:r>
              <a:rPr sz="1000" spc="-55" dirty="0">
                <a:latin typeface="Trebuchet MS"/>
                <a:cs typeface="Trebuchet MS"/>
              </a:rPr>
              <a:t>to </a:t>
            </a:r>
            <a:r>
              <a:rPr sz="1000" spc="15" dirty="0">
                <a:latin typeface="Trebuchet MS"/>
                <a:cs typeface="Trebuchet MS"/>
              </a:rPr>
              <a:t>such </a:t>
            </a:r>
            <a:r>
              <a:rPr sz="1000" spc="-5" dirty="0">
                <a:latin typeface="Trebuchet MS"/>
                <a:cs typeface="Trebuchet MS"/>
              </a:rPr>
              <a:t>unseen </a:t>
            </a:r>
            <a:r>
              <a:rPr sz="1000" dirty="0">
                <a:latin typeface="Trebuchet MS"/>
                <a:cs typeface="Trebuchet MS"/>
              </a:rPr>
              <a:t> </a:t>
            </a:r>
            <a:r>
              <a:rPr sz="1000" spc="-15" dirty="0">
                <a:latin typeface="Trebuchet MS"/>
                <a:cs typeface="Trebuchet MS"/>
              </a:rPr>
              <a:t>languages.</a:t>
            </a:r>
            <a:endParaRPr sz="1000">
              <a:latin typeface="Trebuchet MS"/>
              <a:cs typeface="Trebuchet MS"/>
            </a:endParaRPr>
          </a:p>
          <a:p>
            <a:pPr>
              <a:lnSpc>
                <a:spcPct val="100000"/>
              </a:lnSpc>
              <a:spcBef>
                <a:spcPts val="30"/>
              </a:spcBef>
            </a:pPr>
            <a:endParaRPr sz="950">
              <a:latin typeface="Trebuchet MS"/>
              <a:cs typeface="Trebuchet MS"/>
            </a:endParaRPr>
          </a:p>
          <a:p>
            <a:pPr marL="12700" marR="5080" algn="just">
              <a:lnSpc>
                <a:spcPct val="108300"/>
              </a:lnSpc>
            </a:pPr>
            <a:r>
              <a:rPr sz="1000" b="1" spc="-40" dirty="0">
                <a:latin typeface="Tahoma"/>
                <a:cs typeface="Tahoma"/>
              </a:rPr>
              <a:t>NLP </a:t>
            </a:r>
            <a:r>
              <a:rPr sz="1000" b="1" spc="-90" dirty="0">
                <a:latin typeface="Tahoma"/>
                <a:cs typeface="Tahoma"/>
              </a:rPr>
              <a:t>for</a:t>
            </a:r>
            <a:r>
              <a:rPr sz="1000" b="1" spc="-85" dirty="0">
                <a:latin typeface="Tahoma"/>
                <a:cs typeface="Tahoma"/>
              </a:rPr>
              <a:t> </a:t>
            </a:r>
            <a:r>
              <a:rPr sz="1000" b="1" spc="-65" dirty="0">
                <a:latin typeface="Tahoma"/>
                <a:cs typeface="Tahoma"/>
              </a:rPr>
              <a:t>Applications:</a:t>
            </a:r>
            <a:r>
              <a:rPr sz="1000" b="1" spc="-60" dirty="0">
                <a:latin typeface="Tahoma"/>
                <a:cs typeface="Tahoma"/>
              </a:rPr>
              <a:t> </a:t>
            </a:r>
            <a:r>
              <a:rPr sz="1000" spc="-25" dirty="0">
                <a:latin typeface="Trebuchet MS"/>
                <a:cs typeface="Trebuchet MS"/>
              </a:rPr>
              <a:t>The </a:t>
            </a:r>
            <a:r>
              <a:rPr sz="1000" spc="-20" dirty="0">
                <a:latin typeface="Trebuchet MS"/>
                <a:cs typeface="Trebuchet MS"/>
              </a:rPr>
              <a:t>group </a:t>
            </a:r>
            <a:r>
              <a:rPr sz="1000" spc="15" dirty="0">
                <a:latin typeface="Trebuchet MS"/>
                <a:cs typeface="Trebuchet MS"/>
              </a:rPr>
              <a:t>is </a:t>
            </a:r>
            <a:r>
              <a:rPr sz="1000" spc="-20" dirty="0">
                <a:latin typeface="Trebuchet MS"/>
                <a:cs typeface="Trebuchet MS"/>
              </a:rPr>
              <a:t>engaged </a:t>
            </a:r>
            <a:r>
              <a:rPr sz="1000" spc="-35" dirty="0">
                <a:latin typeface="Trebuchet MS"/>
                <a:cs typeface="Trebuchet MS"/>
              </a:rPr>
              <a:t>with </a:t>
            </a:r>
            <a:r>
              <a:rPr sz="1000" spc="-30" dirty="0">
                <a:latin typeface="Trebuchet MS"/>
                <a:cs typeface="Trebuchet MS"/>
              </a:rPr>
              <a:t>several </a:t>
            </a:r>
            <a:r>
              <a:rPr sz="1000" spc="-25" dirty="0">
                <a:latin typeface="Trebuchet MS"/>
                <a:cs typeface="Trebuchet MS"/>
              </a:rPr>
              <a:t>application-oriented </a:t>
            </a:r>
            <a:r>
              <a:rPr sz="1000" spc="-35" dirty="0">
                <a:latin typeface="Trebuchet MS"/>
                <a:cs typeface="Trebuchet MS"/>
              </a:rPr>
              <a:t>projects. </a:t>
            </a:r>
            <a:r>
              <a:rPr sz="1000" spc="-15" dirty="0">
                <a:latin typeface="Trebuchet MS"/>
                <a:cs typeface="Trebuchet MS"/>
              </a:rPr>
              <a:t>These </a:t>
            </a:r>
            <a:r>
              <a:rPr sz="1000" spc="-10" dirty="0">
                <a:latin typeface="Trebuchet MS"/>
                <a:cs typeface="Trebuchet MS"/>
              </a:rPr>
              <a:t>include </a:t>
            </a:r>
            <a:r>
              <a:rPr sz="1000" spc="-15" dirty="0">
                <a:latin typeface="Trebuchet MS"/>
                <a:cs typeface="Trebuchet MS"/>
              </a:rPr>
              <a:t>language </a:t>
            </a:r>
            <a:r>
              <a:rPr sz="1000" spc="-10" dirty="0">
                <a:latin typeface="Trebuchet MS"/>
                <a:cs typeface="Trebuchet MS"/>
              </a:rPr>
              <a:t> grounding</a:t>
            </a:r>
            <a:r>
              <a:rPr sz="1000" spc="-40" dirty="0">
                <a:latin typeface="Trebuchet MS"/>
                <a:cs typeface="Trebuchet MS"/>
              </a:rPr>
              <a:t> </a:t>
            </a:r>
            <a:r>
              <a:rPr sz="1000" spc="-45" dirty="0">
                <a:latin typeface="Trebuchet MS"/>
                <a:cs typeface="Trebuchet MS"/>
              </a:rPr>
              <a:t>for</a:t>
            </a:r>
            <a:r>
              <a:rPr sz="1000" spc="-40" dirty="0">
                <a:latin typeface="Trebuchet MS"/>
                <a:cs typeface="Trebuchet MS"/>
              </a:rPr>
              <a:t> </a:t>
            </a:r>
            <a:r>
              <a:rPr sz="1000" spc="-10" dirty="0">
                <a:latin typeface="Trebuchet MS"/>
                <a:cs typeface="Trebuchet MS"/>
              </a:rPr>
              <a:t>vision</a:t>
            </a:r>
            <a:r>
              <a:rPr sz="1000" spc="-35" dirty="0">
                <a:latin typeface="Trebuchet MS"/>
                <a:cs typeface="Trebuchet MS"/>
              </a:rPr>
              <a:t> </a:t>
            </a:r>
            <a:r>
              <a:rPr sz="1000" spc="-50" dirty="0">
                <a:latin typeface="Trebuchet MS"/>
                <a:cs typeface="Trebuchet MS"/>
              </a:rPr>
              <a:t>or</a:t>
            </a:r>
            <a:r>
              <a:rPr sz="1000" spc="-40" dirty="0">
                <a:latin typeface="Trebuchet MS"/>
                <a:cs typeface="Trebuchet MS"/>
              </a:rPr>
              <a:t> </a:t>
            </a:r>
            <a:r>
              <a:rPr sz="1000" spc="-25" dirty="0">
                <a:latin typeface="Trebuchet MS"/>
                <a:cs typeface="Trebuchet MS"/>
              </a:rPr>
              <a:t>robotics,</a:t>
            </a:r>
            <a:r>
              <a:rPr sz="1000" spc="-35" dirty="0">
                <a:latin typeface="Trebuchet MS"/>
                <a:cs typeface="Trebuchet MS"/>
              </a:rPr>
              <a:t> </a:t>
            </a:r>
            <a:r>
              <a:rPr sz="1000" spc="-45" dirty="0">
                <a:latin typeface="Trebuchet MS"/>
                <a:cs typeface="Trebuchet MS"/>
              </a:rPr>
              <a:t>where</a:t>
            </a:r>
            <a:r>
              <a:rPr sz="1000" spc="-40" dirty="0">
                <a:latin typeface="Trebuchet MS"/>
                <a:cs typeface="Trebuchet MS"/>
              </a:rPr>
              <a:t> </a:t>
            </a:r>
            <a:r>
              <a:rPr sz="1000" spc="-30" dirty="0">
                <a:latin typeface="Trebuchet MS"/>
                <a:cs typeface="Trebuchet MS"/>
              </a:rPr>
              <a:t>a</a:t>
            </a:r>
            <a:r>
              <a:rPr sz="1000" spc="-40" dirty="0">
                <a:latin typeface="Trebuchet MS"/>
                <a:cs typeface="Trebuchet MS"/>
              </a:rPr>
              <a:t> </a:t>
            </a:r>
            <a:r>
              <a:rPr sz="1000" spc="-25" dirty="0">
                <a:latin typeface="Trebuchet MS"/>
                <a:cs typeface="Trebuchet MS"/>
              </a:rPr>
              <a:t>user’s</a:t>
            </a:r>
            <a:r>
              <a:rPr sz="1000" spc="-35" dirty="0">
                <a:latin typeface="Trebuchet MS"/>
                <a:cs typeface="Trebuchet MS"/>
              </a:rPr>
              <a:t> </a:t>
            </a:r>
            <a:r>
              <a:rPr sz="1000" spc="-25" dirty="0">
                <a:latin typeface="Trebuchet MS"/>
                <a:cs typeface="Trebuchet MS"/>
              </a:rPr>
              <a:t>natural</a:t>
            </a:r>
            <a:r>
              <a:rPr sz="1000" spc="-40" dirty="0">
                <a:latin typeface="Trebuchet MS"/>
                <a:cs typeface="Trebuchet MS"/>
              </a:rPr>
              <a:t> </a:t>
            </a:r>
            <a:r>
              <a:rPr sz="1000" spc="-15" dirty="0">
                <a:latin typeface="Trebuchet MS"/>
                <a:cs typeface="Trebuchet MS"/>
              </a:rPr>
              <a:t>language</a:t>
            </a:r>
            <a:r>
              <a:rPr sz="1000" spc="-35" dirty="0">
                <a:latin typeface="Trebuchet MS"/>
                <a:cs typeface="Trebuchet MS"/>
              </a:rPr>
              <a:t> </a:t>
            </a:r>
            <a:r>
              <a:rPr sz="1000" spc="-10" dirty="0">
                <a:latin typeface="Trebuchet MS"/>
                <a:cs typeface="Trebuchet MS"/>
              </a:rPr>
              <a:t>command</a:t>
            </a:r>
            <a:r>
              <a:rPr sz="1000" spc="-40" dirty="0">
                <a:latin typeface="Trebuchet MS"/>
                <a:cs typeface="Trebuchet MS"/>
              </a:rPr>
              <a:t> </a:t>
            </a:r>
            <a:r>
              <a:rPr sz="1000" spc="15" dirty="0">
                <a:latin typeface="Trebuchet MS"/>
                <a:cs typeface="Trebuchet MS"/>
              </a:rPr>
              <a:t>is</a:t>
            </a:r>
            <a:r>
              <a:rPr sz="1000" spc="-35" dirty="0">
                <a:latin typeface="Trebuchet MS"/>
                <a:cs typeface="Trebuchet MS"/>
              </a:rPr>
              <a:t> interpreted</a:t>
            </a:r>
            <a:r>
              <a:rPr sz="1000" spc="-40" dirty="0">
                <a:latin typeface="Trebuchet MS"/>
                <a:cs typeface="Trebuchet MS"/>
              </a:rPr>
              <a:t> </a:t>
            </a:r>
            <a:r>
              <a:rPr sz="1000" spc="-30" dirty="0">
                <a:latin typeface="Trebuchet MS"/>
                <a:cs typeface="Trebuchet MS"/>
              </a:rPr>
              <a:t>by</a:t>
            </a:r>
            <a:r>
              <a:rPr sz="1000" spc="-40" dirty="0">
                <a:latin typeface="Trebuchet MS"/>
                <a:cs typeface="Trebuchet MS"/>
              </a:rPr>
              <a:t> </a:t>
            </a:r>
            <a:r>
              <a:rPr sz="1000" spc="-35" dirty="0">
                <a:latin typeface="Trebuchet MS"/>
                <a:cs typeface="Trebuchet MS"/>
              </a:rPr>
              <a:t>the </a:t>
            </a:r>
            <a:r>
              <a:rPr sz="1000" spc="-20" dirty="0">
                <a:latin typeface="Trebuchet MS"/>
                <a:cs typeface="Trebuchet MS"/>
              </a:rPr>
              <a:t>model</a:t>
            </a:r>
            <a:r>
              <a:rPr sz="1000" spc="-40" dirty="0">
                <a:latin typeface="Trebuchet MS"/>
                <a:cs typeface="Trebuchet MS"/>
              </a:rPr>
              <a:t> </a:t>
            </a:r>
            <a:r>
              <a:rPr sz="1000" spc="-10" dirty="0">
                <a:latin typeface="Trebuchet MS"/>
                <a:cs typeface="Trebuchet MS"/>
              </a:rPr>
              <a:t>and</a:t>
            </a:r>
            <a:r>
              <a:rPr sz="1000" spc="-35" dirty="0">
                <a:latin typeface="Trebuchet MS"/>
                <a:cs typeface="Trebuchet MS"/>
              </a:rPr>
              <a:t> executed </a:t>
            </a:r>
            <a:r>
              <a:rPr sz="1000" spc="-290" dirty="0">
                <a:latin typeface="Trebuchet MS"/>
                <a:cs typeface="Trebuchet MS"/>
              </a:rPr>
              <a:t> </a:t>
            </a:r>
            <a:r>
              <a:rPr sz="1000" spc="-30" dirty="0">
                <a:latin typeface="Trebuchet MS"/>
                <a:cs typeface="Trebuchet MS"/>
              </a:rPr>
              <a:t>by a </a:t>
            </a:r>
            <a:r>
              <a:rPr sz="1000" spc="-40" dirty="0">
                <a:latin typeface="Trebuchet MS"/>
                <a:cs typeface="Trebuchet MS"/>
              </a:rPr>
              <a:t>robot </a:t>
            </a:r>
            <a:r>
              <a:rPr sz="1000" spc="-50" dirty="0">
                <a:latin typeface="Trebuchet MS"/>
                <a:cs typeface="Trebuchet MS"/>
              </a:rPr>
              <a:t>or </a:t>
            </a:r>
            <a:r>
              <a:rPr sz="1000" spc="-10" dirty="0">
                <a:latin typeface="Trebuchet MS"/>
                <a:cs typeface="Trebuchet MS"/>
              </a:rPr>
              <a:t>an </a:t>
            </a:r>
            <a:r>
              <a:rPr sz="1000" spc="-20" dirty="0">
                <a:latin typeface="Trebuchet MS"/>
                <a:cs typeface="Trebuchet MS"/>
              </a:rPr>
              <a:t>image </a:t>
            </a:r>
            <a:r>
              <a:rPr sz="1000" spc="-30" dirty="0">
                <a:latin typeface="Trebuchet MS"/>
                <a:cs typeface="Trebuchet MS"/>
              </a:rPr>
              <a:t>manipulator. </a:t>
            </a:r>
            <a:r>
              <a:rPr sz="1000" spc="-5" dirty="0">
                <a:latin typeface="Trebuchet MS"/>
                <a:cs typeface="Trebuchet MS"/>
              </a:rPr>
              <a:t>It </a:t>
            </a:r>
            <a:r>
              <a:rPr sz="1000" spc="-10" dirty="0">
                <a:latin typeface="Trebuchet MS"/>
                <a:cs typeface="Trebuchet MS"/>
              </a:rPr>
              <a:t>also </a:t>
            </a:r>
            <a:r>
              <a:rPr sz="1000" spc="-30" dirty="0">
                <a:latin typeface="Trebuchet MS"/>
                <a:cs typeface="Trebuchet MS"/>
              </a:rPr>
              <a:t>works </a:t>
            </a:r>
            <a:r>
              <a:rPr sz="1000" spc="-35" dirty="0">
                <a:latin typeface="Trebuchet MS"/>
                <a:cs typeface="Trebuchet MS"/>
              </a:rPr>
              <a:t>with </a:t>
            </a:r>
            <a:r>
              <a:rPr sz="1000" spc="-25" dirty="0">
                <a:latin typeface="Trebuchet MS"/>
                <a:cs typeface="Trebuchet MS"/>
              </a:rPr>
              <a:t>materials </a:t>
            </a:r>
            <a:r>
              <a:rPr sz="1000" spc="-10" dirty="0">
                <a:latin typeface="Trebuchet MS"/>
                <a:cs typeface="Trebuchet MS"/>
              </a:rPr>
              <a:t>scientists </a:t>
            </a:r>
            <a:r>
              <a:rPr sz="1000" spc="-55" dirty="0">
                <a:latin typeface="Trebuchet MS"/>
                <a:cs typeface="Trebuchet MS"/>
              </a:rPr>
              <a:t>to </a:t>
            </a:r>
            <a:r>
              <a:rPr sz="1000" spc="-5" dirty="0">
                <a:latin typeface="Trebuchet MS"/>
                <a:cs typeface="Trebuchet MS"/>
              </a:rPr>
              <a:t>build </a:t>
            </a:r>
            <a:r>
              <a:rPr sz="1000" spc="-35" dirty="0">
                <a:latin typeface="Trebuchet MS"/>
                <a:cs typeface="Trebuchet MS"/>
              </a:rPr>
              <a:t>the </a:t>
            </a:r>
            <a:r>
              <a:rPr sz="1000" spc="-40" dirty="0">
                <a:latin typeface="Trebuchet MS"/>
                <a:cs typeface="Trebuchet MS"/>
              </a:rPr>
              <a:t>world’s </a:t>
            </a:r>
            <a:r>
              <a:rPr sz="1000" spc="-25" dirty="0">
                <a:latin typeface="Trebuchet MS"/>
                <a:cs typeface="Trebuchet MS"/>
              </a:rPr>
              <a:t>largest </a:t>
            </a:r>
            <a:r>
              <a:rPr sz="1000" spc="-35" dirty="0">
                <a:latin typeface="Trebuchet MS"/>
                <a:cs typeface="Trebuchet MS"/>
              </a:rPr>
              <a:t>repository </a:t>
            </a:r>
            <a:r>
              <a:rPr sz="1000" spc="-40" dirty="0">
                <a:latin typeface="Trebuchet MS"/>
                <a:cs typeface="Trebuchet MS"/>
              </a:rPr>
              <a:t>of </a:t>
            </a:r>
            <a:r>
              <a:rPr sz="1000" spc="-35" dirty="0">
                <a:latin typeface="Trebuchet MS"/>
                <a:cs typeface="Trebuchet MS"/>
              </a:rPr>
              <a:t> </a:t>
            </a:r>
            <a:r>
              <a:rPr sz="1000" spc="-25" dirty="0">
                <a:latin typeface="Trebuchet MS"/>
                <a:cs typeface="Trebuchet MS"/>
              </a:rPr>
              <a:t>materials </a:t>
            </a:r>
            <a:r>
              <a:rPr sz="1000" spc="-10" dirty="0">
                <a:latin typeface="Trebuchet MS"/>
                <a:cs typeface="Trebuchet MS"/>
              </a:rPr>
              <a:t>and </a:t>
            </a:r>
            <a:r>
              <a:rPr sz="1000" spc="-35" dirty="0">
                <a:latin typeface="Trebuchet MS"/>
                <a:cs typeface="Trebuchet MS"/>
              </a:rPr>
              <a:t>their properties, </a:t>
            </a:r>
            <a:r>
              <a:rPr sz="1000" spc="-40" dirty="0">
                <a:latin typeface="Trebuchet MS"/>
                <a:cs typeface="Trebuchet MS"/>
              </a:rPr>
              <a:t>extracted </a:t>
            </a:r>
            <a:r>
              <a:rPr sz="1000" spc="-35" dirty="0">
                <a:latin typeface="Trebuchet MS"/>
                <a:cs typeface="Trebuchet MS"/>
              </a:rPr>
              <a:t>from </a:t>
            </a:r>
            <a:r>
              <a:rPr sz="1000" spc="-25" dirty="0">
                <a:latin typeface="Trebuchet MS"/>
                <a:cs typeface="Trebuchet MS"/>
              </a:rPr>
              <a:t>materials </a:t>
            </a:r>
            <a:r>
              <a:rPr sz="1000" spc="-10" dirty="0">
                <a:latin typeface="Trebuchet MS"/>
                <a:cs typeface="Trebuchet MS"/>
              </a:rPr>
              <a:t>science </a:t>
            </a:r>
            <a:r>
              <a:rPr sz="1000" spc="-15" dirty="0">
                <a:latin typeface="Trebuchet MS"/>
                <a:cs typeface="Trebuchet MS"/>
              </a:rPr>
              <a:t>publications. </a:t>
            </a:r>
            <a:r>
              <a:rPr sz="1000" spc="-30" dirty="0">
                <a:latin typeface="Trebuchet MS"/>
                <a:cs typeface="Trebuchet MS"/>
              </a:rPr>
              <a:t>Recently, </a:t>
            </a:r>
            <a:r>
              <a:rPr sz="1000" spc="-40" dirty="0">
                <a:latin typeface="Trebuchet MS"/>
                <a:cs typeface="Trebuchet MS"/>
              </a:rPr>
              <a:t>it </a:t>
            </a:r>
            <a:r>
              <a:rPr sz="1000" spc="5" dirty="0">
                <a:latin typeface="Trebuchet MS"/>
                <a:cs typeface="Trebuchet MS"/>
              </a:rPr>
              <a:t>has </a:t>
            </a:r>
            <a:r>
              <a:rPr sz="1000" spc="-25" dirty="0">
                <a:latin typeface="Trebuchet MS"/>
                <a:cs typeface="Trebuchet MS"/>
              </a:rPr>
              <a:t>initiated </a:t>
            </a:r>
            <a:r>
              <a:rPr sz="1000" spc="-10" dirty="0">
                <a:latin typeface="Trebuchet MS"/>
                <a:cs typeface="Trebuchet MS"/>
              </a:rPr>
              <a:t>an </a:t>
            </a:r>
            <a:r>
              <a:rPr sz="1000" spc="-50" dirty="0">
                <a:latin typeface="Trebuchet MS"/>
                <a:cs typeface="Trebuchet MS"/>
              </a:rPr>
              <a:t>effort </a:t>
            </a:r>
            <a:r>
              <a:rPr sz="1000" spc="-15" dirty="0">
                <a:latin typeface="Trebuchet MS"/>
                <a:cs typeface="Trebuchet MS"/>
              </a:rPr>
              <a:t>on </a:t>
            </a:r>
            <a:r>
              <a:rPr sz="1000" spc="-10" dirty="0">
                <a:latin typeface="Trebuchet MS"/>
                <a:cs typeface="Trebuchet MS"/>
              </a:rPr>
              <a:t> </a:t>
            </a:r>
            <a:r>
              <a:rPr sz="1000" spc="-25" dirty="0">
                <a:latin typeface="Trebuchet MS"/>
                <a:cs typeface="Trebuchet MS"/>
              </a:rPr>
              <a:t>creating</a:t>
            </a:r>
            <a:r>
              <a:rPr sz="1000" dirty="0">
                <a:latin typeface="Trebuchet MS"/>
                <a:cs typeface="Trebuchet MS"/>
              </a:rPr>
              <a:t> </a:t>
            </a:r>
            <a:r>
              <a:rPr sz="1000" spc="-30" dirty="0">
                <a:latin typeface="Trebuchet MS"/>
                <a:cs typeface="Trebuchet MS"/>
              </a:rPr>
              <a:t>a</a:t>
            </a:r>
            <a:r>
              <a:rPr sz="1000" dirty="0">
                <a:latin typeface="Trebuchet MS"/>
                <a:cs typeface="Trebuchet MS"/>
              </a:rPr>
              <a:t> </a:t>
            </a:r>
            <a:r>
              <a:rPr sz="1000" spc="-30" dirty="0">
                <a:latin typeface="Trebuchet MS"/>
                <a:cs typeface="Trebuchet MS"/>
              </a:rPr>
              <a:t>healthcare</a:t>
            </a:r>
            <a:r>
              <a:rPr sz="1000" spc="5" dirty="0">
                <a:latin typeface="Trebuchet MS"/>
                <a:cs typeface="Trebuchet MS"/>
              </a:rPr>
              <a:t> </a:t>
            </a:r>
            <a:r>
              <a:rPr sz="1000" spc="-35" dirty="0">
                <a:latin typeface="Trebuchet MS"/>
                <a:cs typeface="Trebuchet MS"/>
              </a:rPr>
              <a:t>bot</a:t>
            </a:r>
            <a:r>
              <a:rPr sz="1000" dirty="0">
                <a:latin typeface="Trebuchet MS"/>
                <a:cs typeface="Trebuchet MS"/>
              </a:rPr>
              <a:t> </a:t>
            </a:r>
            <a:r>
              <a:rPr sz="1000" spc="-15" dirty="0">
                <a:latin typeface="Trebuchet MS"/>
                <a:cs typeface="Trebuchet MS"/>
              </a:rPr>
              <a:t>which</a:t>
            </a:r>
            <a:r>
              <a:rPr sz="1000" spc="5" dirty="0">
                <a:latin typeface="Trebuchet MS"/>
                <a:cs typeface="Trebuchet MS"/>
              </a:rPr>
              <a:t> </a:t>
            </a:r>
            <a:r>
              <a:rPr sz="1000" spc="-5" dirty="0">
                <a:latin typeface="Trebuchet MS"/>
                <a:cs typeface="Trebuchet MS"/>
              </a:rPr>
              <a:t>can</a:t>
            </a:r>
            <a:r>
              <a:rPr sz="1000" dirty="0">
                <a:latin typeface="Trebuchet MS"/>
                <a:cs typeface="Trebuchet MS"/>
              </a:rPr>
              <a:t> assist physicians</a:t>
            </a:r>
            <a:r>
              <a:rPr sz="1000" spc="5" dirty="0">
                <a:latin typeface="Trebuchet MS"/>
                <a:cs typeface="Trebuchet MS"/>
              </a:rPr>
              <a:t> </a:t>
            </a:r>
            <a:r>
              <a:rPr sz="1000" dirty="0">
                <a:latin typeface="Trebuchet MS"/>
                <a:cs typeface="Trebuchet MS"/>
              </a:rPr>
              <a:t>in </a:t>
            </a:r>
            <a:r>
              <a:rPr sz="1000" spc="-20" dirty="0">
                <a:latin typeface="Trebuchet MS"/>
                <a:cs typeface="Trebuchet MS"/>
              </a:rPr>
              <a:t>providing</a:t>
            </a:r>
            <a:r>
              <a:rPr sz="1000" spc="5" dirty="0">
                <a:latin typeface="Trebuchet MS"/>
                <a:cs typeface="Trebuchet MS"/>
              </a:rPr>
              <a:t> </a:t>
            </a:r>
            <a:r>
              <a:rPr sz="1000" spc="-15" dirty="0">
                <a:latin typeface="Trebuchet MS"/>
                <a:cs typeface="Trebuchet MS"/>
              </a:rPr>
              <a:t>medical</a:t>
            </a:r>
            <a:r>
              <a:rPr sz="1000" dirty="0">
                <a:latin typeface="Trebuchet MS"/>
                <a:cs typeface="Trebuchet MS"/>
              </a:rPr>
              <a:t> </a:t>
            </a:r>
            <a:r>
              <a:rPr sz="1000" spc="-20" dirty="0">
                <a:latin typeface="Trebuchet MS"/>
                <a:cs typeface="Trebuchet MS"/>
              </a:rPr>
              <a:t>advice</a:t>
            </a:r>
            <a:r>
              <a:rPr sz="1000" spc="5" dirty="0">
                <a:latin typeface="Trebuchet MS"/>
                <a:cs typeface="Trebuchet MS"/>
              </a:rPr>
              <a:t> </a:t>
            </a:r>
            <a:r>
              <a:rPr sz="1000" spc="-55" dirty="0">
                <a:latin typeface="Trebuchet MS"/>
                <a:cs typeface="Trebuchet MS"/>
              </a:rPr>
              <a:t>to</a:t>
            </a:r>
            <a:r>
              <a:rPr sz="1000" dirty="0">
                <a:latin typeface="Trebuchet MS"/>
                <a:cs typeface="Trebuchet MS"/>
              </a:rPr>
              <a:t> </a:t>
            </a:r>
            <a:r>
              <a:rPr sz="1000" spc="-25" dirty="0">
                <a:latin typeface="Trebuchet MS"/>
                <a:cs typeface="Trebuchet MS"/>
              </a:rPr>
              <a:t>patients.</a:t>
            </a:r>
            <a:endParaRPr sz="1000">
              <a:latin typeface="Trebuchet MS"/>
              <a:cs typeface="Trebuchet MS"/>
            </a:endParaRPr>
          </a:p>
          <a:p>
            <a:pPr>
              <a:lnSpc>
                <a:spcPct val="100000"/>
              </a:lnSpc>
            </a:pPr>
            <a:endParaRPr sz="1200">
              <a:latin typeface="Trebuchet MS"/>
              <a:cs typeface="Trebuchet MS"/>
            </a:endParaRPr>
          </a:p>
          <a:p>
            <a:pPr>
              <a:lnSpc>
                <a:spcPct val="100000"/>
              </a:lnSpc>
              <a:spcBef>
                <a:spcPts val="40"/>
              </a:spcBef>
            </a:pPr>
            <a:endParaRPr sz="1100">
              <a:latin typeface="Trebuchet MS"/>
              <a:cs typeface="Trebuchet MS"/>
            </a:endParaRPr>
          </a:p>
          <a:p>
            <a:pPr marL="12700" algn="just">
              <a:lnSpc>
                <a:spcPct val="100000"/>
              </a:lnSpc>
            </a:pPr>
            <a:r>
              <a:rPr sz="1600" b="1" spc="-55" dirty="0">
                <a:latin typeface="Verdana"/>
                <a:cs typeface="Verdana"/>
              </a:rPr>
              <a:t>Su</a:t>
            </a:r>
            <a:r>
              <a:rPr sz="1600" b="1" spc="-60" dirty="0">
                <a:latin typeface="Verdana"/>
                <a:cs typeface="Verdana"/>
              </a:rPr>
              <a:t>c</a:t>
            </a:r>
            <a:r>
              <a:rPr sz="1600" b="1" spc="-15" dirty="0">
                <a:latin typeface="Verdana"/>
                <a:cs typeface="Verdana"/>
              </a:rPr>
              <a:t>c</a:t>
            </a:r>
            <a:r>
              <a:rPr sz="1600" b="1" spc="-85" dirty="0">
                <a:latin typeface="Verdana"/>
                <a:cs typeface="Verdana"/>
              </a:rPr>
              <a:t>ess</a:t>
            </a:r>
            <a:r>
              <a:rPr sz="1600" b="1" spc="-95" dirty="0">
                <a:latin typeface="Verdana"/>
                <a:cs typeface="Verdana"/>
              </a:rPr>
              <a:t> </a:t>
            </a:r>
            <a:r>
              <a:rPr sz="1600" b="1" spc="-75" dirty="0">
                <a:latin typeface="Verdana"/>
                <a:cs typeface="Verdana"/>
              </a:rPr>
              <a:t>s</a:t>
            </a:r>
            <a:r>
              <a:rPr sz="1600" b="1" spc="-90" dirty="0">
                <a:latin typeface="Verdana"/>
                <a:cs typeface="Verdana"/>
              </a:rPr>
              <a:t>t</a:t>
            </a:r>
            <a:r>
              <a:rPr sz="1600" b="1" spc="-95" dirty="0">
                <a:latin typeface="Verdana"/>
                <a:cs typeface="Verdana"/>
              </a:rPr>
              <a:t>o</a:t>
            </a:r>
            <a:r>
              <a:rPr sz="1600" b="1" spc="-50" dirty="0">
                <a:latin typeface="Verdana"/>
                <a:cs typeface="Verdana"/>
              </a:rPr>
              <a:t>r</a:t>
            </a:r>
            <a:r>
              <a:rPr sz="1600" b="1" spc="-85" dirty="0">
                <a:latin typeface="Verdana"/>
                <a:cs typeface="Verdana"/>
              </a:rPr>
              <a:t>y</a:t>
            </a:r>
            <a:endParaRPr sz="1600">
              <a:latin typeface="Verdana"/>
              <a:cs typeface="Verdana"/>
            </a:endParaRPr>
          </a:p>
          <a:p>
            <a:pPr marL="12700" marR="5080" algn="just">
              <a:lnSpc>
                <a:spcPct val="108300"/>
              </a:lnSpc>
              <a:spcBef>
                <a:spcPts val="590"/>
              </a:spcBef>
            </a:pPr>
            <a:r>
              <a:rPr sz="1000" spc="-10" dirty="0">
                <a:latin typeface="Trebuchet MS"/>
                <a:cs typeface="Trebuchet MS"/>
              </a:rPr>
              <a:t>Released </a:t>
            </a:r>
            <a:r>
              <a:rPr sz="1000" spc="-15" dirty="0">
                <a:latin typeface="Trebuchet MS"/>
                <a:cs typeface="Trebuchet MS"/>
              </a:rPr>
              <a:t>Open </a:t>
            </a:r>
            <a:r>
              <a:rPr sz="1000" spc="65" dirty="0">
                <a:latin typeface="Trebuchet MS"/>
                <a:cs typeface="Trebuchet MS"/>
              </a:rPr>
              <a:t>IE </a:t>
            </a:r>
            <a:r>
              <a:rPr sz="1000" spc="85" dirty="0">
                <a:latin typeface="Trebuchet MS"/>
                <a:cs typeface="Trebuchet MS"/>
              </a:rPr>
              <a:t>5 </a:t>
            </a:r>
            <a:r>
              <a:rPr sz="1000" spc="-10" dirty="0">
                <a:latin typeface="Trebuchet MS"/>
                <a:cs typeface="Trebuchet MS"/>
              </a:rPr>
              <a:t>and </a:t>
            </a:r>
            <a:r>
              <a:rPr sz="1000" spc="-15" dirty="0">
                <a:latin typeface="Trebuchet MS"/>
                <a:cs typeface="Trebuchet MS"/>
              </a:rPr>
              <a:t>Open </a:t>
            </a:r>
            <a:r>
              <a:rPr sz="1000" spc="65" dirty="0">
                <a:latin typeface="Trebuchet MS"/>
                <a:cs typeface="Trebuchet MS"/>
              </a:rPr>
              <a:t>IE </a:t>
            </a:r>
            <a:r>
              <a:rPr sz="1000" spc="85" dirty="0">
                <a:latin typeface="Trebuchet MS"/>
                <a:cs typeface="Trebuchet MS"/>
              </a:rPr>
              <a:t>6 </a:t>
            </a:r>
            <a:r>
              <a:rPr sz="1000" spc="-30" dirty="0">
                <a:latin typeface="Trebuchet MS"/>
                <a:cs typeface="Trebuchet MS"/>
              </a:rPr>
              <a:t>softwares </a:t>
            </a:r>
            <a:r>
              <a:rPr sz="1000" spc="-40" dirty="0">
                <a:latin typeface="Trebuchet MS"/>
                <a:cs typeface="Trebuchet MS"/>
              </a:rPr>
              <a:t>that </a:t>
            </a:r>
            <a:r>
              <a:rPr sz="1000" spc="-45" dirty="0">
                <a:latin typeface="Trebuchet MS"/>
                <a:cs typeface="Trebuchet MS"/>
              </a:rPr>
              <a:t>are </a:t>
            </a:r>
            <a:r>
              <a:rPr sz="1000" spc="-30" dirty="0">
                <a:latin typeface="Trebuchet MS"/>
                <a:cs typeface="Trebuchet MS"/>
              </a:rPr>
              <a:t>heavily </a:t>
            </a:r>
            <a:r>
              <a:rPr sz="1000" dirty="0">
                <a:latin typeface="Trebuchet MS"/>
                <a:cs typeface="Trebuchet MS"/>
              </a:rPr>
              <a:t>used </a:t>
            </a:r>
            <a:r>
              <a:rPr sz="1000" spc="-30" dirty="0">
                <a:latin typeface="Trebuchet MS"/>
                <a:cs typeface="Trebuchet MS"/>
              </a:rPr>
              <a:t>by </a:t>
            </a:r>
            <a:r>
              <a:rPr sz="1000" spc="-20" dirty="0">
                <a:latin typeface="Trebuchet MS"/>
                <a:cs typeface="Trebuchet MS"/>
              </a:rPr>
              <a:t>academia </a:t>
            </a:r>
            <a:r>
              <a:rPr sz="1000" spc="-10" dirty="0">
                <a:latin typeface="Trebuchet MS"/>
                <a:cs typeface="Trebuchet MS"/>
              </a:rPr>
              <a:t>and </a:t>
            </a:r>
            <a:r>
              <a:rPr sz="1000" spc="-15" dirty="0">
                <a:latin typeface="Trebuchet MS"/>
                <a:cs typeface="Trebuchet MS"/>
              </a:rPr>
              <a:t>industry </a:t>
            </a:r>
            <a:r>
              <a:rPr sz="1000" spc="-10" dirty="0">
                <a:latin typeface="Trebuchet MS"/>
                <a:cs typeface="Trebuchet MS"/>
              </a:rPr>
              <a:t>and </a:t>
            </a:r>
            <a:r>
              <a:rPr sz="1000" spc="-30" dirty="0">
                <a:latin typeface="Trebuchet MS"/>
                <a:cs typeface="Trebuchet MS"/>
              </a:rPr>
              <a:t>have a collective </a:t>
            </a:r>
            <a:r>
              <a:rPr sz="1000" spc="-290" dirty="0">
                <a:latin typeface="Trebuchet MS"/>
                <a:cs typeface="Trebuchet MS"/>
              </a:rPr>
              <a:t> </a:t>
            </a:r>
            <a:r>
              <a:rPr sz="1000" spc="-25" dirty="0">
                <a:latin typeface="Trebuchet MS"/>
                <a:cs typeface="Trebuchet MS"/>
              </a:rPr>
              <a:t>download</a:t>
            </a:r>
            <a:r>
              <a:rPr sz="1000" spc="-5" dirty="0">
                <a:latin typeface="Trebuchet MS"/>
                <a:cs typeface="Trebuchet MS"/>
              </a:rPr>
              <a:t> </a:t>
            </a:r>
            <a:r>
              <a:rPr sz="1000" spc="-20" dirty="0">
                <a:latin typeface="Trebuchet MS"/>
                <a:cs typeface="Trebuchet MS"/>
              </a:rPr>
              <a:t>count</a:t>
            </a:r>
            <a:r>
              <a:rPr sz="1000" dirty="0">
                <a:latin typeface="Trebuchet MS"/>
                <a:cs typeface="Trebuchet MS"/>
              </a:rPr>
              <a:t> </a:t>
            </a:r>
            <a:r>
              <a:rPr sz="1000" spc="-40" dirty="0">
                <a:latin typeface="Trebuchet MS"/>
                <a:cs typeface="Trebuchet MS"/>
              </a:rPr>
              <a:t>of</a:t>
            </a:r>
            <a:r>
              <a:rPr sz="1000" dirty="0">
                <a:latin typeface="Trebuchet MS"/>
                <a:cs typeface="Trebuchet MS"/>
              </a:rPr>
              <a:t> </a:t>
            </a:r>
            <a:r>
              <a:rPr sz="1000" spc="45" dirty="0">
                <a:latin typeface="Trebuchet MS"/>
                <a:cs typeface="Trebuchet MS"/>
              </a:rPr>
              <a:t>16,000+.</a:t>
            </a:r>
            <a:r>
              <a:rPr sz="1000" dirty="0">
                <a:latin typeface="Trebuchet MS"/>
                <a:cs typeface="Trebuchet MS"/>
              </a:rPr>
              <a:t> </a:t>
            </a:r>
            <a:r>
              <a:rPr sz="1000" spc="5" dirty="0">
                <a:latin typeface="Trebuchet MS"/>
                <a:cs typeface="Trebuchet MS"/>
              </a:rPr>
              <a:t>(Mausam)</a:t>
            </a:r>
            <a:endParaRPr sz="1000">
              <a:latin typeface="Trebuchet MS"/>
              <a:cs typeface="Trebuchet MS"/>
            </a:endParaRPr>
          </a:p>
        </p:txBody>
      </p:sp>
      <p:pic>
        <p:nvPicPr>
          <p:cNvPr id="3" name="object 3"/>
          <p:cNvPicPr/>
          <p:nvPr/>
        </p:nvPicPr>
        <p:blipFill>
          <a:blip r:embed="rId2" cstate="print"/>
          <a:stretch>
            <a:fillRect/>
          </a:stretch>
        </p:blipFill>
        <p:spPr>
          <a:xfrm>
            <a:off x="720001" y="5011197"/>
            <a:ext cx="6332397" cy="4327199"/>
          </a:xfrm>
          <a:prstGeom prst="rect">
            <a:avLst/>
          </a:prstGeom>
        </p:spPr>
      </p:pic>
      <p:sp>
        <p:nvSpPr>
          <p:cNvPr id="4" name="object 4"/>
          <p:cNvSpPr txBox="1"/>
          <p:nvPr/>
        </p:nvSpPr>
        <p:spPr>
          <a:xfrm>
            <a:off x="6293633" y="9455923"/>
            <a:ext cx="771525" cy="162560"/>
          </a:xfrm>
          <a:prstGeom prst="rect">
            <a:avLst/>
          </a:prstGeom>
        </p:spPr>
        <p:txBody>
          <a:bodyPr vert="horz" wrap="square" lIns="0" tIns="12700" rIns="0" bIns="0" rtlCol="0">
            <a:spAutoFit/>
          </a:bodyPr>
          <a:lstStyle/>
          <a:p>
            <a:pPr marL="12700">
              <a:lnSpc>
                <a:spcPct val="100000"/>
              </a:lnSpc>
              <a:spcBef>
                <a:spcPts val="100"/>
              </a:spcBef>
              <a:tabLst>
                <a:tab pos="618490" algn="l"/>
              </a:tabLst>
            </a:pPr>
            <a:r>
              <a:rPr sz="900" spc="25" dirty="0">
                <a:latin typeface="Trebuchet MS"/>
                <a:cs typeface="Trebuchet MS"/>
              </a:rPr>
              <a:t>IIT </a:t>
            </a:r>
            <a:r>
              <a:rPr sz="900" spc="-5" dirty="0">
                <a:latin typeface="Trebuchet MS"/>
                <a:cs typeface="Trebuchet MS"/>
              </a:rPr>
              <a:t>Delhi	</a:t>
            </a:r>
            <a:r>
              <a:rPr sz="900" b="1" spc="-25" dirty="0">
                <a:latin typeface="Tahoma"/>
                <a:cs typeface="Tahoma"/>
              </a:rPr>
              <a:t>11</a:t>
            </a:r>
            <a:endParaRPr sz="900">
              <a:latin typeface="Tahoma"/>
              <a:cs typeface="Tahoma"/>
            </a:endParaRPr>
          </a:p>
        </p:txBody>
      </p:sp>
      <p:sp>
        <p:nvSpPr>
          <p:cNvPr id="5" name="object 5"/>
          <p:cNvSpPr/>
          <p:nvPr/>
        </p:nvSpPr>
        <p:spPr>
          <a:xfrm>
            <a:off x="6828774" y="9498600"/>
            <a:ext cx="0" cy="134620"/>
          </a:xfrm>
          <a:custGeom>
            <a:avLst/>
            <a:gdLst/>
            <a:ahLst/>
            <a:cxnLst/>
            <a:rect l="l" t="t" r="r" b="b"/>
            <a:pathLst>
              <a:path h="134620">
                <a:moveTo>
                  <a:pt x="0" y="0"/>
                </a:moveTo>
                <a:lnTo>
                  <a:pt x="0" y="134099"/>
                </a:lnTo>
              </a:path>
            </a:pathLst>
          </a:custGeom>
          <a:ln w="6350">
            <a:solidFill>
              <a:srgbClr val="000000"/>
            </a:solidFill>
          </a:ln>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3326409" cy="10058400"/>
          </a:xfrm>
          <a:prstGeom prst="rect">
            <a:avLst/>
          </a:prstGeom>
        </p:spPr>
      </p:pic>
      <p:sp>
        <p:nvSpPr>
          <p:cNvPr id="3" name="object 3"/>
          <p:cNvSpPr txBox="1">
            <a:spLocks noGrp="1"/>
          </p:cNvSpPr>
          <p:nvPr>
            <p:ph type="title"/>
          </p:nvPr>
        </p:nvSpPr>
        <p:spPr>
          <a:xfrm>
            <a:off x="688700" y="757601"/>
            <a:ext cx="2370455" cy="1042035"/>
          </a:xfrm>
          <a:prstGeom prst="rect">
            <a:avLst/>
          </a:prstGeom>
        </p:spPr>
        <p:txBody>
          <a:bodyPr vert="horz" wrap="square" lIns="0" tIns="71120" rIns="0" bIns="0" rtlCol="0">
            <a:spAutoFit/>
          </a:bodyPr>
          <a:lstStyle/>
          <a:p>
            <a:pPr marL="12700" marR="5080">
              <a:lnSpc>
                <a:spcPts val="3800"/>
              </a:lnSpc>
              <a:spcBef>
                <a:spcPts val="560"/>
              </a:spcBef>
            </a:pPr>
            <a:r>
              <a:rPr spc="-40" dirty="0"/>
              <a:t>C</a:t>
            </a:r>
            <a:r>
              <a:rPr spc="-75" dirty="0"/>
              <a:t>ompu</a:t>
            </a:r>
            <a:r>
              <a:rPr spc="-105" dirty="0"/>
              <a:t>t</a:t>
            </a:r>
            <a:r>
              <a:rPr spc="-140" dirty="0"/>
              <a:t>er  </a:t>
            </a:r>
            <a:r>
              <a:rPr spc="-130" dirty="0"/>
              <a:t>Vision</a:t>
            </a:r>
          </a:p>
        </p:txBody>
      </p:sp>
      <p:sp>
        <p:nvSpPr>
          <p:cNvPr id="4" name="object 4"/>
          <p:cNvSpPr txBox="1"/>
          <p:nvPr/>
        </p:nvSpPr>
        <p:spPr>
          <a:xfrm>
            <a:off x="707299" y="1919255"/>
            <a:ext cx="2517140" cy="4657725"/>
          </a:xfrm>
          <a:prstGeom prst="rect">
            <a:avLst/>
          </a:prstGeom>
        </p:spPr>
        <p:txBody>
          <a:bodyPr vert="horz" wrap="square" lIns="0" tIns="12700" rIns="0" bIns="0" rtlCol="0">
            <a:spAutoFit/>
          </a:bodyPr>
          <a:lstStyle/>
          <a:p>
            <a:pPr marL="12700" marR="5080" algn="just">
              <a:lnSpc>
                <a:spcPct val="108300"/>
              </a:lnSpc>
              <a:spcBef>
                <a:spcPts val="100"/>
              </a:spcBef>
            </a:pPr>
            <a:r>
              <a:rPr sz="1000" spc="-25" dirty="0">
                <a:solidFill>
                  <a:srgbClr val="FFFFFF"/>
                </a:solidFill>
                <a:latin typeface="Trebuchet MS"/>
                <a:cs typeface="Trebuchet MS"/>
              </a:rPr>
              <a:t>Computer </a:t>
            </a:r>
            <a:r>
              <a:rPr sz="1000" spc="-10" dirty="0">
                <a:solidFill>
                  <a:srgbClr val="FFFFFF"/>
                </a:solidFill>
                <a:latin typeface="Trebuchet MS"/>
                <a:cs typeface="Trebuchet MS"/>
              </a:rPr>
              <a:t>vision deals </a:t>
            </a:r>
            <a:r>
              <a:rPr sz="1000" spc="-35" dirty="0">
                <a:solidFill>
                  <a:srgbClr val="FFFFFF"/>
                </a:solidFill>
                <a:latin typeface="Trebuchet MS"/>
                <a:cs typeface="Trebuchet MS"/>
              </a:rPr>
              <a:t>with extracting </a:t>
            </a:r>
            <a:r>
              <a:rPr sz="1000" spc="-10" dirty="0">
                <a:solidFill>
                  <a:srgbClr val="FFFFFF"/>
                </a:solidFill>
                <a:latin typeface="Trebuchet MS"/>
                <a:cs typeface="Trebuchet MS"/>
              </a:rPr>
              <a:t>useful </a:t>
            </a:r>
            <a:r>
              <a:rPr sz="1000" spc="-5" dirty="0">
                <a:solidFill>
                  <a:srgbClr val="FFFFFF"/>
                </a:solidFill>
                <a:latin typeface="Trebuchet MS"/>
                <a:cs typeface="Trebuchet MS"/>
              </a:rPr>
              <a:t> </a:t>
            </a:r>
            <a:r>
              <a:rPr sz="1000" spc="-25" dirty="0">
                <a:solidFill>
                  <a:srgbClr val="FFFFFF"/>
                </a:solidFill>
                <a:latin typeface="Trebuchet MS"/>
                <a:cs typeface="Trebuchet MS"/>
              </a:rPr>
              <a:t>information </a:t>
            </a:r>
            <a:r>
              <a:rPr sz="1000" spc="-35" dirty="0">
                <a:solidFill>
                  <a:srgbClr val="FFFFFF"/>
                </a:solidFill>
                <a:latin typeface="Trebuchet MS"/>
                <a:cs typeface="Trebuchet MS"/>
              </a:rPr>
              <a:t>from </a:t>
            </a:r>
            <a:r>
              <a:rPr sz="1000" spc="-10" dirty="0">
                <a:solidFill>
                  <a:srgbClr val="FFFFFF"/>
                </a:solidFill>
                <a:latin typeface="Trebuchet MS"/>
                <a:cs typeface="Trebuchet MS"/>
              </a:rPr>
              <a:t>visual </a:t>
            </a:r>
            <a:r>
              <a:rPr sz="1000" spc="-15" dirty="0">
                <a:solidFill>
                  <a:srgbClr val="FFFFFF"/>
                </a:solidFill>
                <a:latin typeface="Trebuchet MS"/>
                <a:cs typeface="Trebuchet MS"/>
              </a:rPr>
              <a:t>input </a:t>
            </a:r>
            <a:r>
              <a:rPr sz="1000" spc="15" dirty="0">
                <a:solidFill>
                  <a:srgbClr val="FFFFFF"/>
                </a:solidFill>
                <a:latin typeface="Trebuchet MS"/>
                <a:cs typeface="Trebuchet MS"/>
              </a:rPr>
              <a:t>such </a:t>
            </a:r>
            <a:r>
              <a:rPr sz="1000" spc="5" dirty="0">
                <a:solidFill>
                  <a:srgbClr val="FFFFFF"/>
                </a:solidFill>
                <a:latin typeface="Trebuchet MS"/>
                <a:cs typeface="Trebuchet MS"/>
              </a:rPr>
              <a:t>as </a:t>
            </a:r>
            <a:r>
              <a:rPr sz="1000" spc="-10" dirty="0">
                <a:solidFill>
                  <a:srgbClr val="FFFFFF"/>
                </a:solidFill>
                <a:latin typeface="Trebuchet MS"/>
                <a:cs typeface="Trebuchet MS"/>
              </a:rPr>
              <a:t>images </a:t>
            </a:r>
            <a:r>
              <a:rPr sz="1000" spc="-290" dirty="0">
                <a:solidFill>
                  <a:srgbClr val="FFFFFF"/>
                </a:solidFill>
                <a:latin typeface="Trebuchet MS"/>
                <a:cs typeface="Trebuchet MS"/>
              </a:rPr>
              <a:t> </a:t>
            </a:r>
            <a:r>
              <a:rPr sz="1000" spc="-10" dirty="0">
                <a:solidFill>
                  <a:srgbClr val="FFFFFF"/>
                </a:solidFill>
                <a:latin typeface="Trebuchet MS"/>
                <a:cs typeface="Trebuchet MS"/>
              </a:rPr>
              <a:t>and</a:t>
            </a:r>
            <a:r>
              <a:rPr sz="1000" spc="-5" dirty="0">
                <a:solidFill>
                  <a:srgbClr val="FFFFFF"/>
                </a:solidFill>
                <a:latin typeface="Trebuchet MS"/>
                <a:cs typeface="Trebuchet MS"/>
              </a:rPr>
              <a:t> </a:t>
            </a:r>
            <a:r>
              <a:rPr sz="1000" spc="-25" dirty="0">
                <a:solidFill>
                  <a:srgbClr val="FFFFFF"/>
                </a:solidFill>
                <a:latin typeface="Trebuchet MS"/>
                <a:cs typeface="Trebuchet MS"/>
              </a:rPr>
              <a:t>videos.</a:t>
            </a:r>
            <a:r>
              <a:rPr sz="1000" spc="-20" dirty="0">
                <a:solidFill>
                  <a:srgbClr val="FFFFFF"/>
                </a:solidFill>
                <a:latin typeface="Trebuchet MS"/>
                <a:cs typeface="Trebuchet MS"/>
              </a:rPr>
              <a:t> </a:t>
            </a:r>
            <a:r>
              <a:rPr sz="1000" dirty="0">
                <a:solidFill>
                  <a:srgbClr val="FFFFFF"/>
                </a:solidFill>
                <a:latin typeface="Trebuchet MS"/>
                <a:cs typeface="Trebuchet MS"/>
              </a:rPr>
              <a:t>Similar</a:t>
            </a:r>
            <a:r>
              <a:rPr sz="1000" spc="5" dirty="0">
                <a:solidFill>
                  <a:srgbClr val="FFFFFF"/>
                </a:solidFill>
                <a:latin typeface="Trebuchet MS"/>
                <a:cs typeface="Trebuchet MS"/>
              </a:rPr>
              <a:t> </a:t>
            </a:r>
            <a:r>
              <a:rPr sz="1000" spc="-55" dirty="0">
                <a:solidFill>
                  <a:srgbClr val="FFFFFF"/>
                </a:solidFill>
                <a:latin typeface="Trebuchet MS"/>
                <a:cs typeface="Trebuchet MS"/>
              </a:rPr>
              <a:t>to</a:t>
            </a:r>
            <a:r>
              <a:rPr sz="1000" spc="-50" dirty="0">
                <a:solidFill>
                  <a:srgbClr val="FFFFFF"/>
                </a:solidFill>
                <a:latin typeface="Trebuchet MS"/>
                <a:cs typeface="Trebuchet MS"/>
              </a:rPr>
              <a:t> </a:t>
            </a:r>
            <a:r>
              <a:rPr sz="1000" spc="-25" dirty="0">
                <a:solidFill>
                  <a:srgbClr val="FFFFFF"/>
                </a:solidFill>
                <a:latin typeface="Trebuchet MS"/>
                <a:cs typeface="Trebuchet MS"/>
              </a:rPr>
              <a:t>natural</a:t>
            </a:r>
            <a:r>
              <a:rPr sz="1000" spc="-20" dirty="0">
                <a:solidFill>
                  <a:srgbClr val="FFFFFF"/>
                </a:solidFill>
                <a:latin typeface="Trebuchet MS"/>
                <a:cs typeface="Trebuchet MS"/>
              </a:rPr>
              <a:t> </a:t>
            </a:r>
            <a:r>
              <a:rPr sz="1000" spc="-10" dirty="0">
                <a:solidFill>
                  <a:srgbClr val="FFFFFF"/>
                </a:solidFill>
                <a:latin typeface="Trebuchet MS"/>
                <a:cs typeface="Trebuchet MS"/>
              </a:rPr>
              <a:t>vision</a:t>
            </a:r>
            <a:r>
              <a:rPr sz="1000" spc="280" dirty="0">
                <a:solidFill>
                  <a:srgbClr val="FFFFFF"/>
                </a:solidFill>
                <a:latin typeface="Trebuchet MS"/>
                <a:cs typeface="Trebuchet MS"/>
              </a:rPr>
              <a:t> </a:t>
            </a:r>
            <a:r>
              <a:rPr sz="1000" dirty="0">
                <a:solidFill>
                  <a:srgbClr val="FFFFFF"/>
                </a:solidFill>
                <a:latin typeface="Trebuchet MS"/>
                <a:cs typeface="Trebuchet MS"/>
              </a:rPr>
              <a:t>in </a:t>
            </a:r>
            <a:r>
              <a:rPr sz="1000" spc="5" dirty="0">
                <a:solidFill>
                  <a:srgbClr val="FFFFFF"/>
                </a:solidFill>
                <a:latin typeface="Trebuchet MS"/>
                <a:cs typeface="Trebuchet MS"/>
              </a:rPr>
              <a:t> </a:t>
            </a:r>
            <a:r>
              <a:rPr sz="1000" dirty="0">
                <a:solidFill>
                  <a:srgbClr val="FFFFFF"/>
                </a:solidFill>
                <a:latin typeface="Trebuchet MS"/>
                <a:cs typeface="Trebuchet MS"/>
              </a:rPr>
              <a:t>human</a:t>
            </a:r>
            <a:r>
              <a:rPr sz="1000" spc="5" dirty="0">
                <a:solidFill>
                  <a:srgbClr val="FFFFFF"/>
                </a:solidFill>
                <a:latin typeface="Trebuchet MS"/>
                <a:cs typeface="Trebuchet MS"/>
              </a:rPr>
              <a:t> </a:t>
            </a:r>
            <a:r>
              <a:rPr sz="1000" spc="-10" dirty="0">
                <a:solidFill>
                  <a:srgbClr val="FFFFFF"/>
                </a:solidFill>
                <a:latin typeface="Trebuchet MS"/>
                <a:cs typeface="Trebuchet MS"/>
              </a:rPr>
              <a:t>beings,</a:t>
            </a:r>
            <a:r>
              <a:rPr sz="1000" spc="-5" dirty="0">
                <a:solidFill>
                  <a:srgbClr val="FFFFFF"/>
                </a:solidFill>
                <a:latin typeface="Trebuchet MS"/>
                <a:cs typeface="Trebuchet MS"/>
              </a:rPr>
              <a:t> </a:t>
            </a:r>
            <a:r>
              <a:rPr sz="1000" dirty="0">
                <a:solidFill>
                  <a:srgbClr val="FFFFFF"/>
                </a:solidFill>
                <a:latin typeface="Trebuchet MS"/>
                <a:cs typeface="Trebuchet MS"/>
              </a:rPr>
              <a:t>in</a:t>
            </a:r>
            <a:r>
              <a:rPr sz="1000" spc="5" dirty="0">
                <a:solidFill>
                  <a:srgbClr val="FFFFFF"/>
                </a:solidFill>
                <a:latin typeface="Trebuchet MS"/>
                <a:cs typeface="Trebuchet MS"/>
              </a:rPr>
              <a:t> </a:t>
            </a:r>
            <a:r>
              <a:rPr sz="1000" spc="-15" dirty="0">
                <a:solidFill>
                  <a:srgbClr val="FFFFFF"/>
                </a:solidFill>
                <a:latin typeface="Trebuchet MS"/>
                <a:cs typeface="Trebuchet MS"/>
              </a:rPr>
              <a:t>which</a:t>
            </a:r>
            <a:r>
              <a:rPr sz="1000" spc="-10" dirty="0">
                <a:solidFill>
                  <a:srgbClr val="FFFFFF"/>
                </a:solidFill>
                <a:latin typeface="Trebuchet MS"/>
                <a:cs typeface="Trebuchet MS"/>
              </a:rPr>
              <a:t> </a:t>
            </a:r>
            <a:r>
              <a:rPr sz="1000" spc="-30" dirty="0">
                <a:solidFill>
                  <a:srgbClr val="FFFFFF"/>
                </a:solidFill>
                <a:latin typeface="Trebuchet MS"/>
                <a:cs typeface="Trebuchet MS"/>
              </a:rPr>
              <a:t>eyes</a:t>
            </a:r>
            <a:r>
              <a:rPr sz="1000" spc="-25" dirty="0">
                <a:solidFill>
                  <a:srgbClr val="FFFFFF"/>
                </a:solidFill>
                <a:latin typeface="Trebuchet MS"/>
                <a:cs typeface="Trebuchet MS"/>
              </a:rPr>
              <a:t> </a:t>
            </a:r>
            <a:r>
              <a:rPr sz="1000" spc="-30" dirty="0">
                <a:solidFill>
                  <a:srgbClr val="FFFFFF"/>
                </a:solidFill>
                <a:latin typeface="Trebuchet MS"/>
                <a:cs typeface="Trebuchet MS"/>
              </a:rPr>
              <a:t>capture</a:t>
            </a:r>
            <a:r>
              <a:rPr sz="1000" spc="-25" dirty="0">
                <a:solidFill>
                  <a:srgbClr val="FFFFFF"/>
                </a:solidFill>
                <a:latin typeface="Trebuchet MS"/>
                <a:cs typeface="Trebuchet MS"/>
              </a:rPr>
              <a:t> </a:t>
            </a:r>
            <a:r>
              <a:rPr sz="1000" spc="-35" dirty="0">
                <a:solidFill>
                  <a:srgbClr val="FFFFFF"/>
                </a:solidFill>
                <a:latin typeface="Trebuchet MS"/>
                <a:cs typeface="Trebuchet MS"/>
              </a:rPr>
              <a:t>the </a:t>
            </a:r>
            <a:r>
              <a:rPr sz="1000" spc="-290" dirty="0">
                <a:solidFill>
                  <a:srgbClr val="FFFFFF"/>
                </a:solidFill>
                <a:latin typeface="Trebuchet MS"/>
                <a:cs typeface="Trebuchet MS"/>
              </a:rPr>
              <a:t> </a:t>
            </a:r>
            <a:r>
              <a:rPr sz="1000" spc="-10" dirty="0">
                <a:solidFill>
                  <a:srgbClr val="FFFFFF"/>
                </a:solidFill>
                <a:latin typeface="Trebuchet MS"/>
                <a:cs typeface="Trebuchet MS"/>
              </a:rPr>
              <a:t>visual </a:t>
            </a:r>
            <a:r>
              <a:rPr sz="1000" spc="-25" dirty="0">
                <a:solidFill>
                  <a:srgbClr val="FFFFFF"/>
                </a:solidFill>
                <a:latin typeface="Trebuchet MS"/>
                <a:cs typeface="Trebuchet MS"/>
              </a:rPr>
              <a:t>information </a:t>
            </a:r>
            <a:r>
              <a:rPr sz="1000" spc="-10" dirty="0">
                <a:solidFill>
                  <a:srgbClr val="FFFFFF"/>
                </a:solidFill>
                <a:latin typeface="Trebuchet MS"/>
                <a:cs typeface="Trebuchet MS"/>
              </a:rPr>
              <a:t>and </a:t>
            </a:r>
            <a:r>
              <a:rPr sz="1000" spc="-20" dirty="0">
                <a:solidFill>
                  <a:srgbClr val="FFFFFF"/>
                </a:solidFill>
                <a:latin typeface="Trebuchet MS"/>
                <a:cs typeface="Trebuchet MS"/>
              </a:rPr>
              <a:t>brain </a:t>
            </a:r>
            <a:r>
              <a:rPr sz="1000" spc="-30" dirty="0">
                <a:solidFill>
                  <a:srgbClr val="FFFFFF"/>
                </a:solidFill>
                <a:latin typeface="Trebuchet MS"/>
                <a:cs typeface="Trebuchet MS"/>
              </a:rPr>
              <a:t>interprets </a:t>
            </a:r>
            <a:r>
              <a:rPr sz="1000" spc="-35" dirty="0">
                <a:solidFill>
                  <a:srgbClr val="FFFFFF"/>
                </a:solidFill>
                <a:latin typeface="Trebuchet MS"/>
                <a:cs typeface="Trebuchet MS"/>
              </a:rPr>
              <a:t>them, </a:t>
            </a:r>
            <a:r>
              <a:rPr sz="1000" spc="-290" dirty="0">
                <a:solidFill>
                  <a:srgbClr val="FFFFFF"/>
                </a:solidFill>
                <a:latin typeface="Trebuchet MS"/>
                <a:cs typeface="Trebuchet MS"/>
              </a:rPr>
              <a:t> </a:t>
            </a:r>
            <a:r>
              <a:rPr sz="1000" dirty="0">
                <a:solidFill>
                  <a:srgbClr val="FFFFFF"/>
                </a:solidFill>
                <a:latin typeface="Trebuchet MS"/>
                <a:cs typeface="Trebuchet MS"/>
              </a:rPr>
              <a:t>in</a:t>
            </a:r>
            <a:r>
              <a:rPr sz="1000" spc="5" dirty="0">
                <a:solidFill>
                  <a:srgbClr val="FFFFFF"/>
                </a:solidFill>
                <a:latin typeface="Trebuchet MS"/>
                <a:cs typeface="Trebuchet MS"/>
              </a:rPr>
              <a:t> </a:t>
            </a:r>
            <a:r>
              <a:rPr sz="1000" spc="-25" dirty="0">
                <a:solidFill>
                  <a:srgbClr val="FFFFFF"/>
                </a:solidFill>
                <a:latin typeface="Trebuchet MS"/>
                <a:cs typeface="Trebuchet MS"/>
              </a:rPr>
              <a:t>computer</a:t>
            </a:r>
            <a:r>
              <a:rPr sz="1000" spc="-20" dirty="0">
                <a:solidFill>
                  <a:srgbClr val="FFFFFF"/>
                </a:solidFill>
                <a:latin typeface="Trebuchet MS"/>
                <a:cs typeface="Trebuchet MS"/>
              </a:rPr>
              <a:t> </a:t>
            </a:r>
            <a:r>
              <a:rPr sz="1000" spc="-10" dirty="0">
                <a:solidFill>
                  <a:srgbClr val="FFFFFF"/>
                </a:solidFill>
                <a:latin typeface="Trebuchet MS"/>
                <a:cs typeface="Trebuchet MS"/>
              </a:rPr>
              <a:t>vision</a:t>
            </a:r>
            <a:r>
              <a:rPr sz="1000" spc="-5" dirty="0">
                <a:solidFill>
                  <a:srgbClr val="FFFFFF"/>
                </a:solidFill>
                <a:latin typeface="Trebuchet MS"/>
                <a:cs typeface="Trebuchet MS"/>
              </a:rPr>
              <a:t> </a:t>
            </a:r>
            <a:r>
              <a:rPr sz="1000" spc="-15" dirty="0">
                <a:solidFill>
                  <a:srgbClr val="FFFFFF"/>
                </a:solidFill>
                <a:latin typeface="Trebuchet MS"/>
                <a:cs typeface="Trebuchet MS"/>
              </a:rPr>
              <a:t>cameras</a:t>
            </a:r>
            <a:r>
              <a:rPr sz="1000" spc="-10" dirty="0">
                <a:solidFill>
                  <a:srgbClr val="FFFFFF"/>
                </a:solidFill>
                <a:latin typeface="Trebuchet MS"/>
                <a:cs typeface="Trebuchet MS"/>
              </a:rPr>
              <a:t> </a:t>
            </a:r>
            <a:r>
              <a:rPr sz="1000" spc="-50" dirty="0">
                <a:solidFill>
                  <a:srgbClr val="FFFFFF"/>
                </a:solidFill>
                <a:latin typeface="Trebuchet MS"/>
                <a:cs typeface="Trebuchet MS"/>
              </a:rPr>
              <a:t>or</a:t>
            </a:r>
            <a:r>
              <a:rPr sz="1000" spc="-45" dirty="0">
                <a:solidFill>
                  <a:srgbClr val="FFFFFF"/>
                </a:solidFill>
                <a:latin typeface="Trebuchet MS"/>
                <a:cs typeface="Trebuchet MS"/>
              </a:rPr>
              <a:t> </a:t>
            </a:r>
            <a:r>
              <a:rPr sz="1000" spc="-25" dirty="0">
                <a:solidFill>
                  <a:srgbClr val="FFFFFF"/>
                </a:solidFill>
                <a:latin typeface="Trebuchet MS"/>
                <a:cs typeface="Trebuchet MS"/>
              </a:rPr>
              <a:t>equivalent </a:t>
            </a:r>
            <a:r>
              <a:rPr sz="1000" spc="-20" dirty="0">
                <a:solidFill>
                  <a:srgbClr val="FFFFFF"/>
                </a:solidFill>
                <a:latin typeface="Trebuchet MS"/>
                <a:cs typeface="Trebuchet MS"/>
              </a:rPr>
              <a:t> </a:t>
            </a:r>
            <a:r>
              <a:rPr sz="1000" spc="-25" dirty="0">
                <a:solidFill>
                  <a:srgbClr val="FFFFFF"/>
                </a:solidFill>
                <a:latin typeface="Trebuchet MS"/>
                <a:cs typeface="Trebuchet MS"/>
              </a:rPr>
              <a:t>devices, </a:t>
            </a:r>
            <a:r>
              <a:rPr sz="1000" spc="-30" dirty="0">
                <a:solidFill>
                  <a:srgbClr val="FFFFFF"/>
                </a:solidFill>
                <a:latin typeface="Trebuchet MS"/>
                <a:cs typeface="Trebuchet MS"/>
              </a:rPr>
              <a:t>capture </a:t>
            </a:r>
            <a:r>
              <a:rPr sz="1000" spc="-35" dirty="0">
                <a:solidFill>
                  <a:srgbClr val="FFFFFF"/>
                </a:solidFill>
                <a:latin typeface="Trebuchet MS"/>
                <a:cs typeface="Trebuchet MS"/>
              </a:rPr>
              <a:t>the </a:t>
            </a:r>
            <a:r>
              <a:rPr sz="1000" spc="-10" dirty="0">
                <a:solidFill>
                  <a:srgbClr val="FFFFFF"/>
                </a:solidFill>
                <a:latin typeface="Trebuchet MS"/>
                <a:cs typeface="Trebuchet MS"/>
              </a:rPr>
              <a:t>scene </a:t>
            </a:r>
            <a:r>
              <a:rPr sz="1000" spc="-25" dirty="0">
                <a:solidFill>
                  <a:srgbClr val="FFFFFF"/>
                </a:solidFill>
                <a:latin typeface="Trebuchet MS"/>
                <a:cs typeface="Trebuchet MS"/>
              </a:rPr>
              <a:t>information </a:t>
            </a:r>
            <a:r>
              <a:rPr sz="1000" spc="-10" dirty="0">
                <a:solidFill>
                  <a:srgbClr val="FFFFFF"/>
                </a:solidFill>
                <a:latin typeface="Trebuchet MS"/>
                <a:cs typeface="Trebuchet MS"/>
              </a:rPr>
              <a:t>and </a:t>
            </a:r>
            <a:r>
              <a:rPr sz="1000" spc="-5" dirty="0">
                <a:solidFill>
                  <a:srgbClr val="FFFFFF"/>
                </a:solidFill>
                <a:latin typeface="Trebuchet MS"/>
                <a:cs typeface="Trebuchet MS"/>
              </a:rPr>
              <a:t> </a:t>
            </a:r>
            <a:r>
              <a:rPr sz="1000" spc="-25" dirty="0">
                <a:solidFill>
                  <a:srgbClr val="FFFFFF"/>
                </a:solidFill>
                <a:latin typeface="Trebuchet MS"/>
                <a:cs typeface="Trebuchet MS"/>
              </a:rPr>
              <a:t>computer </a:t>
            </a:r>
            <a:r>
              <a:rPr sz="1000" spc="-30" dirty="0">
                <a:solidFill>
                  <a:srgbClr val="FFFFFF"/>
                </a:solidFill>
                <a:latin typeface="Trebuchet MS"/>
                <a:cs typeface="Trebuchet MS"/>
              </a:rPr>
              <a:t>interprets </a:t>
            </a:r>
            <a:r>
              <a:rPr sz="1000" spc="-35" dirty="0">
                <a:solidFill>
                  <a:srgbClr val="FFFFFF"/>
                </a:solidFill>
                <a:latin typeface="Trebuchet MS"/>
                <a:cs typeface="Trebuchet MS"/>
              </a:rPr>
              <a:t>them. </a:t>
            </a:r>
            <a:r>
              <a:rPr sz="1000" spc="-25" dirty="0">
                <a:solidFill>
                  <a:srgbClr val="FFFFFF"/>
                </a:solidFill>
                <a:latin typeface="Trebuchet MS"/>
                <a:cs typeface="Trebuchet MS"/>
              </a:rPr>
              <a:t>Computer </a:t>
            </a:r>
            <a:r>
              <a:rPr sz="1000" spc="-10" dirty="0">
                <a:solidFill>
                  <a:srgbClr val="FFFFFF"/>
                </a:solidFill>
                <a:latin typeface="Trebuchet MS"/>
                <a:cs typeface="Trebuchet MS"/>
              </a:rPr>
              <a:t>vision </a:t>
            </a:r>
            <a:r>
              <a:rPr sz="1000" spc="-5" dirty="0">
                <a:solidFill>
                  <a:srgbClr val="FFFFFF"/>
                </a:solidFill>
                <a:latin typeface="Trebuchet MS"/>
                <a:cs typeface="Trebuchet MS"/>
              </a:rPr>
              <a:t> </a:t>
            </a:r>
            <a:r>
              <a:rPr sz="1000" spc="-15" dirty="0">
                <a:solidFill>
                  <a:srgbClr val="FFFFFF"/>
                </a:solidFill>
                <a:latin typeface="Trebuchet MS"/>
                <a:cs typeface="Trebuchet MS"/>
              </a:rPr>
              <a:t>finds its applications </a:t>
            </a:r>
            <a:r>
              <a:rPr sz="1000" dirty="0">
                <a:solidFill>
                  <a:srgbClr val="FFFFFF"/>
                </a:solidFill>
                <a:latin typeface="Trebuchet MS"/>
                <a:cs typeface="Trebuchet MS"/>
              </a:rPr>
              <a:t>in </a:t>
            </a:r>
            <a:r>
              <a:rPr sz="1000" spc="-45" dirty="0">
                <a:solidFill>
                  <a:srgbClr val="FFFFFF"/>
                </a:solidFill>
                <a:latin typeface="Trebuchet MS"/>
                <a:cs typeface="Trebuchet MS"/>
              </a:rPr>
              <a:t>variety</a:t>
            </a:r>
            <a:r>
              <a:rPr sz="1000" spc="-40" dirty="0">
                <a:solidFill>
                  <a:srgbClr val="FFFFFF"/>
                </a:solidFill>
                <a:latin typeface="Trebuchet MS"/>
                <a:cs typeface="Trebuchet MS"/>
              </a:rPr>
              <a:t> of </a:t>
            </a:r>
            <a:r>
              <a:rPr sz="1000" spc="-5" dirty="0">
                <a:solidFill>
                  <a:srgbClr val="FFFFFF"/>
                </a:solidFill>
                <a:latin typeface="Trebuchet MS"/>
                <a:cs typeface="Trebuchet MS"/>
              </a:rPr>
              <a:t>domains </a:t>
            </a:r>
            <a:r>
              <a:rPr sz="1000" dirty="0">
                <a:solidFill>
                  <a:srgbClr val="FFFFFF"/>
                </a:solidFill>
                <a:latin typeface="Trebuchet MS"/>
                <a:cs typeface="Trebuchet MS"/>
              </a:rPr>
              <a:t> </a:t>
            </a:r>
            <a:r>
              <a:rPr sz="1000" spc="-15" dirty="0">
                <a:solidFill>
                  <a:srgbClr val="FFFFFF"/>
                </a:solidFill>
                <a:latin typeface="Trebuchet MS"/>
                <a:cs typeface="Trebuchet MS"/>
              </a:rPr>
              <a:t>ranging</a:t>
            </a:r>
            <a:r>
              <a:rPr sz="1000" spc="-10" dirty="0">
                <a:solidFill>
                  <a:srgbClr val="FFFFFF"/>
                </a:solidFill>
                <a:latin typeface="Trebuchet MS"/>
                <a:cs typeface="Trebuchet MS"/>
              </a:rPr>
              <a:t> </a:t>
            </a:r>
            <a:r>
              <a:rPr sz="1000" spc="-35" dirty="0">
                <a:solidFill>
                  <a:srgbClr val="FFFFFF"/>
                </a:solidFill>
                <a:latin typeface="Trebuchet MS"/>
                <a:cs typeface="Trebuchet MS"/>
              </a:rPr>
              <a:t>from</a:t>
            </a:r>
            <a:r>
              <a:rPr sz="1000" spc="-30" dirty="0">
                <a:solidFill>
                  <a:srgbClr val="FFFFFF"/>
                </a:solidFill>
                <a:latin typeface="Trebuchet MS"/>
                <a:cs typeface="Trebuchet MS"/>
              </a:rPr>
              <a:t> transportation,</a:t>
            </a:r>
            <a:r>
              <a:rPr sz="1000" spc="-25" dirty="0">
                <a:solidFill>
                  <a:srgbClr val="FFFFFF"/>
                </a:solidFill>
                <a:latin typeface="Trebuchet MS"/>
                <a:cs typeface="Trebuchet MS"/>
              </a:rPr>
              <a:t> </a:t>
            </a:r>
            <a:r>
              <a:rPr sz="1000" spc="-30" dirty="0">
                <a:solidFill>
                  <a:srgbClr val="FFFFFF"/>
                </a:solidFill>
                <a:latin typeface="Trebuchet MS"/>
                <a:cs typeface="Trebuchet MS"/>
              </a:rPr>
              <a:t>healthcare, </a:t>
            </a:r>
            <a:r>
              <a:rPr sz="1000" spc="-25" dirty="0">
                <a:solidFill>
                  <a:srgbClr val="FFFFFF"/>
                </a:solidFill>
                <a:latin typeface="Trebuchet MS"/>
                <a:cs typeface="Trebuchet MS"/>
              </a:rPr>
              <a:t> robotics, </a:t>
            </a:r>
            <a:r>
              <a:rPr sz="1000" spc="-10" dirty="0">
                <a:solidFill>
                  <a:srgbClr val="FFFFFF"/>
                </a:solidFill>
                <a:latin typeface="Trebuchet MS"/>
                <a:cs typeface="Trebuchet MS"/>
              </a:rPr>
              <a:t>and consumer </a:t>
            </a:r>
            <a:r>
              <a:rPr sz="1000" spc="-15" dirty="0">
                <a:solidFill>
                  <a:srgbClr val="FFFFFF"/>
                </a:solidFill>
                <a:latin typeface="Trebuchet MS"/>
                <a:cs typeface="Trebuchet MS"/>
              </a:rPr>
              <a:t>devices </a:t>
            </a:r>
            <a:r>
              <a:rPr sz="1000" spc="-55" dirty="0">
                <a:solidFill>
                  <a:srgbClr val="FFFFFF"/>
                </a:solidFill>
                <a:latin typeface="Trebuchet MS"/>
                <a:cs typeface="Trebuchet MS"/>
              </a:rPr>
              <a:t>to </a:t>
            </a:r>
            <a:r>
              <a:rPr sz="1000" spc="-25" dirty="0">
                <a:solidFill>
                  <a:srgbClr val="FFFFFF"/>
                </a:solidFill>
                <a:latin typeface="Trebuchet MS"/>
                <a:cs typeface="Trebuchet MS"/>
              </a:rPr>
              <a:t>security </a:t>
            </a:r>
            <a:r>
              <a:rPr sz="1000" spc="-40" dirty="0">
                <a:solidFill>
                  <a:srgbClr val="FFFFFF"/>
                </a:solidFill>
                <a:latin typeface="Trebuchet MS"/>
                <a:cs typeface="Trebuchet MS"/>
              </a:rPr>
              <a:t>&amp; </a:t>
            </a:r>
            <a:r>
              <a:rPr sz="1000" spc="-290" dirty="0">
                <a:solidFill>
                  <a:srgbClr val="FFFFFF"/>
                </a:solidFill>
                <a:latin typeface="Trebuchet MS"/>
                <a:cs typeface="Trebuchet MS"/>
              </a:rPr>
              <a:t> </a:t>
            </a:r>
            <a:r>
              <a:rPr sz="1000" spc="-20" dirty="0">
                <a:solidFill>
                  <a:srgbClr val="FFFFFF"/>
                </a:solidFill>
                <a:latin typeface="Trebuchet MS"/>
                <a:cs typeface="Trebuchet MS"/>
              </a:rPr>
              <a:t>surveillance,</a:t>
            </a:r>
            <a:r>
              <a:rPr sz="1000" spc="-5" dirty="0">
                <a:solidFill>
                  <a:srgbClr val="FFFFFF"/>
                </a:solidFill>
                <a:latin typeface="Trebuchet MS"/>
                <a:cs typeface="Trebuchet MS"/>
              </a:rPr>
              <a:t> </a:t>
            </a:r>
            <a:r>
              <a:rPr sz="1000" spc="5" dirty="0">
                <a:solidFill>
                  <a:srgbClr val="FFFFFF"/>
                </a:solidFill>
                <a:latin typeface="Trebuchet MS"/>
                <a:cs typeface="Trebuchet MS"/>
              </a:rPr>
              <a:t>as</a:t>
            </a:r>
            <a:r>
              <a:rPr sz="1000" spc="-5" dirty="0">
                <a:solidFill>
                  <a:srgbClr val="FFFFFF"/>
                </a:solidFill>
                <a:latin typeface="Trebuchet MS"/>
                <a:cs typeface="Trebuchet MS"/>
              </a:rPr>
              <a:t> </a:t>
            </a:r>
            <a:r>
              <a:rPr sz="1000" spc="-40" dirty="0">
                <a:solidFill>
                  <a:srgbClr val="FFFFFF"/>
                </a:solidFill>
                <a:latin typeface="Trebuchet MS"/>
                <a:cs typeface="Trebuchet MS"/>
              </a:rPr>
              <a:t>well</a:t>
            </a:r>
            <a:r>
              <a:rPr sz="1000" dirty="0">
                <a:solidFill>
                  <a:srgbClr val="FFFFFF"/>
                </a:solidFill>
                <a:latin typeface="Trebuchet MS"/>
                <a:cs typeface="Trebuchet MS"/>
              </a:rPr>
              <a:t> </a:t>
            </a:r>
            <a:r>
              <a:rPr sz="1000" spc="5" dirty="0">
                <a:solidFill>
                  <a:srgbClr val="FFFFFF"/>
                </a:solidFill>
                <a:latin typeface="Trebuchet MS"/>
                <a:cs typeface="Trebuchet MS"/>
              </a:rPr>
              <a:t>as</a:t>
            </a:r>
            <a:r>
              <a:rPr sz="1000" spc="-5" dirty="0">
                <a:solidFill>
                  <a:srgbClr val="FFFFFF"/>
                </a:solidFill>
                <a:latin typeface="Trebuchet MS"/>
                <a:cs typeface="Trebuchet MS"/>
              </a:rPr>
              <a:t> </a:t>
            </a:r>
            <a:r>
              <a:rPr sz="1000" spc="-20" dirty="0">
                <a:solidFill>
                  <a:srgbClr val="FFFFFF"/>
                </a:solidFill>
                <a:latin typeface="Trebuchet MS"/>
                <a:cs typeface="Trebuchet MS"/>
              </a:rPr>
              <a:t>defense</a:t>
            </a:r>
            <a:endParaRPr sz="1000">
              <a:latin typeface="Trebuchet MS"/>
              <a:cs typeface="Trebuchet MS"/>
            </a:endParaRPr>
          </a:p>
          <a:p>
            <a:pPr>
              <a:lnSpc>
                <a:spcPct val="100000"/>
              </a:lnSpc>
              <a:spcBef>
                <a:spcPts val="30"/>
              </a:spcBef>
            </a:pPr>
            <a:endParaRPr sz="1100">
              <a:latin typeface="Trebuchet MS"/>
              <a:cs typeface="Trebuchet MS"/>
            </a:endParaRPr>
          </a:p>
          <a:p>
            <a:pPr marL="12700">
              <a:lnSpc>
                <a:spcPct val="100000"/>
              </a:lnSpc>
            </a:pPr>
            <a:r>
              <a:rPr sz="1600" b="1" spc="-90" dirty="0">
                <a:solidFill>
                  <a:srgbClr val="FFFFFF"/>
                </a:solidFill>
                <a:latin typeface="Verdana"/>
                <a:cs typeface="Verdana"/>
              </a:rPr>
              <a:t>K</a:t>
            </a:r>
            <a:r>
              <a:rPr sz="1600" b="1" spc="-75" dirty="0">
                <a:solidFill>
                  <a:srgbClr val="FFFFFF"/>
                </a:solidFill>
                <a:latin typeface="Verdana"/>
                <a:cs typeface="Verdana"/>
              </a:rPr>
              <a:t>e</a:t>
            </a:r>
            <a:r>
              <a:rPr sz="1600" b="1" spc="-85" dirty="0">
                <a:solidFill>
                  <a:srgbClr val="FFFFFF"/>
                </a:solidFill>
                <a:latin typeface="Verdana"/>
                <a:cs typeface="Verdana"/>
              </a:rPr>
              <a:t>y</a:t>
            </a:r>
            <a:r>
              <a:rPr sz="1600" b="1" spc="-95" dirty="0">
                <a:solidFill>
                  <a:srgbClr val="FFFFFF"/>
                </a:solidFill>
                <a:latin typeface="Verdana"/>
                <a:cs typeface="Verdana"/>
              </a:rPr>
              <a:t> </a:t>
            </a:r>
            <a:r>
              <a:rPr sz="1600" b="1" spc="-30" dirty="0">
                <a:solidFill>
                  <a:srgbClr val="FFFFFF"/>
                </a:solidFill>
                <a:latin typeface="Verdana"/>
                <a:cs typeface="Verdana"/>
              </a:rPr>
              <a:t>Be</a:t>
            </a:r>
            <a:r>
              <a:rPr sz="1600" b="1" spc="-25" dirty="0">
                <a:solidFill>
                  <a:srgbClr val="FFFFFF"/>
                </a:solidFill>
                <a:latin typeface="Verdana"/>
                <a:cs typeface="Verdana"/>
              </a:rPr>
              <a:t>n</a:t>
            </a:r>
            <a:r>
              <a:rPr sz="1600" b="1" spc="-70" dirty="0">
                <a:solidFill>
                  <a:srgbClr val="FFFFFF"/>
                </a:solidFill>
                <a:latin typeface="Verdana"/>
                <a:cs typeface="Verdana"/>
              </a:rPr>
              <a:t>e</a:t>
            </a:r>
            <a:r>
              <a:rPr sz="1600" b="1" spc="-65" dirty="0">
                <a:solidFill>
                  <a:srgbClr val="FFFFFF"/>
                </a:solidFill>
                <a:latin typeface="Verdana"/>
                <a:cs typeface="Verdana"/>
              </a:rPr>
              <a:t>f</a:t>
            </a:r>
            <a:r>
              <a:rPr sz="1600" b="1" spc="-80" dirty="0">
                <a:solidFill>
                  <a:srgbClr val="FFFFFF"/>
                </a:solidFill>
                <a:latin typeface="Verdana"/>
                <a:cs typeface="Verdana"/>
              </a:rPr>
              <a:t>a</a:t>
            </a:r>
            <a:r>
              <a:rPr sz="1600" b="1" spc="10" dirty="0">
                <a:solidFill>
                  <a:srgbClr val="FFFFFF"/>
                </a:solidFill>
                <a:latin typeface="Verdana"/>
                <a:cs typeface="Verdana"/>
              </a:rPr>
              <a:t>c</a:t>
            </a:r>
            <a:r>
              <a:rPr sz="1600" b="1" spc="-65" dirty="0">
                <a:solidFill>
                  <a:srgbClr val="FFFFFF"/>
                </a:solidFill>
                <a:latin typeface="Verdana"/>
                <a:cs typeface="Verdana"/>
              </a:rPr>
              <a:t>t</a:t>
            </a:r>
            <a:r>
              <a:rPr sz="1600" b="1" spc="-95" dirty="0">
                <a:solidFill>
                  <a:srgbClr val="FFFFFF"/>
                </a:solidFill>
                <a:latin typeface="Verdana"/>
                <a:cs typeface="Verdana"/>
              </a:rPr>
              <a:t>o</a:t>
            </a:r>
            <a:r>
              <a:rPr sz="1600" b="1" spc="-75" dirty="0">
                <a:solidFill>
                  <a:srgbClr val="FFFFFF"/>
                </a:solidFill>
                <a:latin typeface="Verdana"/>
                <a:cs typeface="Verdana"/>
              </a:rPr>
              <a:t>r</a:t>
            </a:r>
            <a:r>
              <a:rPr sz="1600" b="1" spc="-100" dirty="0">
                <a:solidFill>
                  <a:srgbClr val="FFFFFF"/>
                </a:solidFill>
                <a:latin typeface="Verdana"/>
                <a:cs typeface="Verdana"/>
              </a:rPr>
              <a:t>s</a:t>
            </a:r>
            <a:endParaRPr sz="1600">
              <a:latin typeface="Verdana"/>
              <a:cs typeface="Verdana"/>
            </a:endParaRPr>
          </a:p>
          <a:p>
            <a:pPr marL="12700">
              <a:lnSpc>
                <a:spcPct val="100000"/>
              </a:lnSpc>
              <a:spcBef>
                <a:spcPts val="340"/>
              </a:spcBef>
            </a:pPr>
            <a:r>
              <a:rPr sz="1000" spc="-35" dirty="0">
                <a:solidFill>
                  <a:srgbClr val="FFFFFF"/>
                </a:solidFill>
                <a:latin typeface="Trebuchet MS"/>
                <a:cs typeface="Trebuchet MS"/>
              </a:rPr>
              <a:t>Transportation</a:t>
            </a:r>
            <a:r>
              <a:rPr sz="1000" spc="-15" dirty="0">
                <a:solidFill>
                  <a:srgbClr val="FFFFFF"/>
                </a:solidFill>
                <a:latin typeface="Trebuchet MS"/>
                <a:cs typeface="Trebuchet MS"/>
              </a:rPr>
              <a:t> </a:t>
            </a:r>
            <a:r>
              <a:rPr sz="1000" spc="5" dirty="0">
                <a:solidFill>
                  <a:srgbClr val="FFFFFF"/>
                </a:solidFill>
                <a:latin typeface="Trebuchet MS"/>
                <a:cs typeface="Trebuchet MS"/>
              </a:rPr>
              <a:t>Systems</a:t>
            </a:r>
            <a:endParaRPr sz="1000">
              <a:latin typeface="Trebuchet MS"/>
              <a:cs typeface="Trebuchet MS"/>
            </a:endParaRPr>
          </a:p>
          <a:p>
            <a:pPr marL="12700">
              <a:lnSpc>
                <a:spcPct val="100000"/>
              </a:lnSpc>
              <a:spcBef>
                <a:spcPts val="665"/>
              </a:spcBef>
            </a:pPr>
            <a:r>
              <a:rPr sz="1000" spc="-20" dirty="0">
                <a:solidFill>
                  <a:srgbClr val="FFFFFF"/>
                </a:solidFill>
                <a:latin typeface="Trebuchet MS"/>
                <a:cs typeface="Trebuchet MS"/>
              </a:rPr>
              <a:t>Healthcare</a:t>
            </a:r>
            <a:endParaRPr sz="1000">
              <a:latin typeface="Trebuchet MS"/>
              <a:cs typeface="Trebuchet MS"/>
            </a:endParaRPr>
          </a:p>
          <a:p>
            <a:pPr marL="12700" marR="1384935">
              <a:lnSpc>
                <a:spcPct val="155600"/>
              </a:lnSpc>
            </a:pPr>
            <a:r>
              <a:rPr sz="1000" spc="-20" dirty="0">
                <a:solidFill>
                  <a:srgbClr val="FFFFFF"/>
                </a:solidFill>
                <a:latin typeface="Trebuchet MS"/>
                <a:cs typeface="Trebuchet MS"/>
              </a:rPr>
              <a:t>Smart-city</a:t>
            </a:r>
            <a:r>
              <a:rPr sz="1000" spc="-45" dirty="0">
                <a:solidFill>
                  <a:srgbClr val="FFFFFF"/>
                </a:solidFill>
                <a:latin typeface="Trebuchet MS"/>
                <a:cs typeface="Trebuchet MS"/>
              </a:rPr>
              <a:t> </a:t>
            </a:r>
            <a:r>
              <a:rPr sz="1000" spc="-25" dirty="0">
                <a:solidFill>
                  <a:srgbClr val="FFFFFF"/>
                </a:solidFill>
                <a:latin typeface="Trebuchet MS"/>
                <a:cs typeface="Trebuchet MS"/>
              </a:rPr>
              <a:t>providers </a:t>
            </a:r>
            <a:r>
              <a:rPr sz="1000" spc="-285" dirty="0">
                <a:solidFill>
                  <a:srgbClr val="FFFFFF"/>
                </a:solidFill>
                <a:latin typeface="Trebuchet MS"/>
                <a:cs typeface="Trebuchet MS"/>
              </a:rPr>
              <a:t> </a:t>
            </a:r>
            <a:r>
              <a:rPr sz="1000" spc="-25" dirty="0">
                <a:solidFill>
                  <a:srgbClr val="FFFFFF"/>
                </a:solidFill>
                <a:latin typeface="Trebuchet MS"/>
                <a:cs typeface="Trebuchet MS"/>
              </a:rPr>
              <a:t>Video</a:t>
            </a:r>
            <a:r>
              <a:rPr sz="1000" spc="-10" dirty="0">
                <a:solidFill>
                  <a:srgbClr val="FFFFFF"/>
                </a:solidFill>
                <a:latin typeface="Trebuchet MS"/>
                <a:cs typeface="Trebuchet MS"/>
              </a:rPr>
              <a:t> </a:t>
            </a:r>
            <a:r>
              <a:rPr sz="1000" spc="-20" dirty="0">
                <a:solidFill>
                  <a:srgbClr val="FFFFFF"/>
                </a:solidFill>
                <a:latin typeface="Trebuchet MS"/>
                <a:cs typeface="Trebuchet MS"/>
              </a:rPr>
              <a:t>game</a:t>
            </a:r>
            <a:endParaRPr sz="1000">
              <a:latin typeface="Trebuchet MS"/>
              <a:cs typeface="Trebuchet MS"/>
            </a:endParaRPr>
          </a:p>
          <a:p>
            <a:pPr>
              <a:lnSpc>
                <a:spcPct val="100000"/>
              </a:lnSpc>
              <a:spcBef>
                <a:spcPts val="40"/>
              </a:spcBef>
            </a:pPr>
            <a:endParaRPr sz="1100">
              <a:latin typeface="Trebuchet MS"/>
              <a:cs typeface="Trebuchet MS"/>
            </a:endParaRPr>
          </a:p>
          <a:p>
            <a:pPr marL="12700">
              <a:lnSpc>
                <a:spcPct val="100000"/>
              </a:lnSpc>
            </a:pPr>
            <a:r>
              <a:rPr sz="1600" b="1" spc="-45" dirty="0">
                <a:solidFill>
                  <a:srgbClr val="FFFFFF"/>
                </a:solidFill>
                <a:latin typeface="Verdana"/>
                <a:cs typeface="Verdana"/>
              </a:rPr>
              <a:t>Faculty</a:t>
            </a:r>
            <a:endParaRPr sz="1600">
              <a:latin typeface="Verdana"/>
              <a:cs typeface="Verdana"/>
            </a:endParaRPr>
          </a:p>
          <a:p>
            <a:pPr marL="12700">
              <a:lnSpc>
                <a:spcPct val="100000"/>
              </a:lnSpc>
              <a:spcBef>
                <a:spcPts val="465"/>
              </a:spcBef>
            </a:pPr>
            <a:r>
              <a:rPr sz="1000" spc="-20" dirty="0">
                <a:solidFill>
                  <a:srgbClr val="FFFFFF"/>
                </a:solidFill>
                <a:latin typeface="Trebuchet MS"/>
                <a:cs typeface="Trebuchet MS"/>
              </a:rPr>
              <a:t>Chetan</a:t>
            </a:r>
            <a:r>
              <a:rPr sz="1000" spc="-30" dirty="0">
                <a:solidFill>
                  <a:srgbClr val="FFFFFF"/>
                </a:solidFill>
                <a:latin typeface="Trebuchet MS"/>
                <a:cs typeface="Trebuchet MS"/>
              </a:rPr>
              <a:t> </a:t>
            </a:r>
            <a:r>
              <a:rPr sz="1000" spc="-35" dirty="0">
                <a:solidFill>
                  <a:srgbClr val="FFFFFF"/>
                </a:solidFill>
                <a:latin typeface="Trebuchet MS"/>
                <a:cs typeface="Trebuchet MS"/>
              </a:rPr>
              <a:t>Arora</a:t>
            </a:r>
            <a:endParaRPr sz="1000">
              <a:latin typeface="Trebuchet MS"/>
              <a:cs typeface="Trebuchet MS"/>
            </a:endParaRPr>
          </a:p>
          <a:p>
            <a:pPr marL="12700" marR="1716405">
              <a:lnSpc>
                <a:spcPct val="155600"/>
              </a:lnSpc>
            </a:pPr>
            <a:r>
              <a:rPr sz="1000" spc="-35" dirty="0">
                <a:solidFill>
                  <a:srgbClr val="FFFFFF"/>
                </a:solidFill>
                <a:latin typeface="Trebuchet MS"/>
                <a:cs typeface="Trebuchet MS"/>
              </a:rPr>
              <a:t>Jayadeva </a:t>
            </a:r>
            <a:r>
              <a:rPr sz="1000" spc="-30" dirty="0">
                <a:solidFill>
                  <a:srgbClr val="FFFFFF"/>
                </a:solidFill>
                <a:latin typeface="Trebuchet MS"/>
                <a:cs typeface="Trebuchet MS"/>
              </a:rPr>
              <a:t> </a:t>
            </a:r>
            <a:r>
              <a:rPr sz="1000" spc="-15" dirty="0">
                <a:solidFill>
                  <a:srgbClr val="FFFFFF"/>
                </a:solidFill>
                <a:latin typeface="Trebuchet MS"/>
                <a:cs typeface="Trebuchet MS"/>
              </a:rPr>
              <a:t>Rijurekha</a:t>
            </a:r>
            <a:r>
              <a:rPr sz="1000" dirty="0">
                <a:solidFill>
                  <a:srgbClr val="FFFFFF"/>
                </a:solidFill>
                <a:latin typeface="Trebuchet MS"/>
                <a:cs typeface="Trebuchet MS"/>
              </a:rPr>
              <a:t> </a:t>
            </a:r>
            <a:r>
              <a:rPr sz="1000" spc="25" dirty="0">
                <a:solidFill>
                  <a:srgbClr val="FFFFFF"/>
                </a:solidFill>
                <a:latin typeface="Trebuchet MS"/>
                <a:cs typeface="Trebuchet MS"/>
              </a:rPr>
              <a:t>Sen  </a:t>
            </a:r>
            <a:r>
              <a:rPr sz="1000" spc="15" dirty="0">
                <a:solidFill>
                  <a:srgbClr val="FFFFFF"/>
                </a:solidFill>
                <a:latin typeface="Trebuchet MS"/>
                <a:cs typeface="Trebuchet MS"/>
              </a:rPr>
              <a:t>Manan</a:t>
            </a:r>
            <a:r>
              <a:rPr sz="1000" spc="-15" dirty="0">
                <a:solidFill>
                  <a:srgbClr val="FFFFFF"/>
                </a:solidFill>
                <a:latin typeface="Trebuchet MS"/>
                <a:cs typeface="Trebuchet MS"/>
              </a:rPr>
              <a:t> </a:t>
            </a:r>
            <a:r>
              <a:rPr sz="1000" spc="15" dirty="0">
                <a:solidFill>
                  <a:srgbClr val="FFFFFF"/>
                </a:solidFill>
                <a:latin typeface="Trebuchet MS"/>
                <a:cs typeface="Trebuchet MS"/>
              </a:rPr>
              <a:t>Suri</a:t>
            </a:r>
            <a:endParaRPr sz="1000">
              <a:latin typeface="Trebuchet MS"/>
              <a:cs typeface="Trebuchet MS"/>
            </a:endParaRPr>
          </a:p>
        </p:txBody>
      </p:sp>
      <p:grpSp>
        <p:nvGrpSpPr>
          <p:cNvPr id="5" name="object 5"/>
          <p:cNvGrpSpPr/>
          <p:nvPr/>
        </p:nvGrpSpPr>
        <p:grpSpPr>
          <a:xfrm>
            <a:off x="716824" y="4572424"/>
            <a:ext cx="2303145" cy="2055495"/>
            <a:chOff x="716824" y="4572424"/>
            <a:chExt cx="2303145" cy="2055495"/>
          </a:xfrm>
        </p:grpSpPr>
        <p:sp>
          <p:nvSpPr>
            <p:cNvPr id="6" name="object 6"/>
            <p:cNvSpPr/>
            <p:nvPr/>
          </p:nvSpPr>
          <p:spPr>
            <a:xfrm>
              <a:off x="719999" y="4575599"/>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7" name="object 7"/>
            <p:cNvSpPr/>
            <p:nvPr/>
          </p:nvSpPr>
          <p:spPr>
            <a:xfrm>
              <a:off x="719999" y="5909397"/>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8" name="object 8"/>
            <p:cNvSpPr/>
            <p:nvPr/>
          </p:nvSpPr>
          <p:spPr>
            <a:xfrm>
              <a:off x="719999" y="4824425"/>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9" name="object 9"/>
            <p:cNvSpPr/>
            <p:nvPr/>
          </p:nvSpPr>
          <p:spPr>
            <a:xfrm>
              <a:off x="719999" y="5047623"/>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0" name="object 10"/>
            <p:cNvSpPr/>
            <p:nvPr/>
          </p:nvSpPr>
          <p:spPr>
            <a:xfrm>
              <a:off x="719999" y="6158222"/>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1" name="object 11"/>
            <p:cNvSpPr/>
            <p:nvPr/>
          </p:nvSpPr>
          <p:spPr>
            <a:xfrm>
              <a:off x="719999" y="6390425"/>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2" name="object 12"/>
            <p:cNvSpPr/>
            <p:nvPr/>
          </p:nvSpPr>
          <p:spPr>
            <a:xfrm>
              <a:off x="719999" y="6624423"/>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grpSp>
      <p:sp>
        <p:nvSpPr>
          <p:cNvPr id="13" name="object 13"/>
          <p:cNvSpPr txBox="1"/>
          <p:nvPr/>
        </p:nvSpPr>
        <p:spPr>
          <a:xfrm>
            <a:off x="3415700" y="3342099"/>
            <a:ext cx="3649979" cy="5977890"/>
          </a:xfrm>
          <a:prstGeom prst="rect">
            <a:avLst/>
          </a:prstGeom>
        </p:spPr>
        <p:txBody>
          <a:bodyPr vert="horz" wrap="square" lIns="0" tIns="12700" rIns="0" bIns="0" rtlCol="0">
            <a:spAutoFit/>
          </a:bodyPr>
          <a:lstStyle/>
          <a:p>
            <a:pPr marL="12700" marR="5080" algn="just">
              <a:lnSpc>
                <a:spcPct val="108300"/>
              </a:lnSpc>
              <a:spcBef>
                <a:spcPts val="100"/>
              </a:spcBef>
            </a:pPr>
            <a:r>
              <a:rPr sz="1000" spc="-25" dirty="0">
                <a:latin typeface="Trebuchet MS"/>
                <a:cs typeface="Trebuchet MS"/>
              </a:rPr>
              <a:t>The</a:t>
            </a:r>
            <a:r>
              <a:rPr sz="1000" spc="-20" dirty="0">
                <a:latin typeface="Trebuchet MS"/>
                <a:cs typeface="Trebuchet MS"/>
              </a:rPr>
              <a:t> </a:t>
            </a:r>
            <a:r>
              <a:rPr sz="1000" spc="-10" dirty="0">
                <a:latin typeface="Trebuchet MS"/>
                <a:cs typeface="Trebuchet MS"/>
              </a:rPr>
              <a:t>CV</a:t>
            </a:r>
            <a:r>
              <a:rPr sz="1000" spc="-5" dirty="0">
                <a:latin typeface="Trebuchet MS"/>
                <a:cs typeface="Trebuchet MS"/>
              </a:rPr>
              <a:t> </a:t>
            </a:r>
            <a:r>
              <a:rPr sz="1000" spc="-20" dirty="0">
                <a:latin typeface="Trebuchet MS"/>
                <a:cs typeface="Trebuchet MS"/>
              </a:rPr>
              <a:t>group</a:t>
            </a:r>
            <a:r>
              <a:rPr sz="1000" spc="-15" dirty="0">
                <a:latin typeface="Trebuchet MS"/>
                <a:cs typeface="Trebuchet MS"/>
              </a:rPr>
              <a:t> </a:t>
            </a:r>
            <a:r>
              <a:rPr sz="1000" spc="15" dirty="0">
                <a:latin typeface="Trebuchet MS"/>
                <a:cs typeface="Trebuchet MS"/>
              </a:rPr>
              <a:t>is </a:t>
            </a:r>
            <a:r>
              <a:rPr sz="1000" spc="-20" dirty="0">
                <a:latin typeface="Trebuchet MS"/>
                <a:cs typeface="Trebuchet MS"/>
              </a:rPr>
              <a:t>engaged</a:t>
            </a:r>
            <a:r>
              <a:rPr sz="1000" spc="-15" dirty="0">
                <a:latin typeface="Trebuchet MS"/>
                <a:cs typeface="Trebuchet MS"/>
              </a:rPr>
              <a:t> </a:t>
            </a:r>
            <a:r>
              <a:rPr sz="1000" dirty="0">
                <a:latin typeface="Trebuchet MS"/>
                <a:cs typeface="Trebuchet MS"/>
              </a:rPr>
              <a:t>in</a:t>
            </a:r>
            <a:r>
              <a:rPr sz="1000" spc="5" dirty="0">
                <a:latin typeface="Trebuchet MS"/>
                <a:cs typeface="Trebuchet MS"/>
              </a:rPr>
              <a:t> </a:t>
            </a:r>
            <a:r>
              <a:rPr sz="1000" spc="-20" dirty="0">
                <a:latin typeface="Trebuchet MS"/>
                <a:cs typeface="Trebuchet MS"/>
              </a:rPr>
              <a:t>developing</a:t>
            </a:r>
            <a:r>
              <a:rPr sz="1000" spc="-15" dirty="0">
                <a:latin typeface="Trebuchet MS"/>
                <a:cs typeface="Trebuchet MS"/>
              </a:rPr>
              <a:t> </a:t>
            </a:r>
            <a:r>
              <a:rPr sz="1000" spc="-10" dirty="0">
                <a:latin typeface="Trebuchet MS"/>
                <a:cs typeface="Trebuchet MS"/>
              </a:rPr>
              <a:t>vision</a:t>
            </a:r>
            <a:r>
              <a:rPr sz="1000" spc="-5" dirty="0">
                <a:latin typeface="Trebuchet MS"/>
                <a:cs typeface="Trebuchet MS"/>
              </a:rPr>
              <a:t> </a:t>
            </a:r>
            <a:r>
              <a:rPr sz="1000" spc="-20" dirty="0">
                <a:latin typeface="Trebuchet MS"/>
                <a:cs typeface="Trebuchet MS"/>
              </a:rPr>
              <a:t>algorithms</a:t>
            </a:r>
            <a:r>
              <a:rPr sz="1000" spc="-15" dirty="0">
                <a:latin typeface="Trebuchet MS"/>
                <a:cs typeface="Trebuchet MS"/>
              </a:rPr>
              <a:t> </a:t>
            </a:r>
            <a:r>
              <a:rPr sz="1000" spc="-45" dirty="0">
                <a:latin typeface="Trebuchet MS"/>
                <a:cs typeface="Trebuchet MS"/>
              </a:rPr>
              <a:t>for </a:t>
            </a:r>
            <a:r>
              <a:rPr sz="1000" spc="-40" dirty="0">
                <a:latin typeface="Trebuchet MS"/>
                <a:cs typeface="Trebuchet MS"/>
              </a:rPr>
              <a:t> </a:t>
            </a:r>
            <a:r>
              <a:rPr sz="1000" spc="-25" dirty="0">
                <a:latin typeface="Trebuchet MS"/>
                <a:cs typeface="Trebuchet MS"/>
              </a:rPr>
              <a:t>diverse</a:t>
            </a:r>
            <a:r>
              <a:rPr sz="1000" spc="-20" dirty="0">
                <a:latin typeface="Trebuchet MS"/>
                <a:cs typeface="Trebuchet MS"/>
              </a:rPr>
              <a:t> </a:t>
            </a:r>
            <a:r>
              <a:rPr sz="1000" spc="-15" dirty="0">
                <a:latin typeface="Trebuchet MS"/>
                <a:cs typeface="Trebuchet MS"/>
              </a:rPr>
              <a:t>scenarios,</a:t>
            </a:r>
            <a:r>
              <a:rPr sz="1000" spc="-10" dirty="0">
                <a:latin typeface="Trebuchet MS"/>
                <a:cs typeface="Trebuchet MS"/>
              </a:rPr>
              <a:t> </a:t>
            </a:r>
            <a:r>
              <a:rPr sz="1000" spc="15" dirty="0">
                <a:latin typeface="Trebuchet MS"/>
                <a:cs typeface="Trebuchet MS"/>
              </a:rPr>
              <a:t>such</a:t>
            </a:r>
            <a:r>
              <a:rPr sz="1000" spc="20" dirty="0">
                <a:latin typeface="Trebuchet MS"/>
                <a:cs typeface="Trebuchet MS"/>
              </a:rPr>
              <a:t> </a:t>
            </a:r>
            <a:r>
              <a:rPr sz="1000" spc="5" dirty="0">
                <a:latin typeface="Trebuchet MS"/>
                <a:cs typeface="Trebuchet MS"/>
              </a:rPr>
              <a:t>as</a:t>
            </a:r>
            <a:r>
              <a:rPr sz="1000" spc="10" dirty="0">
                <a:latin typeface="Trebuchet MS"/>
                <a:cs typeface="Trebuchet MS"/>
              </a:rPr>
              <a:t> </a:t>
            </a:r>
            <a:r>
              <a:rPr sz="1000" dirty="0">
                <a:latin typeface="Trebuchet MS"/>
                <a:cs typeface="Trebuchet MS"/>
              </a:rPr>
              <a:t>in</a:t>
            </a:r>
            <a:r>
              <a:rPr sz="1000" spc="5" dirty="0">
                <a:latin typeface="Trebuchet MS"/>
                <a:cs typeface="Trebuchet MS"/>
              </a:rPr>
              <a:t> </a:t>
            </a:r>
            <a:r>
              <a:rPr sz="1000" spc="-30" dirty="0">
                <a:latin typeface="Trebuchet MS"/>
                <a:cs typeface="Trebuchet MS"/>
              </a:rPr>
              <a:t>transportation</a:t>
            </a:r>
            <a:r>
              <a:rPr sz="1000" spc="-25" dirty="0">
                <a:latin typeface="Trebuchet MS"/>
                <a:cs typeface="Trebuchet MS"/>
              </a:rPr>
              <a:t> </a:t>
            </a:r>
            <a:r>
              <a:rPr sz="1000" spc="-10" dirty="0">
                <a:latin typeface="Trebuchet MS"/>
                <a:cs typeface="Trebuchet MS"/>
              </a:rPr>
              <a:t>and</a:t>
            </a:r>
            <a:r>
              <a:rPr sz="1000" spc="-5" dirty="0">
                <a:latin typeface="Trebuchet MS"/>
                <a:cs typeface="Trebuchet MS"/>
              </a:rPr>
              <a:t> </a:t>
            </a:r>
            <a:r>
              <a:rPr sz="1000" spc="-30" dirty="0">
                <a:latin typeface="Trebuchet MS"/>
                <a:cs typeface="Trebuchet MS"/>
              </a:rPr>
              <a:t>healthcare </a:t>
            </a:r>
            <a:r>
              <a:rPr sz="1000" spc="-25" dirty="0">
                <a:latin typeface="Trebuchet MS"/>
                <a:cs typeface="Trebuchet MS"/>
              </a:rPr>
              <a:t> </a:t>
            </a:r>
            <a:r>
              <a:rPr sz="1000" spc="-15" dirty="0">
                <a:latin typeface="Trebuchet MS"/>
                <a:cs typeface="Trebuchet MS"/>
              </a:rPr>
              <a:t>(described </a:t>
            </a:r>
            <a:r>
              <a:rPr sz="1000" spc="-40" dirty="0">
                <a:latin typeface="Trebuchet MS"/>
                <a:cs typeface="Trebuchet MS"/>
              </a:rPr>
              <a:t>earlier). </a:t>
            </a:r>
            <a:r>
              <a:rPr sz="1000" spc="-25" dirty="0">
                <a:latin typeface="Trebuchet MS"/>
                <a:cs typeface="Trebuchet MS"/>
              </a:rPr>
              <a:t>The </a:t>
            </a:r>
            <a:r>
              <a:rPr sz="1000" spc="-20" dirty="0">
                <a:latin typeface="Trebuchet MS"/>
                <a:cs typeface="Trebuchet MS"/>
              </a:rPr>
              <a:t>group </a:t>
            </a:r>
            <a:r>
              <a:rPr sz="1000" spc="-10" dirty="0">
                <a:latin typeface="Trebuchet MS"/>
                <a:cs typeface="Trebuchet MS"/>
              </a:rPr>
              <a:t>also </a:t>
            </a:r>
            <a:r>
              <a:rPr sz="1000" spc="-5" dirty="0">
                <a:latin typeface="Trebuchet MS"/>
                <a:cs typeface="Trebuchet MS"/>
              </a:rPr>
              <a:t>studies </a:t>
            </a:r>
            <a:r>
              <a:rPr sz="1000" spc="-20" dirty="0">
                <a:latin typeface="Trebuchet MS"/>
                <a:cs typeface="Trebuchet MS"/>
              </a:rPr>
              <a:t>fundamental </a:t>
            </a:r>
            <a:r>
              <a:rPr sz="1000" spc="-10" dirty="0">
                <a:latin typeface="Trebuchet MS"/>
                <a:cs typeface="Trebuchet MS"/>
              </a:rPr>
              <a:t>questions </a:t>
            </a:r>
            <a:r>
              <a:rPr sz="1000" spc="-290" dirty="0">
                <a:latin typeface="Trebuchet MS"/>
                <a:cs typeface="Trebuchet MS"/>
              </a:rPr>
              <a:t> </a:t>
            </a:r>
            <a:r>
              <a:rPr sz="1000" dirty="0">
                <a:latin typeface="Trebuchet MS"/>
                <a:cs typeface="Trebuchet MS"/>
              </a:rPr>
              <a:t>in</a:t>
            </a:r>
            <a:r>
              <a:rPr sz="1000" spc="-45" dirty="0">
                <a:latin typeface="Trebuchet MS"/>
                <a:cs typeface="Trebuchet MS"/>
              </a:rPr>
              <a:t> </a:t>
            </a:r>
            <a:r>
              <a:rPr sz="1000" spc="-25" dirty="0">
                <a:latin typeface="Trebuchet MS"/>
                <a:cs typeface="Trebuchet MS"/>
              </a:rPr>
              <a:t>computer</a:t>
            </a:r>
            <a:r>
              <a:rPr sz="1000" spc="-40" dirty="0">
                <a:latin typeface="Trebuchet MS"/>
                <a:cs typeface="Trebuchet MS"/>
              </a:rPr>
              <a:t> </a:t>
            </a:r>
            <a:r>
              <a:rPr sz="1000" spc="-10" dirty="0">
                <a:latin typeface="Trebuchet MS"/>
                <a:cs typeface="Trebuchet MS"/>
              </a:rPr>
              <a:t>vision</a:t>
            </a:r>
            <a:r>
              <a:rPr sz="1000" spc="-40" dirty="0">
                <a:latin typeface="Trebuchet MS"/>
                <a:cs typeface="Trebuchet MS"/>
              </a:rPr>
              <a:t> </a:t>
            </a:r>
            <a:r>
              <a:rPr sz="1000" spc="15" dirty="0">
                <a:latin typeface="Trebuchet MS"/>
                <a:cs typeface="Trebuchet MS"/>
              </a:rPr>
              <a:t>such</a:t>
            </a:r>
            <a:r>
              <a:rPr sz="1000" spc="-45" dirty="0">
                <a:latin typeface="Trebuchet MS"/>
                <a:cs typeface="Trebuchet MS"/>
              </a:rPr>
              <a:t> </a:t>
            </a:r>
            <a:r>
              <a:rPr sz="1000" spc="5" dirty="0">
                <a:latin typeface="Trebuchet MS"/>
                <a:cs typeface="Trebuchet MS"/>
              </a:rPr>
              <a:t>as</a:t>
            </a:r>
            <a:r>
              <a:rPr sz="1000" spc="-40" dirty="0">
                <a:latin typeface="Trebuchet MS"/>
                <a:cs typeface="Trebuchet MS"/>
              </a:rPr>
              <a:t> </a:t>
            </a:r>
            <a:r>
              <a:rPr sz="1000" spc="-10" dirty="0">
                <a:latin typeface="Trebuchet MS"/>
                <a:cs typeface="Trebuchet MS"/>
              </a:rPr>
              <a:t>robustness</a:t>
            </a:r>
            <a:r>
              <a:rPr sz="1000" spc="-40" dirty="0">
                <a:latin typeface="Trebuchet MS"/>
                <a:cs typeface="Trebuchet MS"/>
              </a:rPr>
              <a:t> of</a:t>
            </a:r>
            <a:r>
              <a:rPr sz="1000" spc="-45" dirty="0">
                <a:latin typeface="Trebuchet MS"/>
                <a:cs typeface="Trebuchet MS"/>
              </a:rPr>
              <a:t> </a:t>
            </a:r>
            <a:r>
              <a:rPr sz="1000" spc="-10" dirty="0">
                <a:latin typeface="Trebuchet MS"/>
                <a:cs typeface="Trebuchet MS"/>
              </a:rPr>
              <a:t>models</a:t>
            </a:r>
            <a:r>
              <a:rPr sz="1000" spc="-40" dirty="0">
                <a:latin typeface="Trebuchet MS"/>
                <a:cs typeface="Trebuchet MS"/>
              </a:rPr>
              <a:t> </a:t>
            </a:r>
            <a:r>
              <a:rPr sz="1000" spc="-10" dirty="0">
                <a:latin typeface="Trebuchet MS"/>
                <a:cs typeface="Trebuchet MS"/>
              </a:rPr>
              <a:t>and</a:t>
            </a:r>
            <a:r>
              <a:rPr sz="1000" spc="-40" dirty="0">
                <a:latin typeface="Trebuchet MS"/>
                <a:cs typeface="Trebuchet MS"/>
              </a:rPr>
              <a:t> </a:t>
            </a:r>
            <a:r>
              <a:rPr sz="1000" spc="-15" dirty="0">
                <a:latin typeface="Trebuchet MS"/>
                <a:cs typeface="Trebuchet MS"/>
              </a:rPr>
              <a:t>safeguarding </a:t>
            </a:r>
            <a:r>
              <a:rPr sz="1000" spc="-290" dirty="0">
                <a:latin typeface="Trebuchet MS"/>
                <a:cs typeface="Trebuchet MS"/>
              </a:rPr>
              <a:t> </a:t>
            </a:r>
            <a:r>
              <a:rPr sz="1000" spc="-25" dirty="0">
                <a:latin typeface="Trebuchet MS"/>
                <a:cs typeface="Trebuchet MS"/>
              </a:rPr>
              <a:t>them </a:t>
            </a:r>
            <a:r>
              <a:rPr sz="1000" spc="-15" dirty="0">
                <a:latin typeface="Trebuchet MS"/>
                <a:cs typeface="Trebuchet MS"/>
              </a:rPr>
              <a:t>against </a:t>
            </a:r>
            <a:r>
              <a:rPr sz="1000" spc="-25" dirty="0">
                <a:latin typeface="Trebuchet MS"/>
                <a:cs typeface="Trebuchet MS"/>
              </a:rPr>
              <a:t>adversarial attacks, </a:t>
            </a:r>
            <a:r>
              <a:rPr sz="1000" spc="-15" dirty="0">
                <a:latin typeface="Trebuchet MS"/>
                <a:cs typeface="Trebuchet MS"/>
              </a:rPr>
              <a:t>achieving </a:t>
            </a:r>
            <a:r>
              <a:rPr sz="1000" spc="-25" dirty="0">
                <a:latin typeface="Trebuchet MS"/>
                <a:cs typeface="Trebuchet MS"/>
              </a:rPr>
              <a:t>graceful </a:t>
            </a:r>
            <a:r>
              <a:rPr sz="1000" spc="-30" dirty="0">
                <a:latin typeface="Trebuchet MS"/>
                <a:cs typeface="Trebuchet MS"/>
              </a:rPr>
              <a:t>performance </a:t>
            </a:r>
            <a:r>
              <a:rPr sz="1000" spc="-25" dirty="0">
                <a:latin typeface="Trebuchet MS"/>
                <a:cs typeface="Trebuchet MS"/>
              </a:rPr>
              <a:t> </a:t>
            </a:r>
            <a:r>
              <a:rPr sz="1000" spc="-45" dirty="0">
                <a:latin typeface="Trebuchet MS"/>
                <a:cs typeface="Trebuchet MS"/>
              </a:rPr>
              <a:t>for</a:t>
            </a:r>
            <a:r>
              <a:rPr sz="1000" dirty="0">
                <a:latin typeface="Trebuchet MS"/>
                <a:cs typeface="Trebuchet MS"/>
              </a:rPr>
              <a:t> </a:t>
            </a:r>
            <a:r>
              <a:rPr sz="1000" spc="-25" dirty="0">
                <a:latin typeface="Trebuchet MS"/>
                <a:cs typeface="Trebuchet MS"/>
              </a:rPr>
              <a:t>out-of-distribution</a:t>
            </a:r>
            <a:r>
              <a:rPr sz="1000" dirty="0">
                <a:latin typeface="Trebuchet MS"/>
                <a:cs typeface="Trebuchet MS"/>
              </a:rPr>
              <a:t> </a:t>
            </a:r>
            <a:r>
              <a:rPr sz="1000" spc="-25" dirty="0">
                <a:latin typeface="Trebuchet MS"/>
                <a:cs typeface="Trebuchet MS"/>
              </a:rPr>
              <a:t>datapoints.</a:t>
            </a:r>
            <a:endParaRPr sz="1000">
              <a:latin typeface="Trebuchet MS"/>
              <a:cs typeface="Trebuchet MS"/>
            </a:endParaRPr>
          </a:p>
          <a:p>
            <a:pPr>
              <a:lnSpc>
                <a:spcPct val="100000"/>
              </a:lnSpc>
            </a:pPr>
            <a:endParaRPr sz="1200">
              <a:latin typeface="Trebuchet MS"/>
              <a:cs typeface="Trebuchet MS"/>
            </a:endParaRPr>
          </a:p>
          <a:p>
            <a:pPr>
              <a:lnSpc>
                <a:spcPct val="100000"/>
              </a:lnSpc>
              <a:spcBef>
                <a:spcPts val="40"/>
              </a:spcBef>
            </a:pPr>
            <a:endParaRPr sz="1050">
              <a:latin typeface="Trebuchet MS"/>
              <a:cs typeface="Trebuchet MS"/>
            </a:endParaRPr>
          </a:p>
          <a:p>
            <a:pPr marL="27940" algn="just">
              <a:lnSpc>
                <a:spcPct val="100000"/>
              </a:lnSpc>
            </a:pPr>
            <a:r>
              <a:rPr sz="1600" b="1" spc="-135" dirty="0">
                <a:latin typeface="Verdana"/>
                <a:cs typeface="Verdana"/>
              </a:rPr>
              <a:t>Im</a:t>
            </a:r>
            <a:r>
              <a:rPr sz="1600" b="1" spc="-130" dirty="0">
                <a:latin typeface="Verdana"/>
                <a:cs typeface="Verdana"/>
              </a:rPr>
              <a:t>p</a:t>
            </a:r>
            <a:r>
              <a:rPr sz="1600" b="1" spc="-80" dirty="0">
                <a:latin typeface="Verdana"/>
                <a:cs typeface="Verdana"/>
              </a:rPr>
              <a:t>a</a:t>
            </a:r>
            <a:r>
              <a:rPr sz="1600" b="1" spc="10" dirty="0">
                <a:latin typeface="Verdana"/>
                <a:cs typeface="Verdana"/>
              </a:rPr>
              <a:t>c</a:t>
            </a:r>
            <a:r>
              <a:rPr sz="1600" b="1" spc="-35" dirty="0">
                <a:latin typeface="Verdana"/>
                <a:cs typeface="Verdana"/>
              </a:rPr>
              <a:t>t</a:t>
            </a:r>
            <a:r>
              <a:rPr sz="1600" b="1" spc="-95" dirty="0">
                <a:latin typeface="Verdana"/>
                <a:cs typeface="Verdana"/>
              </a:rPr>
              <a:t> </a:t>
            </a:r>
            <a:r>
              <a:rPr sz="1600" b="1" spc="-110" dirty="0">
                <a:latin typeface="Verdana"/>
                <a:cs typeface="Verdana"/>
              </a:rPr>
              <a:t>a</a:t>
            </a:r>
            <a:r>
              <a:rPr sz="1600" b="1" spc="-95" dirty="0">
                <a:latin typeface="Verdana"/>
                <a:cs typeface="Verdana"/>
              </a:rPr>
              <a:t>r</a:t>
            </a:r>
            <a:r>
              <a:rPr sz="1600" b="1" spc="-80" dirty="0">
                <a:latin typeface="Verdana"/>
                <a:cs typeface="Verdana"/>
              </a:rPr>
              <a:t>e</a:t>
            </a:r>
            <a:r>
              <a:rPr sz="1600" b="1" spc="-95" dirty="0">
                <a:latin typeface="Verdana"/>
                <a:cs typeface="Verdana"/>
              </a:rPr>
              <a:t>as</a:t>
            </a:r>
            <a:endParaRPr sz="1600">
              <a:latin typeface="Verdana"/>
              <a:cs typeface="Verdana"/>
            </a:endParaRPr>
          </a:p>
          <a:p>
            <a:pPr marL="27940" marR="5080" algn="just">
              <a:lnSpc>
                <a:spcPct val="108300"/>
              </a:lnSpc>
              <a:spcBef>
                <a:spcPts val="860"/>
              </a:spcBef>
            </a:pPr>
            <a:r>
              <a:rPr sz="1000" b="1" spc="-114" dirty="0">
                <a:latin typeface="Tahoma"/>
                <a:cs typeface="Tahoma"/>
              </a:rPr>
              <a:t>Working </a:t>
            </a:r>
            <a:r>
              <a:rPr sz="1000" b="1" spc="-105" dirty="0">
                <a:latin typeface="Tahoma"/>
                <a:cs typeface="Tahoma"/>
              </a:rPr>
              <a:t>with </a:t>
            </a:r>
            <a:r>
              <a:rPr sz="1000" b="1" spc="-60" dirty="0">
                <a:latin typeface="Tahoma"/>
                <a:cs typeface="Tahoma"/>
              </a:rPr>
              <a:t>Small </a:t>
            </a:r>
            <a:r>
              <a:rPr sz="1000" b="1" spc="-85" dirty="0">
                <a:latin typeface="Tahoma"/>
                <a:cs typeface="Tahoma"/>
              </a:rPr>
              <a:t>Datasets: </a:t>
            </a:r>
            <a:r>
              <a:rPr sz="1000" spc="-25" dirty="0">
                <a:latin typeface="Trebuchet MS"/>
                <a:cs typeface="Trebuchet MS"/>
              </a:rPr>
              <a:t>Computer </a:t>
            </a:r>
            <a:r>
              <a:rPr sz="1000" spc="-10" dirty="0">
                <a:latin typeface="Trebuchet MS"/>
                <a:cs typeface="Trebuchet MS"/>
              </a:rPr>
              <a:t>vision </a:t>
            </a:r>
            <a:r>
              <a:rPr sz="1000" spc="-20" dirty="0">
                <a:latin typeface="Trebuchet MS"/>
                <a:cs typeface="Trebuchet MS"/>
              </a:rPr>
              <a:t>group </a:t>
            </a:r>
            <a:r>
              <a:rPr sz="1000" spc="15" dirty="0">
                <a:latin typeface="Trebuchet MS"/>
                <a:cs typeface="Trebuchet MS"/>
              </a:rPr>
              <a:t>is </a:t>
            </a:r>
            <a:r>
              <a:rPr sz="1000" spc="-25" dirty="0">
                <a:latin typeface="Trebuchet MS"/>
                <a:cs typeface="Trebuchet MS"/>
              </a:rPr>
              <a:t>committed </a:t>
            </a:r>
            <a:r>
              <a:rPr sz="1000" spc="-290" dirty="0">
                <a:latin typeface="Trebuchet MS"/>
                <a:cs typeface="Trebuchet MS"/>
              </a:rPr>
              <a:t> </a:t>
            </a:r>
            <a:r>
              <a:rPr sz="1000" spc="-55" dirty="0">
                <a:latin typeface="Trebuchet MS"/>
                <a:cs typeface="Trebuchet MS"/>
              </a:rPr>
              <a:t>to</a:t>
            </a:r>
            <a:r>
              <a:rPr sz="1000" spc="-85" dirty="0">
                <a:latin typeface="Trebuchet MS"/>
                <a:cs typeface="Trebuchet MS"/>
              </a:rPr>
              <a:t> </a:t>
            </a:r>
            <a:r>
              <a:rPr sz="1000" spc="-20" dirty="0">
                <a:latin typeface="Trebuchet MS"/>
                <a:cs typeface="Trebuchet MS"/>
              </a:rPr>
              <a:t>developing</a:t>
            </a:r>
            <a:r>
              <a:rPr sz="1000" spc="-85" dirty="0">
                <a:latin typeface="Trebuchet MS"/>
                <a:cs typeface="Trebuchet MS"/>
              </a:rPr>
              <a:t> </a:t>
            </a:r>
            <a:r>
              <a:rPr sz="1000" spc="-10" dirty="0">
                <a:latin typeface="Trebuchet MS"/>
                <a:cs typeface="Trebuchet MS"/>
              </a:rPr>
              <a:t>visual</a:t>
            </a:r>
            <a:r>
              <a:rPr sz="1000" spc="-80" dirty="0">
                <a:latin typeface="Trebuchet MS"/>
                <a:cs typeface="Trebuchet MS"/>
              </a:rPr>
              <a:t> </a:t>
            </a:r>
            <a:r>
              <a:rPr sz="1000" spc="35" dirty="0">
                <a:latin typeface="Trebuchet MS"/>
                <a:cs typeface="Trebuchet MS"/>
              </a:rPr>
              <a:t>AI</a:t>
            </a:r>
            <a:r>
              <a:rPr sz="1000" spc="-80" dirty="0">
                <a:latin typeface="Trebuchet MS"/>
                <a:cs typeface="Trebuchet MS"/>
              </a:rPr>
              <a:t> </a:t>
            </a:r>
            <a:r>
              <a:rPr sz="1000" spc="-20" dirty="0">
                <a:latin typeface="Trebuchet MS"/>
                <a:cs typeface="Trebuchet MS"/>
              </a:rPr>
              <a:t>technologies</a:t>
            </a:r>
            <a:r>
              <a:rPr sz="1000" spc="-85" dirty="0">
                <a:latin typeface="Trebuchet MS"/>
                <a:cs typeface="Trebuchet MS"/>
              </a:rPr>
              <a:t> </a:t>
            </a:r>
            <a:r>
              <a:rPr sz="1000" spc="-40" dirty="0">
                <a:latin typeface="Trebuchet MS"/>
                <a:cs typeface="Trebuchet MS"/>
              </a:rPr>
              <a:t>that</a:t>
            </a:r>
            <a:r>
              <a:rPr sz="1000" spc="-85" dirty="0">
                <a:latin typeface="Trebuchet MS"/>
                <a:cs typeface="Trebuchet MS"/>
              </a:rPr>
              <a:t> </a:t>
            </a:r>
            <a:r>
              <a:rPr sz="1000" spc="-45" dirty="0">
                <a:latin typeface="Trebuchet MS"/>
                <a:cs typeface="Trebuchet MS"/>
              </a:rPr>
              <a:t>work</a:t>
            </a:r>
            <a:r>
              <a:rPr sz="1000" spc="-85" dirty="0">
                <a:latin typeface="Trebuchet MS"/>
                <a:cs typeface="Trebuchet MS"/>
              </a:rPr>
              <a:t> </a:t>
            </a:r>
            <a:r>
              <a:rPr sz="1000" spc="-45" dirty="0">
                <a:latin typeface="Trebuchet MS"/>
                <a:cs typeface="Trebuchet MS"/>
              </a:rPr>
              <a:t>for</a:t>
            </a:r>
            <a:r>
              <a:rPr sz="1000" spc="-80" dirty="0">
                <a:latin typeface="Trebuchet MS"/>
                <a:cs typeface="Trebuchet MS"/>
              </a:rPr>
              <a:t> </a:t>
            </a:r>
            <a:r>
              <a:rPr sz="1000" spc="5" dirty="0">
                <a:latin typeface="Trebuchet MS"/>
                <a:cs typeface="Trebuchet MS"/>
              </a:rPr>
              <a:t>Indian</a:t>
            </a:r>
            <a:r>
              <a:rPr sz="1000" spc="-80" dirty="0">
                <a:latin typeface="Trebuchet MS"/>
                <a:cs typeface="Trebuchet MS"/>
              </a:rPr>
              <a:t> </a:t>
            </a:r>
            <a:r>
              <a:rPr sz="1000" dirty="0">
                <a:latin typeface="Trebuchet MS"/>
                <a:cs typeface="Trebuchet MS"/>
              </a:rPr>
              <a:t>use</a:t>
            </a:r>
            <a:r>
              <a:rPr sz="1000" spc="-85" dirty="0">
                <a:latin typeface="Trebuchet MS"/>
                <a:cs typeface="Trebuchet MS"/>
              </a:rPr>
              <a:t> </a:t>
            </a:r>
            <a:r>
              <a:rPr sz="1000" spc="-10" dirty="0">
                <a:latin typeface="Trebuchet MS"/>
                <a:cs typeface="Trebuchet MS"/>
              </a:rPr>
              <a:t>cases. </a:t>
            </a:r>
            <a:r>
              <a:rPr sz="1000" spc="-290" dirty="0">
                <a:latin typeface="Trebuchet MS"/>
                <a:cs typeface="Trebuchet MS"/>
              </a:rPr>
              <a:t> </a:t>
            </a:r>
            <a:r>
              <a:rPr sz="1000" spc="-15" dirty="0">
                <a:latin typeface="Trebuchet MS"/>
                <a:cs typeface="Trebuchet MS"/>
              </a:rPr>
              <a:t>One </a:t>
            </a:r>
            <a:r>
              <a:rPr sz="1000" spc="-40" dirty="0">
                <a:latin typeface="Trebuchet MS"/>
                <a:cs typeface="Trebuchet MS"/>
              </a:rPr>
              <a:t>of </a:t>
            </a:r>
            <a:r>
              <a:rPr sz="1000" spc="-35" dirty="0">
                <a:latin typeface="Trebuchet MS"/>
                <a:cs typeface="Trebuchet MS"/>
              </a:rPr>
              <a:t>the </a:t>
            </a:r>
            <a:r>
              <a:rPr sz="1000" spc="-15" dirty="0">
                <a:latin typeface="Trebuchet MS"/>
                <a:cs typeface="Trebuchet MS"/>
              </a:rPr>
              <a:t>biggest problems </a:t>
            </a:r>
            <a:r>
              <a:rPr sz="1000" dirty="0">
                <a:latin typeface="Trebuchet MS"/>
                <a:cs typeface="Trebuchet MS"/>
              </a:rPr>
              <a:t>in </a:t>
            </a:r>
            <a:r>
              <a:rPr sz="1000" spc="-10" dirty="0">
                <a:latin typeface="Trebuchet MS"/>
                <a:cs typeface="Trebuchet MS"/>
              </a:rPr>
              <a:t>this </a:t>
            </a:r>
            <a:r>
              <a:rPr sz="1000" spc="15" dirty="0">
                <a:latin typeface="Trebuchet MS"/>
                <a:cs typeface="Trebuchet MS"/>
              </a:rPr>
              <a:t>is </a:t>
            </a:r>
            <a:r>
              <a:rPr sz="1000" spc="-15" dirty="0">
                <a:latin typeface="Trebuchet MS"/>
                <a:cs typeface="Trebuchet MS"/>
              </a:rPr>
              <a:t>lack </a:t>
            </a:r>
            <a:r>
              <a:rPr sz="1000" spc="-40" dirty="0">
                <a:latin typeface="Trebuchet MS"/>
                <a:cs typeface="Trebuchet MS"/>
              </a:rPr>
              <a:t>of </a:t>
            </a:r>
            <a:r>
              <a:rPr sz="1000" spc="-35" dirty="0">
                <a:latin typeface="Trebuchet MS"/>
                <a:cs typeface="Trebuchet MS"/>
              </a:rPr>
              <a:t>large, </a:t>
            </a:r>
            <a:r>
              <a:rPr sz="1000" spc="-30" dirty="0">
                <a:latin typeface="Trebuchet MS"/>
                <a:cs typeface="Trebuchet MS"/>
              </a:rPr>
              <a:t>annotated </a:t>
            </a:r>
            <a:r>
              <a:rPr sz="1000" spc="-25" dirty="0">
                <a:latin typeface="Trebuchet MS"/>
                <a:cs typeface="Trebuchet MS"/>
              </a:rPr>
              <a:t> datasets. </a:t>
            </a:r>
            <a:r>
              <a:rPr sz="1000" spc="-45" dirty="0">
                <a:latin typeface="Trebuchet MS"/>
                <a:cs typeface="Trebuchet MS"/>
              </a:rPr>
              <a:t>We</a:t>
            </a:r>
            <a:r>
              <a:rPr sz="1000" spc="210" dirty="0">
                <a:latin typeface="Trebuchet MS"/>
                <a:cs typeface="Trebuchet MS"/>
              </a:rPr>
              <a:t> </a:t>
            </a:r>
            <a:r>
              <a:rPr sz="1000" spc="-45" dirty="0">
                <a:latin typeface="Trebuchet MS"/>
                <a:cs typeface="Trebuchet MS"/>
              </a:rPr>
              <a:t>are</a:t>
            </a:r>
            <a:r>
              <a:rPr sz="1000" spc="210" dirty="0">
                <a:latin typeface="Trebuchet MS"/>
                <a:cs typeface="Trebuchet MS"/>
              </a:rPr>
              <a:t> </a:t>
            </a:r>
            <a:r>
              <a:rPr sz="1000" spc="-25" dirty="0">
                <a:latin typeface="Trebuchet MS"/>
                <a:cs typeface="Trebuchet MS"/>
              </a:rPr>
              <a:t>working </a:t>
            </a:r>
            <a:r>
              <a:rPr sz="1000" spc="-15" dirty="0">
                <a:latin typeface="Trebuchet MS"/>
                <a:cs typeface="Trebuchet MS"/>
              </a:rPr>
              <a:t>on </a:t>
            </a:r>
            <a:r>
              <a:rPr sz="1000" spc="-20" dirty="0">
                <a:latin typeface="Trebuchet MS"/>
                <a:cs typeface="Trebuchet MS"/>
              </a:rPr>
              <a:t>developing </a:t>
            </a:r>
            <a:r>
              <a:rPr sz="1000" spc="-10" dirty="0">
                <a:latin typeface="Trebuchet MS"/>
                <a:cs typeface="Trebuchet MS"/>
              </a:rPr>
              <a:t>solutions </a:t>
            </a:r>
            <a:r>
              <a:rPr sz="1000" spc="-15" dirty="0">
                <a:latin typeface="Trebuchet MS"/>
                <a:cs typeface="Trebuchet MS"/>
              </a:rPr>
              <a:t>which </a:t>
            </a:r>
            <a:r>
              <a:rPr sz="1000" spc="-25" dirty="0">
                <a:latin typeface="Trebuchet MS"/>
                <a:cs typeface="Trebuchet MS"/>
              </a:rPr>
              <a:t>enable </a:t>
            </a:r>
            <a:r>
              <a:rPr sz="1000" spc="-20" dirty="0">
                <a:latin typeface="Trebuchet MS"/>
                <a:cs typeface="Trebuchet MS"/>
              </a:rPr>
              <a:t> </a:t>
            </a:r>
            <a:r>
              <a:rPr sz="1000" spc="20" dirty="0">
                <a:latin typeface="Trebuchet MS"/>
                <a:cs typeface="Trebuchet MS"/>
              </a:rPr>
              <a:t>us </a:t>
            </a:r>
            <a:r>
              <a:rPr sz="1000" spc="-55" dirty="0">
                <a:latin typeface="Trebuchet MS"/>
                <a:cs typeface="Trebuchet MS"/>
              </a:rPr>
              <a:t>to </a:t>
            </a:r>
            <a:r>
              <a:rPr sz="1000" spc="-5" dirty="0">
                <a:latin typeface="Trebuchet MS"/>
                <a:cs typeface="Trebuchet MS"/>
              </a:rPr>
              <a:t>build </a:t>
            </a:r>
            <a:r>
              <a:rPr sz="1000" spc="-10" dirty="0">
                <a:latin typeface="Trebuchet MS"/>
                <a:cs typeface="Trebuchet MS"/>
              </a:rPr>
              <a:t>systems </a:t>
            </a:r>
            <a:r>
              <a:rPr sz="1000" spc="-35" dirty="0">
                <a:latin typeface="Trebuchet MS"/>
                <a:cs typeface="Trebuchet MS"/>
              </a:rPr>
              <a:t>with </a:t>
            </a:r>
            <a:r>
              <a:rPr sz="1000" spc="-40" dirty="0">
                <a:latin typeface="Trebuchet MS"/>
                <a:cs typeface="Trebuchet MS"/>
              </a:rPr>
              <a:t>relatively </a:t>
            </a:r>
            <a:r>
              <a:rPr sz="1000" spc="-5" dirty="0">
                <a:latin typeface="Trebuchet MS"/>
                <a:cs typeface="Trebuchet MS"/>
              </a:rPr>
              <a:t>small </a:t>
            </a:r>
            <a:r>
              <a:rPr sz="1000" spc="-20" dirty="0">
                <a:latin typeface="Trebuchet MS"/>
                <a:cs typeface="Trebuchet MS"/>
              </a:rPr>
              <a:t>amount </a:t>
            </a:r>
            <a:r>
              <a:rPr sz="1000" spc="-40" dirty="0">
                <a:latin typeface="Trebuchet MS"/>
                <a:cs typeface="Trebuchet MS"/>
              </a:rPr>
              <a:t>of </a:t>
            </a:r>
            <a:r>
              <a:rPr sz="1000" spc="-20" dirty="0">
                <a:latin typeface="Trebuchet MS"/>
                <a:cs typeface="Trebuchet MS"/>
              </a:rPr>
              <a:t>training </a:t>
            </a:r>
            <a:r>
              <a:rPr sz="1000" spc="-40" dirty="0">
                <a:latin typeface="Trebuchet MS"/>
                <a:cs typeface="Trebuchet MS"/>
              </a:rPr>
              <a:t>data. </a:t>
            </a:r>
            <a:r>
              <a:rPr sz="1000" spc="-35" dirty="0">
                <a:latin typeface="Trebuchet MS"/>
                <a:cs typeface="Trebuchet MS"/>
              </a:rPr>
              <a:t> </a:t>
            </a:r>
            <a:r>
              <a:rPr sz="1000" spc="-25" dirty="0">
                <a:latin typeface="Trebuchet MS"/>
                <a:cs typeface="Trebuchet MS"/>
              </a:rPr>
              <a:t>Active </a:t>
            </a:r>
            <a:r>
              <a:rPr sz="1000" spc="-20" dirty="0">
                <a:latin typeface="Trebuchet MS"/>
                <a:cs typeface="Trebuchet MS"/>
              </a:rPr>
              <a:t>learning </a:t>
            </a:r>
            <a:r>
              <a:rPr sz="1000" spc="-25" dirty="0">
                <a:latin typeface="Trebuchet MS"/>
                <a:cs typeface="Trebuchet MS"/>
              </a:rPr>
              <a:t>allows one </a:t>
            </a:r>
            <a:r>
              <a:rPr sz="1000" spc="-55" dirty="0">
                <a:latin typeface="Trebuchet MS"/>
                <a:cs typeface="Trebuchet MS"/>
              </a:rPr>
              <a:t>to</a:t>
            </a:r>
            <a:r>
              <a:rPr sz="1000" spc="-50" dirty="0">
                <a:latin typeface="Trebuchet MS"/>
                <a:cs typeface="Trebuchet MS"/>
              </a:rPr>
              <a:t> </a:t>
            </a:r>
            <a:r>
              <a:rPr sz="1000" spc="-25" dirty="0">
                <a:latin typeface="Trebuchet MS"/>
                <a:cs typeface="Trebuchet MS"/>
              </a:rPr>
              <a:t>incrementally select </a:t>
            </a:r>
            <a:r>
              <a:rPr sz="1000" spc="-35" dirty="0">
                <a:latin typeface="Trebuchet MS"/>
                <a:cs typeface="Trebuchet MS"/>
              </a:rPr>
              <a:t>the </a:t>
            </a:r>
            <a:r>
              <a:rPr sz="1000" spc="-10" dirty="0">
                <a:latin typeface="Trebuchet MS"/>
                <a:cs typeface="Trebuchet MS"/>
              </a:rPr>
              <a:t>minimal </a:t>
            </a:r>
            <a:r>
              <a:rPr sz="1000" spc="-5" dirty="0">
                <a:latin typeface="Trebuchet MS"/>
                <a:cs typeface="Trebuchet MS"/>
              </a:rPr>
              <a:t> </a:t>
            </a:r>
            <a:r>
              <a:rPr sz="1000" spc="-20" dirty="0">
                <a:latin typeface="Trebuchet MS"/>
                <a:cs typeface="Trebuchet MS"/>
              </a:rPr>
              <a:t>amount </a:t>
            </a:r>
            <a:r>
              <a:rPr sz="1000" spc="-40" dirty="0">
                <a:latin typeface="Trebuchet MS"/>
                <a:cs typeface="Trebuchet MS"/>
              </a:rPr>
              <a:t>of </a:t>
            </a:r>
            <a:r>
              <a:rPr sz="1000" spc="-30" dirty="0">
                <a:latin typeface="Trebuchet MS"/>
                <a:cs typeface="Trebuchet MS"/>
              </a:rPr>
              <a:t>data </a:t>
            </a:r>
            <a:r>
              <a:rPr sz="1000" spc="-55" dirty="0">
                <a:latin typeface="Trebuchet MS"/>
                <a:cs typeface="Trebuchet MS"/>
              </a:rPr>
              <a:t>to </a:t>
            </a:r>
            <a:r>
              <a:rPr sz="1000" spc="-35" dirty="0">
                <a:latin typeface="Trebuchet MS"/>
                <a:cs typeface="Trebuchet MS"/>
              </a:rPr>
              <a:t>annotate, </a:t>
            </a:r>
            <a:r>
              <a:rPr sz="1000" spc="-15" dirty="0">
                <a:latin typeface="Trebuchet MS"/>
                <a:cs typeface="Trebuchet MS"/>
              </a:rPr>
              <a:t>which </a:t>
            </a:r>
            <a:r>
              <a:rPr sz="1000" spc="15" dirty="0">
                <a:latin typeface="Trebuchet MS"/>
                <a:cs typeface="Trebuchet MS"/>
              </a:rPr>
              <a:t>is </a:t>
            </a:r>
            <a:r>
              <a:rPr sz="1000" spc="-20" dirty="0">
                <a:latin typeface="Trebuchet MS"/>
                <a:cs typeface="Trebuchet MS"/>
              </a:rPr>
              <a:t>best </a:t>
            </a:r>
            <a:r>
              <a:rPr sz="1000" spc="-15" dirty="0">
                <a:latin typeface="Trebuchet MS"/>
                <a:cs typeface="Trebuchet MS"/>
              </a:rPr>
              <a:t>suited </a:t>
            </a:r>
            <a:r>
              <a:rPr sz="1000" spc="-45" dirty="0">
                <a:latin typeface="Trebuchet MS"/>
                <a:cs typeface="Trebuchet MS"/>
              </a:rPr>
              <a:t>for </a:t>
            </a:r>
            <a:r>
              <a:rPr sz="1000" spc="-35" dirty="0">
                <a:latin typeface="Trebuchet MS"/>
                <a:cs typeface="Trebuchet MS"/>
              </a:rPr>
              <a:t>the </a:t>
            </a:r>
            <a:r>
              <a:rPr sz="1000" spc="-20" dirty="0">
                <a:latin typeface="Trebuchet MS"/>
                <a:cs typeface="Trebuchet MS"/>
              </a:rPr>
              <a:t>training </a:t>
            </a:r>
            <a:r>
              <a:rPr sz="1000" spc="-15" dirty="0">
                <a:latin typeface="Trebuchet MS"/>
                <a:cs typeface="Trebuchet MS"/>
              </a:rPr>
              <a:t> </a:t>
            </a:r>
            <a:r>
              <a:rPr sz="1000" spc="-10" dirty="0">
                <a:latin typeface="Trebuchet MS"/>
                <a:cs typeface="Trebuchet MS"/>
              </a:rPr>
              <a:t>an </a:t>
            </a:r>
            <a:r>
              <a:rPr sz="1000" spc="35" dirty="0">
                <a:latin typeface="Trebuchet MS"/>
                <a:cs typeface="Trebuchet MS"/>
              </a:rPr>
              <a:t>AI </a:t>
            </a:r>
            <a:r>
              <a:rPr sz="1000" spc="-20" dirty="0">
                <a:latin typeface="Trebuchet MS"/>
                <a:cs typeface="Trebuchet MS"/>
              </a:rPr>
              <a:t>system. Our </a:t>
            </a:r>
            <a:r>
              <a:rPr sz="1000" spc="-45" dirty="0">
                <a:latin typeface="Trebuchet MS"/>
                <a:cs typeface="Trebuchet MS"/>
              </a:rPr>
              <a:t>work</a:t>
            </a:r>
            <a:r>
              <a:rPr sz="1000" spc="210" dirty="0">
                <a:latin typeface="Trebuchet MS"/>
                <a:cs typeface="Trebuchet MS"/>
              </a:rPr>
              <a:t> </a:t>
            </a:r>
            <a:r>
              <a:rPr sz="1000" dirty="0">
                <a:latin typeface="Trebuchet MS"/>
                <a:cs typeface="Trebuchet MS"/>
              </a:rPr>
              <a:t>in </a:t>
            </a:r>
            <a:r>
              <a:rPr sz="1000" spc="-10" dirty="0">
                <a:latin typeface="Trebuchet MS"/>
                <a:cs typeface="Trebuchet MS"/>
              </a:rPr>
              <a:t>this </a:t>
            </a:r>
            <a:r>
              <a:rPr sz="1000" spc="-40" dirty="0">
                <a:latin typeface="Trebuchet MS"/>
                <a:cs typeface="Trebuchet MS"/>
              </a:rPr>
              <a:t>area</a:t>
            </a:r>
            <a:r>
              <a:rPr sz="1000" spc="220" dirty="0">
                <a:latin typeface="Trebuchet MS"/>
                <a:cs typeface="Trebuchet MS"/>
              </a:rPr>
              <a:t> </a:t>
            </a:r>
            <a:r>
              <a:rPr sz="1000" spc="5" dirty="0">
                <a:latin typeface="Trebuchet MS"/>
                <a:cs typeface="Trebuchet MS"/>
              </a:rPr>
              <a:t>has </a:t>
            </a:r>
            <a:r>
              <a:rPr sz="1000" spc="-25" dirty="0">
                <a:latin typeface="Trebuchet MS"/>
                <a:cs typeface="Trebuchet MS"/>
              </a:rPr>
              <a:t>been </a:t>
            </a:r>
            <a:r>
              <a:rPr sz="1000" spc="-40" dirty="0">
                <a:latin typeface="Trebuchet MS"/>
                <a:cs typeface="Trebuchet MS"/>
              </a:rPr>
              <a:t>well</a:t>
            </a:r>
            <a:r>
              <a:rPr sz="1000" spc="220" dirty="0">
                <a:latin typeface="Trebuchet MS"/>
                <a:cs typeface="Trebuchet MS"/>
              </a:rPr>
              <a:t> </a:t>
            </a:r>
            <a:r>
              <a:rPr sz="1000" spc="-25" dirty="0">
                <a:latin typeface="Trebuchet MS"/>
                <a:cs typeface="Trebuchet MS"/>
              </a:rPr>
              <a:t>recognized </a:t>
            </a:r>
            <a:r>
              <a:rPr sz="1000" spc="-20" dirty="0">
                <a:latin typeface="Trebuchet MS"/>
                <a:cs typeface="Trebuchet MS"/>
              </a:rPr>
              <a:t> </a:t>
            </a:r>
            <a:r>
              <a:rPr sz="1000" spc="-10" dirty="0">
                <a:latin typeface="Trebuchet MS"/>
                <a:cs typeface="Trebuchet MS"/>
              </a:rPr>
              <a:t>and </a:t>
            </a:r>
            <a:r>
              <a:rPr sz="1000" spc="-25" dirty="0">
                <a:latin typeface="Trebuchet MS"/>
                <a:cs typeface="Trebuchet MS"/>
              </a:rPr>
              <a:t>allows </a:t>
            </a:r>
            <a:r>
              <a:rPr sz="1000" spc="-20" dirty="0">
                <a:latin typeface="Trebuchet MS"/>
                <a:cs typeface="Trebuchet MS"/>
              </a:rPr>
              <a:t>developing </a:t>
            </a:r>
            <a:r>
              <a:rPr sz="1000" spc="-30" dirty="0">
                <a:latin typeface="Trebuchet MS"/>
                <a:cs typeface="Trebuchet MS"/>
              </a:rPr>
              <a:t>a </a:t>
            </a:r>
            <a:r>
              <a:rPr sz="1000" spc="-20" dirty="0">
                <a:latin typeface="Trebuchet MS"/>
                <a:cs typeface="Trebuchet MS"/>
              </a:rPr>
              <a:t>model </a:t>
            </a:r>
            <a:r>
              <a:rPr sz="1000" spc="-35" dirty="0">
                <a:latin typeface="Trebuchet MS"/>
                <a:cs typeface="Trebuchet MS"/>
              </a:rPr>
              <a:t>with </a:t>
            </a:r>
            <a:r>
              <a:rPr sz="1000" spc="-10" dirty="0">
                <a:latin typeface="Trebuchet MS"/>
                <a:cs typeface="Trebuchet MS"/>
              </a:rPr>
              <a:t>similar </a:t>
            </a:r>
            <a:r>
              <a:rPr sz="1000" spc="-20" dirty="0">
                <a:latin typeface="Trebuchet MS"/>
                <a:cs typeface="Trebuchet MS"/>
              </a:rPr>
              <a:t>accuracy but </a:t>
            </a:r>
            <a:r>
              <a:rPr sz="1000" spc="5" dirty="0">
                <a:latin typeface="Trebuchet MS"/>
                <a:cs typeface="Trebuchet MS"/>
              </a:rPr>
              <a:t>using </a:t>
            </a:r>
            <a:r>
              <a:rPr sz="1000" spc="10" dirty="0">
                <a:latin typeface="Trebuchet MS"/>
                <a:cs typeface="Trebuchet MS"/>
              </a:rPr>
              <a:t> </a:t>
            </a:r>
            <a:r>
              <a:rPr sz="1000" spc="-25" dirty="0">
                <a:latin typeface="Trebuchet MS"/>
                <a:cs typeface="Trebuchet MS"/>
              </a:rPr>
              <a:t>only </a:t>
            </a:r>
            <a:r>
              <a:rPr sz="1000" spc="150" dirty="0">
                <a:latin typeface="Trebuchet MS"/>
                <a:cs typeface="Trebuchet MS"/>
              </a:rPr>
              <a:t>10% </a:t>
            </a:r>
            <a:r>
              <a:rPr sz="1000" spc="-40" dirty="0">
                <a:latin typeface="Trebuchet MS"/>
                <a:cs typeface="Trebuchet MS"/>
              </a:rPr>
              <a:t>of </a:t>
            </a:r>
            <a:r>
              <a:rPr sz="1000" spc="-35" dirty="0">
                <a:latin typeface="Trebuchet MS"/>
                <a:cs typeface="Trebuchet MS"/>
              </a:rPr>
              <a:t>the </a:t>
            </a:r>
            <a:r>
              <a:rPr sz="1000" spc="-30" dirty="0">
                <a:latin typeface="Trebuchet MS"/>
                <a:cs typeface="Trebuchet MS"/>
              </a:rPr>
              <a:t>annotated </a:t>
            </a:r>
            <a:r>
              <a:rPr sz="1000" spc="-40" dirty="0">
                <a:latin typeface="Trebuchet MS"/>
                <a:cs typeface="Trebuchet MS"/>
              </a:rPr>
              <a:t>data. </a:t>
            </a:r>
            <a:r>
              <a:rPr sz="1000" spc="-45" dirty="0">
                <a:latin typeface="Trebuchet MS"/>
                <a:cs typeface="Trebuchet MS"/>
              </a:rPr>
              <a:t>We are </a:t>
            </a:r>
            <a:r>
              <a:rPr sz="1000" spc="-10" dirty="0">
                <a:latin typeface="Trebuchet MS"/>
                <a:cs typeface="Trebuchet MS"/>
              </a:rPr>
              <a:t>also </a:t>
            </a:r>
            <a:r>
              <a:rPr sz="1000" spc="-25" dirty="0">
                <a:latin typeface="Trebuchet MS"/>
                <a:cs typeface="Trebuchet MS"/>
              </a:rPr>
              <a:t>working </a:t>
            </a:r>
            <a:r>
              <a:rPr sz="1000" spc="-15" dirty="0">
                <a:latin typeface="Trebuchet MS"/>
                <a:cs typeface="Trebuchet MS"/>
              </a:rPr>
              <a:t>on </a:t>
            </a:r>
            <a:r>
              <a:rPr sz="1000" spc="-20" dirty="0">
                <a:latin typeface="Trebuchet MS"/>
                <a:cs typeface="Trebuchet MS"/>
              </a:rPr>
              <a:t>self- </a:t>
            </a:r>
            <a:r>
              <a:rPr sz="1000" spc="-15" dirty="0">
                <a:latin typeface="Trebuchet MS"/>
                <a:cs typeface="Trebuchet MS"/>
              </a:rPr>
              <a:t> supervised</a:t>
            </a:r>
            <a:r>
              <a:rPr sz="1000" spc="-10" dirty="0">
                <a:latin typeface="Trebuchet MS"/>
                <a:cs typeface="Trebuchet MS"/>
              </a:rPr>
              <a:t> </a:t>
            </a:r>
            <a:r>
              <a:rPr sz="1000" spc="-15" dirty="0">
                <a:latin typeface="Trebuchet MS"/>
                <a:cs typeface="Trebuchet MS"/>
              </a:rPr>
              <a:t>approaches</a:t>
            </a:r>
            <a:r>
              <a:rPr sz="1000" spc="-10" dirty="0">
                <a:latin typeface="Trebuchet MS"/>
                <a:cs typeface="Trebuchet MS"/>
              </a:rPr>
              <a:t> </a:t>
            </a:r>
            <a:r>
              <a:rPr sz="1000" spc="-30" dirty="0">
                <a:latin typeface="Trebuchet MS"/>
                <a:cs typeface="Trebuchet MS"/>
              </a:rPr>
              <a:t>by</a:t>
            </a:r>
            <a:r>
              <a:rPr sz="1000" spc="-25" dirty="0">
                <a:latin typeface="Trebuchet MS"/>
                <a:cs typeface="Trebuchet MS"/>
              </a:rPr>
              <a:t> </a:t>
            </a:r>
            <a:r>
              <a:rPr sz="1000" spc="-15" dirty="0">
                <a:latin typeface="Trebuchet MS"/>
                <a:cs typeface="Trebuchet MS"/>
              </a:rPr>
              <a:t>which</a:t>
            </a:r>
            <a:r>
              <a:rPr sz="1000" spc="-10" dirty="0">
                <a:latin typeface="Trebuchet MS"/>
                <a:cs typeface="Trebuchet MS"/>
              </a:rPr>
              <a:t> </a:t>
            </a:r>
            <a:r>
              <a:rPr sz="1000" spc="-30" dirty="0">
                <a:latin typeface="Trebuchet MS"/>
                <a:cs typeface="Trebuchet MS"/>
              </a:rPr>
              <a:t>a</a:t>
            </a:r>
            <a:r>
              <a:rPr sz="1000" spc="-25" dirty="0">
                <a:latin typeface="Trebuchet MS"/>
                <a:cs typeface="Trebuchet MS"/>
              </a:rPr>
              <a:t> </a:t>
            </a:r>
            <a:r>
              <a:rPr sz="1000" spc="-20" dirty="0">
                <a:latin typeface="Trebuchet MS"/>
                <a:cs typeface="Trebuchet MS"/>
              </a:rPr>
              <a:t>model</a:t>
            </a:r>
            <a:r>
              <a:rPr sz="1000" spc="-15" dirty="0">
                <a:latin typeface="Trebuchet MS"/>
                <a:cs typeface="Trebuchet MS"/>
              </a:rPr>
              <a:t> </a:t>
            </a:r>
            <a:r>
              <a:rPr sz="1000" spc="-5" dirty="0">
                <a:latin typeface="Trebuchet MS"/>
                <a:cs typeface="Trebuchet MS"/>
              </a:rPr>
              <a:t>can </a:t>
            </a:r>
            <a:r>
              <a:rPr sz="1000" spc="-25" dirty="0">
                <a:latin typeface="Trebuchet MS"/>
                <a:cs typeface="Trebuchet MS"/>
              </a:rPr>
              <a:t>self-train</a:t>
            </a:r>
            <a:r>
              <a:rPr sz="1000" spc="250" dirty="0">
                <a:latin typeface="Trebuchet MS"/>
                <a:cs typeface="Trebuchet MS"/>
              </a:rPr>
              <a:t> </a:t>
            </a:r>
            <a:r>
              <a:rPr sz="1000" spc="-25" dirty="0">
                <a:latin typeface="Trebuchet MS"/>
                <a:cs typeface="Trebuchet MS"/>
              </a:rPr>
              <a:t>itself </a:t>
            </a:r>
            <a:r>
              <a:rPr sz="1000" spc="-20" dirty="0">
                <a:latin typeface="Trebuchet MS"/>
                <a:cs typeface="Trebuchet MS"/>
              </a:rPr>
              <a:t> </a:t>
            </a:r>
            <a:r>
              <a:rPr sz="1000" spc="5" dirty="0">
                <a:latin typeface="Trebuchet MS"/>
                <a:cs typeface="Trebuchet MS"/>
              </a:rPr>
              <a:t>using </a:t>
            </a:r>
            <a:r>
              <a:rPr sz="1000" spc="-40" dirty="0">
                <a:latin typeface="Trebuchet MS"/>
                <a:cs typeface="Trebuchet MS"/>
              </a:rPr>
              <a:t>proxy </a:t>
            </a:r>
            <a:r>
              <a:rPr sz="1000" spc="-20" dirty="0">
                <a:latin typeface="Trebuchet MS"/>
                <a:cs typeface="Trebuchet MS"/>
              </a:rPr>
              <a:t>problems. </a:t>
            </a:r>
            <a:r>
              <a:rPr sz="1000" spc="-25" dirty="0">
                <a:latin typeface="Trebuchet MS"/>
                <a:cs typeface="Trebuchet MS"/>
              </a:rPr>
              <a:t>The </a:t>
            </a:r>
            <a:r>
              <a:rPr sz="1000" spc="-20" dirty="0">
                <a:latin typeface="Trebuchet MS"/>
                <a:cs typeface="Trebuchet MS"/>
              </a:rPr>
              <a:t>group </a:t>
            </a:r>
            <a:r>
              <a:rPr sz="1000" spc="15" dirty="0">
                <a:latin typeface="Trebuchet MS"/>
                <a:cs typeface="Trebuchet MS"/>
              </a:rPr>
              <a:t>is </a:t>
            </a:r>
            <a:r>
              <a:rPr sz="1000" spc="-10" dirty="0">
                <a:latin typeface="Trebuchet MS"/>
                <a:cs typeface="Trebuchet MS"/>
              </a:rPr>
              <a:t>also </a:t>
            </a:r>
            <a:r>
              <a:rPr sz="1000" spc="-25" dirty="0">
                <a:latin typeface="Trebuchet MS"/>
                <a:cs typeface="Trebuchet MS"/>
              </a:rPr>
              <a:t>working </a:t>
            </a:r>
            <a:r>
              <a:rPr sz="1000" spc="-15" dirty="0">
                <a:latin typeface="Trebuchet MS"/>
                <a:cs typeface="Trebuchet MS"/>
              </a:rPr>
              <a:t>on </a:t>
            </a:r>
            <a:r>
              <a:rPr sz="1000" spc="-20" dirty="0">
                <a:latin typeface="Trebuchet MS"/>
                <a:cs typeface="Trebuchet MS"/>
              </a:rPr>
              <a:t>developing </a:t>
            </a:r>
            <a:r>
              <a:rPr sz="1000" spc="-15" dirty="0">
                <a:latin typeface="Trebuchet MS"/>
                <a:cs typeface="Trebuchet MS"/>
              </a:rPr>
              <a:t> </a:t>
            </a:r>
            <a:r>
              <a:rPr sz="1000" spc="-20" dirty="0">
                <a:latin typeface="Trebuchet MS"/>
                <a:cs typeface="Trebuchet MS"/>
              </a:rPr>
              <a:t>multimodal </a:t>
            </a:r>
            <a:r>
              <a:rPr sz="1000" spc="-10" dirty="0">
                <a:latin typeface="Trebuchet MS"/>
                <a:cs typeface="Trebuchet MS"/>
              </a:rPr>
              <a:t>models </a:t>
            </a:r>
            <a:r>
              <a:rPr sz="1000" spc="15" dirty="0">
                <a:latin typeface="Trebuchet MS"/>
                <a:cs typeface="Trebuchet MS"/>
              </a:rPr>
              <a:t>such </a:t>
            </a:r>
            <a:r>
              <a:rPr sz="1000" spc="5" dirty="0">
                <a:latin typeface="Trebuchet MS"/>
                <a:cs typeface="Trebuchet MS"/>
              </a:rPr>
              <a:t>as using </a:t>
            </a:r>
            <a:r>
              <a:rPr sz="1000" spc="-20" dirty="0">
                <a:latin typeface="Trebuchet MS"/>
                <a:cs typeface="Trebuchet MS"/>
              </a:rPr>
              <a:t>image </a:t>
            </a:r>
            <a:r>
              <a:rPr sz="1000" dirty="0">
                <a:latin typeface="Trebuchet MS"/>
                <a:cs typeface="Trebuchet MS"/>
              </a:rPr>
              <a:t>in </a:t>
            </a:r>
            <a:r>
              <a:rPr sz="1000" spc="-20" dirty="0">
                <a:latin typeface="Trebuchet MS"/>
                <a:cs typeface="Trebuchet MS"/>
              </a:rPr>
              <a:t>conjunction </a:t>
            </a:r>
            <a:r>
              <a:rPr sz="1000" spc="-35" dirty="0">
                <a:latin typeface="Trebuchet MS"/>
                <a:cs typeface="Trebuchet MS"/>
              </a:rPr>
              <a:t>with </a:t>
            </a:r>
            <a:r>
              <a:rPr sz="1000" spc="-25" dirty="0">
                <a:latin typeface="Trebuchet MS"/>
                <a:cs typeface="Trebuchet MS"/>
              </a:rPr>
              <a:t>laser </a:t>
            </a:r>
            <a:r>
              <a:rPr sz="1000" spc="-290" dirty="0">
                <a:latin typeface="Trebuchet MS"/>
                <a:cs typeface="Trebuchet MS"/>
              </a:rPr>
              <a:t> </a:t>
            </a:r>
            <a:r>
              <a:rPr sz="1000" spc="-25" dirty="0">
                <a:latin typeface="Trebuchet MS"/>
                <a:cs typeface="Trebuchet MS"/>
              </a:rPr>
              <a:t>range </a:t>
            </a:r>
            <a:r>
              <a:rPr sz="1000" spc="-50" dirty="0">
                <a:latin typeface="Trebuchet MS"/>
                <a:cs typeface="Trebuchet MS"/>
              </a:rPr>
              <a:t>finder, </a:t>
            </a:r>
            <a:r>
              <a:rPr sz="1000" spc="5" dirty="0">
                <a:latin typeface="Trebuchet MS"/>
                <a:cs typeface="Trebuchet MS"/>
              </a:rPr>
              <a:t>as </a:t>
            </a:r>
            <a:r>
              <a:rPr sz="1000" spc="-40" dirty="0">
                <a:latin typeface="Trebuchet MS"/>
                <a:cs typeface="Trebuchet MS"/>
              </a:rPr>
              <a:t>well </a:t>
            </a:r>
            <a:r>
              <a:rPr sz="1000" spc="5" dirty="0">
                <a:latin typeface="Trebuchet MS"/>
                <a:cs typeface="Trebuchet MS"/>
              </a:rPr>
              <a:t>as </a:t>
            </a:r>
            <a:r>
              <a:rPr sz="1000" spc="-10" dirty="0">
                <a:latin typeface="Trebuchet MS"/>
                <a:cs typeface="Trebuchet MS"/>
              </a:rPr>
              <a:t>images </a:t>
            </a:r>
            <a:r>
              <a:rPr sz="1000" spc="-35" dirty="0">
                <a:latin typeface="Trebuchet MS"/>
                <a:cs typeface="Trebuchet MS"/>
              </a:rPr>
              <a:t>with </a:t>
            </a:r>
            <a:r>
              <a:rPr sz="1000" spc="-15" dirty="0">
                <a:latin typeface="Trebuchet MS"/>
                <a:cs typeface="Trebuchet MS"/>
              </a:rPr>
              <a:t>ultrasonic </a:t>
            </a:r>
            <a:r>
              <a:rPr sz="1000" spc="-5" dirty="0">
                <a:latin typeface="Trebuchet MS"/>
                <a:cs typeface="Trebuchet MS"/>
              </a:rPr>
              <a:t>sensors </a:t>
            </a:r>
            <a:r>
              <a:rPr sz="1000" spc="-55" dirty="0">
                <a:latin typeface="Trebuchet MS"/>
                <a:cs typeface="Trebuchet MS"/>
              </a:rPr>
              <a:t>to </a:t>
            </a:r>
            <a:r>
              <a:rPr sz="1000" spc="-20" dirty="0">
                <a:latin typeface="Trebuchet MS"/>
                <a:cs typeface="Trebuchet MS"/>
              </a:rPr>
              <a:t>increase </a:t>
            </a:r>
            <a:r>
              <a:rPr sz="1000" spc="-290" dirty="0">
                <a:latin typeface="Trebuchet MS"/>
                <a:cs typeface="Trebuchet MS"/>
              </a:rPr>
              <a:t> </a:t>
            </a:r>
            <a:r>
              <a:rPr sz="1000" spc="-35" dirty="0">
                <a:latin typeface="Trebuchet MS"/>
                <a:cs typeface="Trebuchet MS"/>
              </a:rPr>
              <a:t>the </a:t>
            </a:r>
            <a:r>
              <a:rPr sz="1000" spc="-10" dirty="0">
                <a:latin typeface="Trebuchet MS"/>
                <a:cs typeface="Trebuchet MS"/>
              </a:rPr>
              <a:t>robustness </a:t>
            </a:r>
            <a:r>
              <a:rPr sz="1000" spc="-40" dirty="0">
                <a:latin typeface="Trebuchet MS"/>
                <a:cs typeface="Trebuchet MS"/>
              </a:rPr>
              <a:t>of </a:t>
            </a:r>
            <a:r>
              <a:rPr sz="1000" spc="-10" dirty="0">
                <a:latin typeface="Trebuchet MS"/>
                <a:cs typeface="Trebuchet MS"/>
              </a:rPr>
              <a:t>visual </a:t>
            </a:r>
            <a:r>
              <a:rPr sz="1000" spc="35" dirty="0">
                <a:latin typeface="Trebuchet MS"/>
                <a:cs typeface="Trebuchet MS"/>
              </a:rPr>
              <a:t>AI </a:t>
            </a:r>
            <a:r>
              <a:rPr sz="1000" spc="-20" dirty="0">
                <a:latin typeface="Trebuchet MS"/>
                <a:cs typeface="Trebuchet MS"/>
              </a:rPr>
              <a:t>models. </a:t>
            </a:r>
            <a:r>
              <a:rPr sz="1000" spc="-25" dirty="0">
                <a:latin typeface="Trebuchet MS"/>
                <a:cs typeface="Trebuchet MS"/>
              </a:rPr>
              <a:t>Another </a:t>
            </a:r>
            <a:r>
              <a:rPr sz="1000" spc="-40" dirty="0">
                <a:latin typeface="Trebuchet MS"/>
                <a:cs typeface="Trebuchet MS"/>
              </a:rPr>
              <a:t>area of </a:t>
            </a:r>
            <a:r>
              <a:rPr sz="1000" spc="-30" dirty="0">
                <a:latin typeface="Trebuchet MS"/>
                <a:cs typeface="Trebuchet MS"/>
              </a:rPr>
              <a:t>interest </a:t>
            </a:r>
            <a:r>
              <a:rPr sz="1000" spc="15" dirty="0">
                <a:latin typeface="Trebuchet MS"/>
                <a:cs typeface="Trebuchet MS"/>
              </a:rPr>
              <a:t>is </a:t>
            </a:r>
            <a:r>
              <a:rPr sz="1000" spc="20" dirty="0">
                <a:latin typeface="Trebuchet MS"/>
                <a:cs typeface="Trebuchet MS"/>
              </a:rPr>
              <a:t> </a:t>
            </a:r>
            <a:r>
              <a:rPr sz="1000" spc="-10" dirty="0">
                <a:latin typeface="Trebuchet MS"/>
                <a:cs typeface="Trebuchet MS"/>
              </a:rPr>
              <a:t>domain</a:t>
            </a:r>
            <a:r>
              <a:rPr sz="1000" spc="-55" dirty="0">
                <a:latin typeface="Trebuchet MS"/>
                <a:cs typeface="Trebuchet MS"/>
              </a:rPr>
              <a:t> </a:t>
            </a:r>
            <a:r>
              <a:rPr sz="1000" spc="-25" dirty="0">
                <a:latin typeface="Trebuchet MS"/>
                <a:cs typeface="Trebuchet MS"/>
              </a:rPr>
              <a:t>adaptation</a:t>
            </a:r>
            <a:r>
              <a:rPr sz="1000" spc="-55" dirty="0">
                <a:latin typeface="Trebuchet MS"/>
                <a:cs typeface="Trebuchet MS"/>
              </a:rPr>
              <a:t> </a:t>
            </a:r>
            <a:r>
              <a:rPr sz="1000" spc="-15" dirty="0">
                <a:latin typeface="Trebuchet MS"/>
                <a:cs typeface="Trebuchet MS"/>
              </a:rPr>
              <a:t>which</a:t>
            </a:r>
            <a:r>
              <a:rPr sz="1000" spc="-55" dirty="0">
                <a:latin typeface="Trebuchet MS"/>
                <a:cs typeface="Trebuchet MS"/>
              </a:rPr>
              <a:t> </a:t>
            </a:r>
            <a:r>
              <a:rPr sz="1000" spc="-25" dirty="0">
                <a:latin typeface="Trebuchet MS"/>
                <a:cs typeface="Trebuchet MS"/>
              </a:rPr>
              <a:t>allows</a:t>
            </a:r>
            <a:r>
              <a:rPr sz="1000" spc="-55" dirty="0">
                <a:latin typeface="Trebuchet MS"/>
                <a:cs typeface="Trebuchet MS"/>
              </a:rPr>
              <a:t> </a:t>
            </a:r>
            <a:r>
              <a:rPr sz="1000" spc="-25" dirty="0">
                <a:latin typeface="Trebuchet MS"/>
                <a:cs typeface="Trebuchet MS"/>
              </a:rPr>
              <a:t>one</a:t>
            </a:r>
            <a:r>
              <a:rPr sz="1000" spc="-55" dirty="0">
                <a:latin typeface="Trebuchet MS"/>
                <a:cs typeface="Trebuchet MS"/>
              </a:rPr>
              <a:t> to </a:t>
            </a:r>
            <a:r>
              <a:rPr sz="1000" spc="-25" dirty="0">
                <a:latin typeface="Trebuchet MS"/>
                <a:cs typeface="Trebuchet MS"/>
              </a:rPr>
              <a:t>adapt</a:t>
            </a:r>
            <a:r>
              <a:rPr sz="1000" spc="-55" dirty="0">
                <a:latin typeface="Trebuchet MS"/>
                <a:cs typeface="Trebuchet MS"/>
              </a:rPr>
              <a:t> </a:t>
            </a:r>
            <a:r>
              <a:rPr sz="1000" spc="-30" dirty="0">
                <a:latin typeface="Trebuchet MS"/>
                <a:cs typeface="Trebuchet MS"/>
              </a:rPr>
              <a:t>a</a:t>
            </a:r>
            <a:r>
              <a:rPr sz="1000" spc="-55" dirty="0">
                <a:latin typeface="Trebuchet MS"/>
                <a:cs typeface="Trebuchet MS"/>
              </a:rPr>
              <a:t> </a:t>
            </a:r>
            <a:r>
              <a:rPr sz="1000" spc="-20" dirty="0">
                <a:latin typeface="Trebuchet MS"/>
                <a:cs typeface="Trebuchet MS"/>
              </a:rPr>
              <a:t>model</a:t>
            </a:r>
            <a:r>
              <a:rPr sz="1000" spc="-55" dirty="0">
                <a:latin typeface="Trebuchet MS"/>
                <a:cs typeface="Trebuchet MS"/>
              </a:rPr>
              <a:t> </a:t>
            </a:r>
            <a:r>
              <a:rPr sz="1000" spc="-30" dirty="0">
                <a:latin typeface="Trebuchet MS"/>
                <a:cs typeface="Trebuchet MS"/>
              </a:rPr>
              <a:t>trained</a:t>
            </a:r>
            <a:r>
              <a:rPr sz="1000" spc="-55" dirty="0">
                <a:latin typeface="Trebuchet MS"/>
                <a:cs typeface="Trebuchet MS"/>
              </a:rPr>
              <a:t> </a:t>
            </a:r>
            <a:r>
              <a:rPr sz="1000" spc="-15" dirty="0">
                <a:latin typeface="Trebuchet MS"/>
                <a:cs typeface="Trebuchet MS"/>
              </a:rPr>
              <a:t>on</a:t>
            </a:r>
            <a:r>
              <a:rPr sz="1000" spc="-55" dirty="0">
                <a:latin typeface="Trebuchet MS"/>
                <a:cs typeface="Trebuchet MS"/>
              </a:rPr>
              <a:t> </a:t>
            </a:r>
            <a:r>
              <a:rPr sz="1000" spc="-30" dirty="0">
                <a:latin typeface="Trebuchet MS"/>
                <a:cs typeface="Trebuchet MS"/>
              </a:rPr>
              <a:t>a </a:t>
            </a:r>
            <a:r>
              <a:rPr sz="1000" spc="-290" dirty="0">
                <a:latin typeface="Trebuchet MS"/>
                <a:cs typeface="Trebuchet MS"/>
              </a:rPr>
              <a:t> </a:t>
            </a:r>
            <a:r>
              <a:rPr sz="1000" spc="-35" dirty="0">
                <a:latin typeface="Trebuchet MS"/>
                <a:cs typeface="Trebuchet MS"/>
              </a:rPr>
              <a:t>different</a:t>
            </a:r>
            <a:r>
              <a:rPr sz="1000" spc="-50" dirty="0">
                <a:latin typeface="Trebuchet MS"/>
                <a:cs typeface="Trebuchet MS"/>
              </a:rPr>
              <a:t> </a:t>
            </a:r>
            <a:r>
              <a:rPr sz="1000" spc="-30" dirty="0">
                <a:latin typeface="Trebuchet MS"/>
                <a:cs typeface="Trebuchet MS"/>
              </a:rPr>
              <a:t>data</a:t>
            </a:r>
            <a:r>
              <a:rPr sz="1000" spc="-45" dirty="0">
                <a:latin typeface="Trebuchet MS"/>
                <a:cs typeface="Trebuchet MS"/>
              </a:rPr>
              <a:t> </a:t>
            </a:r>
            <a:r>
              <a:rPr sz="1000" spc="-20" dirty="0">
                <a:latin typeface="Trebuchet MS"/>
                <a:cs typeface="Trebuchet MS"/>
              </a:rPr>
              <a:t>distribution</a:t>
            </a:r>
            <a:r>
              <a:rPr sz="1000" spc="-50" dirty="0">
                <a:latin typeface="Trebuchet MS"/>
                <a:cs typeface="Trebuchet MS"/>
              </a:rPr>
              <a:t> </a:t>
            </a:r>
            <a:r>
              <a:rPr sz="1000" spc="-55" dirty="0">
                <a:latin typeface="Trebuchet MS"/>
                <a:cs typeface="Trebuchet MS"/>
              </a:rPr>
              <a:t>to</a:t>
            </a:r>
            <a:r>
              <a:rPr sz="1000" spc="-45" dirty="0">
                <a:latin typeface="Trebuchet MS"/>
                <a:cs typeface="Trebuchet MS"/>
              </a:rPr>
              <a:t> </a:t>
            </a:r>
            <a:r>
              <a:rPr sz="1000" spc="-30" dirty="0">
                <a:latin typeface="Trebuchet MS"/>
                <a:cs typeface="Trebuchet MS"/>
              </a:rPr>
              <a:t>a</a:t>
            </a:r>
            <a:r>
              <a:rPr sz="1000" spc="-45" dirty="0">
                <a:latin typeface="Trebuchet MS"/>
                <a:cs typeface="Trebuchet MS"/>
              </a:rPr>
              <a:t> </a:t>
            </a:r>
            <a:r>
              <a:rPr sz="1000" spc="-40" dirty="0">
                <a:latin typeface="Trebuchet MS"/>
                <a:cs typeface="Trebuchet MS"/>
              </a:rPr>
              <a:t>new</a:t>
            </a:r>
            <a:r>
              <a:rPr sz="1000" spc="-50" dirty="0">
                <a:latin typeface="Trebuchet MS"/>
                <a:cs typeface="Trebuchet MS"/>
              </a:rPr>
              <a:t> </a:t>
            </a:r>
            <a:r>
              <a:rPr sz="1000" spc="-30" dirty="0">
                <a:latin typeface="Trebuchet MS"/>
                <a:cs typeface="Trebuchet MS"/>
              </a:rPr>
              <a:t>data</a:t>
            </a:r>
            <a:r>
              <a:rPr sz="1000" spc="-45" dirty="0">
                <a:latin typeface="Trebuchet MS"/>
                <a:cs typeface="Trebuchet MS"/>
              </a:rPr>
              <a:t> </a:t>
            </a:r>
            <a:r>
              <a:rPr sz="1000" spc="-20" dirty="0">
                <a:latin typeface="Trebuchet MS"/>
                <a:cs typeface="Trebuchet MS"/>
              </a:rPr>
              <a:t>distribution.</a:t>
            </a:r>
            <a:r>
              <a:rPr sz="1000" spc="-45" dirty="0">
                <a:latin typeface="Trebuchet MS"/>
                <a:cs typeface="Trebuchet MS"/>
              </a:rPr>
              <a:t> </a:t>
            </a:r>
            <a:r>
              <a:rPr sz="1000" spc="-25" dirty="0">
                <a:latin typeface="Trebuchet MS"/>
                <a:cs typeface="Trebuchet MS"/>
              </a:rPr>
              <a:t>For</a:t>
            </a:r>
            <a:r>
              <a:rPr sz="1000" spc="-50" dirty="0">
                <a:latin typeface="Trebuchet MS"/>
                <a:cs typeface="Trebuchet MS"/>
              </a:rPr>
              <a:t> </a:t>
            </a:r>
            <a:r>
              <a:rPr sz="1000" spc="-35" dirty="0">
                <a:latin typeface="Trebuchet MS"/>
                <a:cs typeface="Trebuchet MS"/>
              </a:rPr>
              <a:t>example, </a:t>
            </a:r>
            <a:r>
              <a:rPr sz="1000" spc="-285" dirty="0">
                <a:latin typeface="Trebuchet MS"/>
                <a:cs typeface="Trebuchet MS"/>
              </a:rPr>
              <a:t> </a:t>
            </a:r>
            <a:r>
              <a:rPr sz="1000" spc="5" dirty="0">
                <a:latin typeface="Trebuchet MS"/>
                <a:cs typeface="Trebuchet MS"/>
              </a:rPr>
              <a:t>using </a:t>
            </a:r>
            <a:r>
              <a:rPr sz="1000" spc="-10" dirty="0">
                <a:latin typeface="Trebuchet MS"/>
                <a:cs typeface="Trebuchet MS"/>
              </a:rPr>
              <a:t>this </a:t>
            </a:r>
            <a:r>
              <a:rPr sz="1000" spc="-20" dirty="0">
                <a:latin typeface="Trebuchet MS"/>
                <a:cs typeface="Trebuchet MS"/>
              </a:rPr>
              <a:t>technique, </a:t>
            </a:r>
            <a:r>
              <a:rPr sz="1000" spc="-25" dirty="0">
                <a:latin typeface="Trebuchet MS"/>
                <a:cs typeface="Trebuchet MS"/>
              </a:rPr>
              <a:t>one </a:t>
            </a:r>
            <a:r>
              <a:rPr sz="1000" spc="-10" dirty="0">
                <a:latin typeface="Trebuchet MS"/>
                <a:cs typeface="Trebuchet MS"/>
              </a:rPr>
              <a:t>an </a:t>
            </a:r>
            <a:r>
              <a:rPr sz="1000" spc="-25" dirty="0">
                <a:latin typeface="Trebuchet MS"/>
                <a:cs typeface="Trebuchet MS"/>
              </a:rPr>
              <a:t>adapt </a:t>
            </a:r>
            <a:r>
              <a:rPr sz="1000" spc="-10" dirty="0">
                <a:latin typeface="Trebuchet MS"/>
                <a:cs typeface="Trebuchet MS"/>
              </a:rPr>
              <a:t>an </a:t>
            </a:r>
            <a:r>
              <a:rPr sz="1000" spc="-40" dirty="0">
                <a:latin typeface="Trebuchet MS"/>
                <a:cs typeface="Trebuchet MS"/>
              </a:rPr>
              <a:t>object </a:t>
            </a:r>
            <a:r>
              <a:rPr sz="1000" spc="-30" dirty="0">
                <a:latin typeface="Trebuchet MS"/>
                <a:cs typeface="Trebuchet MS"/>
              </a:rPr>
              <a:t>detection </a:t>
            </a:r>
            <a:r>
              <a:rPr sz="1000" spc="-15" dirty="0">
                <a:latin typeface="Trebuchet MS"/>
                <a:cs typeface="Trebuchet MS"/>
              </a:rPr>
              <a:t>system </a:t>
            </a:r>
            <a:r>
              <a:rPr sz="1000" spc="-10" dirty="0">
                <a:latin typeface="Trebuchet MS"/>
                <a:cs typeface="Trebuchet MS"/>
              </a:rPr>
              <a:t> </a:t>
            </a:r>
            <a:r>
              <a:rPr sz="1000" spc="-30" dirty="0">
                <a:latin typeface="Trebuchet MS"/>
                <a:cs typeface="Trebuchet MS"/>
              </a:rPr>
              <a:t>trained </a:t>
            </a:r>
            <a:r>
              <a:rPr sz="1000" spc="-15" dirty="0">
                <a:latin typeface="Trebuchet MS"/>
                <a:cs typeface="Trebuchet MS"/>
              </a:rPr>
              <a:t>on </a:t>
            </a:r>
            <a:r>
              <a:rPr sz="1000" spc="-10" dirty="0">
                <a:latin typeface="Trebuchet MS"/>
                <a:cs typeface="Trebuchet MS"/>
              </a:rPr>
              <a:t>European </a:t>
            </a:r>
            <a:r>
              <a:rPr sz="1000" spc="-25" dirty="0">
                <a:latin typeface="Trebuchet MS"/>
                <a:cs typeface="Trebuchet MS"/>
              </a:rPr>
              <a:t>roads, </a:t>
            </a:r>
            <a:r>
              <a:rPr sz="1000" spc="-55" dirty="0">
                <a:latin typeface="Trebuchet MS"/>
                <a:cs typeface="Trebuchet MS"/>
              </a:rPr>
              <a:t>to </a:t>
            </a:r>
            <a:r>
              <a:rPr sz="1000" spc="5" dirty="0">
                <a:latin typeface="Trebuchet MS"/>
                <a:cs typeface="Trebuchet MS"/>
              </a:rPr>
              <a:t>Indian </a:t>
            </a:r>
            <a:r>
              <a:rPr sz="1000" spc="-30" dirty="0">
                <a:latin typeface="Trebuchet MS"/>
                <a:cs typeface="Trebuchet MS"/>
              </a:rPr>
              <a:t>road </a:t>
            </a:r>
            <a:r>
              <a:rPr sz="1000" spc="-10" dirty="0">
                <a:latin typeface="Trebuchet MS"/>
                <a:cs typeface="Trebuchet MS"/>
              </a:rPr>
              <a:t>conditions </a:t>
            </a:r>
            <a:r>
              <a:rPr sz="1000" spc="-35" dirty="0">
                <a:latin typeface="Trebuchet MS"/>
                <a:cs typeface="Trebuchet MS"/>
              </a:rPr>
              <a:t>with </a:t>
            </a:r>
            <a:r>
              <a:rPr sz="1000" spc="-25" dirty="0">
                <a:latin typeface="Trebuchet MS"/>
                <a:cs typeface="Trebuchet MS"/>
              </a:rPr>
              <a:t>only </a:t>
            </a:r>
            <a:r>
              <a:rPr sz="1000" spc="-20" dirty="0">
                <a:latin typeface="Trebuchet MS"/>
                <a:cs typeface="Trebuchet MS"/>
              </a:rPr>
              <a:t> </a:t>
            </a:r>
            <a:r>
              <a:rPr sz="1000" spc="-30" dirty="0">
                <a:latin typeface="Trebuchet MS"/>
                <a:cs typeface="Trebuchet MS"/>
              </a:rPr>
              <a:t>tiny</a:t>
            </a:r>
            <a:r>
              <a:rPr sz="1000" spc="-5" dirty="0">
                <a:latin typeface="Trebuchet MS"/>
                <a:cs typeface="Trebuchet MS"/>
              </a:rPr>
              <a:t> </a:t>
            </a:r>
            <a:r>
              <a:rPr sz="1000" spc="-20" dirty="0">
                <a:latin typeface="Trebuchet MS"/>
                <a:cs typeface="Trebuchet MS"/>
              </a:rPr>
              <a:t>amount</a:t>
            </a:r>
            <a:r>
              <a:rPr sz="1000" dirty="0">
                <a:latin typeface="Trebuchet MS"/>
                <a:cs typeface="Trebuchet MS"/>
              </a:rPr>
              <a:t> </a:t>
            </a:r>
            <a:r>
              <a:rPr sz="1000" spc="-40" dirty="0">
                <a:latin typeface="Trebuchet MS"/>
                <a:cs typeface="Trebuchet MS"/>
              </a:rPr>
              <a:t>of</a:t>
            </a:r>
            <a:r>
              <a:rPr sz="1000" dirty="0">
                <a:latin typeface="Trebuchet MS"/>
                <a:cs typeface="Trebuchet MS"/>
              </a:rPr>
              <a:t> </a:t>
            </a:r>
            <a:r>
              <a:rPr sz="1000" spc="-15" dirty="0">
                <a:latin typeface="Trebuchet MS"/>
                <a:cs typeface="Trebuchet MS"/>
              </a:rPr>
              <a:t>unlabeled</a:t>
            </a:r>
            <a:r>
              <a:rPr sz="1000" dirty="0">
                <a:latin typeface="Trebuchet MS"/>
                <a:cs typeface="Trebuchet MS"/>
              </a:rPr>
              <a:t> </a:t>
            </a:r>
            <a:r>
              <a:rPr sz="1000" spc="5" dirty="0">
                <a:latin typeface="Trebuchet MS"/>
                <a:cs typeface="Trebuchet MS"/>
              </a:rPr>
              <a:t>Indian</a:t>
            </a:r>
            <a:r>
              <a:rPr sz="1000" dirty="0">
                <a:latin typeface="Trebuchet MS"/>
                <a:cs typeface="Trebuchet MS"/>
              </a:rPr>
              <a:t> </a:t>
            </a:r>
            <a:r>
              <a:rPr sz="1000" spc="-40" dirty="0">
                <a:latin typeface="Trebuchet MS"/>
                <a:cs typeface="Trebuchet MS"/>
              </a:rPr>
              <a:t>data.</a:t>
            </a:r>
            <a:endParaRPr sz="1000">
              <a:latin typeface="Trebuchet MS"/>
              <a:cs typeface="Trebuchet MS"/>
            </a:endParaRPr>
          </a:p>
          <a:p>
            <a:pPr>
              <a:lnSpc>
                <a:spcPct val="100000"/>
              </a:lnSpc>
              <a:spcBef>
                <a:spcPts val="30"/>
              </a:spcBef>
            </a:pPr>
            <a:endParaRPr sz="950">
              <a:latin typeface="Trebuchet MS"/>
              <a:cs typeface="Trebuchet MS"/>
            </a:endParaRPr>
          </a:p>
          <a:p>
            <a:pPr marL="27940" marR="5080" algn="just">
              <a:lnSpc>
                <a:spcPct val="108300"/>
              </a:lnSpc>
            </a:pPr>
            <a:r>
              <a:rPr sz="1000" b="1" spc="-60" dirty="0">
                <a:latin typeface="Tahoma"/>
                <a:cs typeface="Tahoma"/>
              </a:rPr>
              <a:t>Reliability</a:t>
            </a:r>
            <a:r>
              <a:rPr sz="1000" b="1" spc="-65" dirty="0">
                <a:latin typeface="Tahoma"/>
                <a:cs typeface="Tahoma"/>
              </a:rPr>
              <a:t> </a:t>
            </a:r>
            <a:r>
              <a:rPr sz="1000" b="1" spc="-85" dirty="0">
                <a:latin typeface="Tahoma"/>
                <a:cs typeface="Tahoma"/>
              </a:rPr>
              <a:t>of</a:t>
            </a:r>
            <a:r>
              <a:rPr sz="1000" b="1" spc="-65" dirty="0">
                <a:latin typeface="Tahoma"/>
                <a:cs typeface="Tahoma"/>
              </a:rPr>
              <a:t> </a:t>
            </a:r>
            <a:r>
              <a:rPr sz="1000" b="1" spc="-75" dirty="0">
                <a:latin typeface="Tahoma"/>
                <a:cs typeface="Tahoma"/>
              </a:rPr>
              <a:t>Visual</a:t>
            </a:r>
            <a:r>
              <a:rPr sz="1000" b="1" spc="-65" dirty="0">
                <a:latin typeface="Tahoma"/>
                <a:cs typeface="Tahoma"/>
              </a:rPr>
              <a:t> </a:t>
            </a:r>
            <a:r>
              <a:rPr sz="1000" b="1" spc="-114" dirty="0">
                <a:latin typeface="Tahoma"/>
                <a:cs typeface="Tahoma"/>
              </a:rPr>
              <a:t>AI</a:t>
            </a:r>
            <a:r>
              <a:rPr sz="1000" b="1" spc="-60" dirty="0">
                <a:latin typeface="Tahoma"/>
                <a:cs typeface="Tahoma"/>
              </a:rPr>
              <a:t> </a:t>
            </a:r>
            <a:r>
              <a:rPr sz="1000" b="1" spc="-85" dirty="0">
                <a:latin typeface="Tahoma"/>
                <a:cs typeface="Tahoma"/>
              </a:rPr>
              <a:t>Systems:</a:t>
            </a:r>
            <a:r>
              <a:rPr sz="1000" b="1" spc="-65" dirty="0">
                <a:latin typeface="Tahoma"/>
                <a:cs typeface="Tahoma"/>
              </a:rPr>
              <a:t> </a:t>
            </a:r>
            <a:r>
              <a:rPr sz="1000" spc="-5" dirty="0">
                <a:latin typeface="Trebuchet MS"/>
                <a:cs typeface="Trebuchet MS"/>
              </a:rPr>
              <a:t>Modern</a:t>
            </a:r>
            <a:r>
              <a:rPr sz="1000" spc="-75" dirty="0">
                <a:latin typeface="Trebuchet MS"/>
                <a:cs typeface="Trebuchet MS"/>
              </a:rPr>
              <a:t> </a:t>
            </a:r>
            <a:r>
              <a:rPr sz="1000" spc="-10" dirty="0">
                <a:latin typeface="Trebuchet MS"/>
                <a:cs typeface="Trebuchet MS"/>
              </a:rPr>
              <a:t>machine</a:t>
            </a:r>
            <a:r>
              <a:rPr sz="1000" spc="-75" dirty="0">
                <a:latin typeface="Trebuchet MS"/>
                <a:cs typeface="Trebuchet MS"/>
              </a:rPr>
              <a:t> </a:t>
            </a:r>
            <a:r>
              <a:rPr sz="1000" spc="-20" dirty="0">
                <a:latin typeface="Trebuchet MS"/>
                <a:cs typeface="Trebuchet MS"/>
              </a:rPr>
              <a:t>learning</a:t>
            </a:r>
            <a:r>
              <a:rPr sz="1000" spc="-70" dirty="0">
                <a:latin typeface="Trebuchet MS"/>
                <a:cs typeface="Trebuchet MS"/>
              </a:rPr>
              <a:t> </a:t>
            </a:r>
            <a:r>
              <a:rPr sz="1000" spc="-10" dirty="0">
                <a:latin typeface="Trebuchet MS"/>
                <a:cs typeface="Trebuchet MS"/>
              </a:rPr>
              <a:t>systems </a:t>
            </a:r>
            <a:r>
              <a:rPr sz="1000" spc="-290" dirty="0">
                <a:latin typeface="Trebuchet MS"/>
                <a:cs typeface="Trebuchet MS"/>
              </a:rPr>
              <a:t> </a:t>
            </a:r>
            <a:r>
              <a:rPr sz="1000" spc="-45" dirty="0">
                <a:latin typeface="Trebuchet MS"/>
                <a:cs typeface="Trebuchet MS"/>
              </a:rPr>
              <a:t>are </a:t>
            </a:r>
            <a:r>
              <a:rPr sz="1000" spc="-20" dirty="0">
                <a:latin typeface="Trebuchet MS"/>
                <a:cs typeface="Trebuchet MS"/>
              </a:rPr>
              <a:t>known </a:t>
            </a:r>
            <a:r>
              <a:rPr sz="1000" spc="-55" dirty="0">
                <a:latin typeface="Trebuchet MS"/>
                <a:cs typeface="Trebuchet MS"/>
              </a:rPr>
              <a:t>to </a:t>
            </a:r>
            <a:r>
              <a:rPr sz="1000" spc="-25" dirty="0">
                <a:latin typeface="Trebuchet MS"/>
                <a:cs typeface="Trebuchet MS"/>
              </a:rPr>
              <a:t>be </a:t>
            </a:r>
            <a:r>
              <a:rPr sz="1000" spc="-40" dirty="0">
                <a:latin typeface="Trebuchet MS"/>
                <a:cs typeface="Trebuchet MS"/>
              </a:rPr>
              <a:t>brittle. </a:t>
            </a:r>
            <a:r>
              <a:rPr sz="1000" spc="-30" dirty="0">
                <a:latin typeface="Trebuchet MS"/>
                <a:cs typeface="Trebuchet MS"/>
              </a:rPr>
              <a:t>They </a:t>
            </a:r>
            <a:r>
              <a:rPr sz="1000" spc="-45" dirty="0">
                <a:latin typeface="Trebuchet MS"/>
                <a:cs typeface="Trebuchet MS"/>
              </a:rPr>
              <a:t>work </a:t>
            </a:r>
            <a:r>
              <a:rPr sz="1000" spc="-20" dirty="0">
                <a:latin typeface="Trebuchet MS"/>
                <a:cs typeface="Trebuchet MS"/>
              </a:rPr>
              <a:t>best </a:t>
            </a:r>
            <a:r>
              <a:rPr sz="1000" spc="-15" dirty="0">
                <a:latin typeface="Trebuchet MS"/>
                <a:cs typeface="Trebuchet MS"/>
              </a:rPr>
              <a:t>on </a:t>
            </a:r>
            <a:r>
              <a:rPr sz="1000" spc="-35" dirty="0">
                <a:latin typeface="Trebuchet MS"/>
                <a:cs typeface="Trebuchet MS"/>
              </a:rPr>
              <a:t>the </a:t>
            </a:r>
            <a:r>
              <a:rPr sz="1000" spc="-20" dirty="0">
                <a:latin typeface="Trebuchet MS"/>
                <a:cs typeface="Trebuchet MS"/>
              </a:rPr>
              <a:t>datasets </a:t>
            </a:r>
            <a:r>
              <a:rPr sz="1000" spc="-40" dirty="0">
                <a:latin typeface="Trebuchet MS"/>
                <a:cs typeface="Trebuchet MS"/>
              </a:rPr>
              <a:t>they </a:t>
            </a:r>
            <a:r>
              <a:rPr sz="1000" spc="-45" dirty="0">
                <a:latin typeface="Trebuchet MS"/>
                <a:cs typeface="Trebuchet MS"/>
              </a:rPr>
              <a:t>are </a:t>
            </a:r>
            <a:r>
              <a:rPr sz="1000" spc="-40" dirty="0">
                <a:latin typeface="Trebuchet MS"/>
                <a:cs typeface="Trebuchet MS"/>
              </a:rPr>
              <a:t> </a:t>
            </a:r>
            <a:r>
              <a:rPr sz="1000" spc="-30" dirty="0">
                <a:latin typeface="Trebuchet MS"/>
                <a:cs typeface="Trebuchet MS"/>
              </a:rPr>
              <a:t>trained</a:t>
            </a:r>
            <a:r>
              <a:rPr sz="1000" spc="-25" dirty="0">
                <a:latin typeface="Trebuchet MS"/>
                <a:cs typeface="Trebuchet MS"/>
              </a:rPr>
              <a:t> </a:t>
            </a:r>
            <a:r>
              <a:rPr sz="1000" spc="-15" dirty="0">
                <a:latin typeface="Trebuchet MS"/>
                <a:cs typeface="Trebuchet MS"/>
              </a:rPr>
              <a:t>on </a:t>
            </a:r>
            <a:r>
              <a:rPr sz="1000" spc="-20" dirty="0">
                <a:latin typeface="Trebuchet MS"/>
                <a:cs typeface="Trebuchet MS"/>
              </a:rPr>
              <a:t>but </a:t>
            </a:r>
            <a:r>
              <a:rPr sz="1000" spc="-35" dirty="0">
                <a:latin typeface="Trebuchet MS"/>
                <a:cs typeface="Trebuchet MS"/>
              </a:rPr>
              <a:t>often</a:t>
            </a:r>
            <a:r>
              <a:rPr sz="1000" spc="-30" dirty="0">
                <a:latin typeface="Trebuchet MS"/>
                <a:cs typeface="Trebuchet MS"/>
              </a:rPr>
              <a:t> </a:t>
            </a:r>
            <a:r>
              <a:rPr sz="1000" spc="-25" dirty="0">
                <a:latin typeface="Trebuchet MS"/>
                <a:cs typeface="Trebuchet MS"/>
              </a:rPr>
              <a:t>fail catastrophically </a:t>
            </a:r>
            <a:r>
              <a:rPr sz="1000" spc="-10" dirty="0">
                <a:latin typeface="Trebuchet MS"/>
                <a:cs typeface="Trebuchet MS"/>
              </a:rPr>
              <a:t>and </a:t>
            </a:r>
            <a:r>
              <a:rPr sz="1000" spc="-35" dirty="0">
                <a:latin typeface="Trebuchet MS"/>
                <a:cs typeface="Trebuchet MS"/>
              </a:rPr>
              <a:t>without</a:t>
            </a:r>
            <a:r>
              <a:rPr sz="1000" spc="-30" dirty="0">
                <a:latin typeface="Trebuchet MS"/>
                <a:cs typeface="Trebuchet MS"/>
              </a:rPr>
              <a:t> </a:t>
            </a:r>
            <a:r>
              <a:rPr sz="1000" spc="-25" dirty="0">
                <a:latin typeface="Trebuchet MS"/>
                <a:cs typeface="Trebuchet MS"/>
              </a:rPr>
              <a:t>warning </a:t>
            </a:r>
            <a:r>
              <a:rPr sz="1000" spc="-20" dirty="0">
                <a:latin typeface="Trebuchet MS"/>
                <a:cs typeface="Trebuchet MS"/>
              </a:rPr>
              <a:t> </a:t>
            </a:r>
            <a:r>
              <a:rPr sz="1000" spc="-30" dirty="0">
                <a:latin typeface="Trebuchet MS"/>
                <a:cs typeface="Trebuchet MS"/>
              </a:rPr>
              <a:t>when </a:t>
            </a:r>
            <a:r>
              <a:rPr sz="1000" spc="-35" dirty="0">
                <a:latin typeface="Trebuchet MS"/>
                <a:cs typeface="Trebuchet MS"/>
              </a:rPr>
              <a:t>the </a:t>
            </a:r>
            <a:r>
              <a:rPr sz="1000" spc="-30" dirty="0">
                <a:latin typeface="Trebuchet MS"/>
                <a:cs typeface="Trebuchet MS"/>
              </a:rPr>
              <a:t>data </a:t>
            </a:r>
            <a:r>
              <a:rPr sz="1000" spc="-20" dirty="0">
                <a:latin typeface="Trebuchet MS"/>
                <a:cs typeface="Trebuchet MS"/>
              </a:rPr>
              <a:t>distribution </a:t>
            </a:r>
            <a:r>
              <a:rPr sz="1000" spc="-10" dirty="0">
                <a:latin typeface="Trebuchet MS"/>
                <a:cs typeface="Trebuchet MS"/>
              </a:rPr>
              <a:t>changes. </a:t>
            </a:r>
            <a:r>
              <a:rPr sz="1000" spc="-15" dirty="0">
                <a:latin typeface="Trebuchet MS"/>
                <a:cs typeface="Trebuchet MS"/>
              </a:rPr>
              <a:t>One </a:t>
            </a:r>
            <a:r>
              <a:rPr sz="1000" spc="-40" dirty="0">
                <a:latin typeface="Trebuchet MS"/>
                <a:cs typeface="Trebuchet MS"/>
              </a:rPr>
              <a:t>of </a:t>
            </a:r>
            <a:r>
              <a:rPr sz="1000" spc="-30" dirty="0">
                <a:latin typeface="Trebuchet MS"/>
                <a:cs typeface="Trebuchet MS"/>
              </a:rPr>
              <a:t>our </a:t>
            </a:r>
            <a:r>
              <a:rPr sz="1000" spc="-5" dirty="0">
                <a:latin typeface="Trebuchet MS"/>
                <a:cs typeface="Trebuchet MS"/>
              </a:rPr>
              <a:t>focus </a:t>
            </a:r>
            <a:r>
              <a:rPr sz="1000" spc="-25" dirty="0">
                <a:latin typeface="Trebuchet MS"/>
                <a:cs typeface="Trebuchet MS"/>
              </a:rPr>
              <a:t>areas </a:t>
            </a:r>
            <a:r>
              <a:rPr sz="1000" spc="15" dirty="0">
                <a:latin typeface="Trebuchet MS"/>
                <a:cs typeface="Trebuchet MS"/>
              </a:rPr>
              <a:t>is </a:t>
            </a:r>
            <a:r>
              <a:rPr sz="1000" spc="-55" dirty="0">
                <a:latin typeface="Trebuchet MS"/>
                <a:cs typeface="Trebuchet MS"/>
              </a:rPr>
              <a:t>to </a:t>
            </a:r>
            <a:r>
              <a:rPr sz="1000" spc="-50" dirty="0">
                <a:latin typeface="Trebuchet MS"/>
                <a:cs typeface="Trebuchet MS"/>
              </a:rPr>
              <a:t> </a:t>
            </a:r>
            <a:r>
              <a:rPr sz="1000" spc="-5" dirty="0">
                <a:latin typeface="Trebuchet MS"/>
                <a:cs typeface="Trebuchet MS"/>
              </a:rPr>
              <a:t>build</a:t>
            </a:r>
            <a:r>
              <a:rPr sz="1000" spc="135" dirty="0">
                <a:latin typeface="Trebuchet MS"/>
                <a:cs typeface="Trebuchet MS"/>
              </a:rPr>
              <a:t> </a:t>
            </a:r>
            <a:r>
              <a:rPr sz="1000" spc="-10" dirty="0">
                <a:latin typeface="Trebuchet MS"/>
                <a:cs typeface="Trebuchet MS"/>
              </a:rPr>
              <a:t>models</a:t>
            </a:r>
            <a:r>
              <a:rPr sz="1000" spc="135" dirty="0">
                <a:latin typeface="Trebuchet MS"/>
                <a:cs typeface="Trebuchet MS"/>
              </a:rPr>
              <a:t> </a:t>
            </a:r>
            <a:r>
              <a:rPr sz="1000" spc="-40" dirty="0">
                <a:latin typeface="Trebuchet MS"/>
                <a:cs typeface="Trebuchet MS"/>
              </a:rPr>
              <a:t>that</a:t>
            </a:r>
            <a:r>
              <a:rPr sz="1000" spc="135" dirty="0">
                <a:latin typeface="Trebuchet MS"/>
                <a:cs typeface="Trebuchet MS"/>
              </a:rPr>
              <a:t> </a:t>
            </a:r>
            <a:r>
              <a:rPr sz="1000" spc="-30" dirty="0">
                <a:latin typeface="Trebuchet MS"/>
                <a:cs typeface="Trebuchet MS"/>
              </a:rPr>
              <a:t>generalize</a:t>
            </a:r>
            <a:r>
              <a:rPr sz="1000" spc="140" dirty="0">
                <a:latin typeface="Trebuchet MS"/>
                <a:cs typeface="Trebuchet MS"/>
              </a:rPr>
              <a:t> </a:t>
            </a:r>
            <a:r>
              <a:rPr sz="1000" spc="-40" dirty="0">
                <a:latin typeface="Trebuchet MS"/>
                <a:cs typeface="Trebuchet MS"/>
              </a:rPr>
              <a:t>well</a:t>
            </a:r>
            <a:r>
              <a:rPr sz="1000" spc="135" dirty="0">
                <a:latin typeface="Trebuchet MS"/>
                <a:cs typeface="Trebuchet MS"/>
              </a:rPr>
              <a:t> </a:t>
            </a:r>
            <a:r>
              <a:rPr sz="1000" spc="-55" dirty="0">
                <a:latin typeface="Trebuchet MS"/>
                <a:cs typeface="Trebuchet MS"/>
              </a:rPr>
              <a:t>to</a:t>
            </a:r>
            <a:r>
              <a:rPr sz="1000" spc="135" dirty="0">
                <a:latin typeface="Trebuchet MS"/>
                <a:cs typeface="Trebuchet MS"/>
              </a:rPr>
              <a:t> </a:t>
            </a:r>
            <a:r>
              <a:rPr sz="1000" spc="-35" dirty="0">
                <a:latin typeface="Trebuchet MS"/>
                <a:cs typeface="Trebuchet MS"/>
              </a:rPr>
              <a:t>different</a:t>
            </a:r>
            <a:r>
              <a:rPr sz="1000" spc="135" dirty="0">
                <a:latin typeface="Trebuchet MS"/>
                <a:cs typeface="Trebuchet MS"/>
              </a:rPr>
              <a:t> </a:t>
            </a:r>
            <a:r>
              <a:rPr sz="1000" spc="-10" dirty="0">
                <a:latin typeface="Trebuchet MS"/>
                <a:cs typeface="Trebuchet MS"/>
              </a:rPr>
              <a:t>and</a:t>
            </a:r>
            <a:r>
              <a:rPr sz="1000" spc="140" dirty="0">
                <a:latin typeface="Trebuchet MS"/>
                <a:cs typeface="Trebuchet MS"/>
              </a:rPr>
              <a:t> </a:t>
            </a:r>
            <a:r>
              <a:rPr sz="1000" spc="-30" dirty="0">
                <a:latin typeface="Trebuchet MS"/>
                <a:cs typeface="Trebuchet MS"/>
              </a:rPr>
              <a:t>adverse</a:t>
            </a:r>
            <a:r>
              <a:rPr sz="1000" spc="135" dirty="0">
                <a:latin typeface="Trebuchet MS"/>
                <a:cs typeface="Trebuchet MS"/>
              </a:rPr>
              <a:t> </a:t>
            </a:r>
            <a:r>
              <a:rPr sz="1000" spc="-30" dirty="0">
                <a:latin typeface="Trebuchet MS"/>
                <a:cs typeface="Trebuchet MS"/>
              </a:rPr>
              <a:t>data</a:t>
            </a:r>
            <a:endParaRPr sz="1000">
              <a:latin typeface="Trebuchet MS"/>
              <a:cs typeface="Trebuchet MS"/>
            </a:endParaRPr>
          </a:p>
        </p:txBody>
      </p:sp>
      <p:pic>
        <p:nvPicPr>
          <p:cNvPr id="14" name="object 14"/>
          <p:cNvPicPr/>
          <p:nvPr/>
        </p:nvPicPr>
        <p:blipFill>
          <a:blip r:embed="rId3" cstate="print"/>
          <a:stretch>
            <a:fillRect/>
          </a:stretch>
        </p:blipFill>
        <p:spPr>
          <a:xfrm>
            <a:off x="3428403" y="899998"/>
            <a:ext cx="3623995" cy="2364384"/>
          </a:xfrm>
          <a:prstGeom prst="rect">
            <a:avLst/>
          </a:prstGeom>
        </p:spPr>
      </p:pic>
      <p:sp>
        <p:nvSpPr>
          <p:cNvPr id="15" name="object 15"/>
          <p:cNvSpPr txBox="1"/>
          <p:nvPr/>
        </p:nvSpPr>
        <p:spPr>
          <a:xfrm>
            <a:off x="707299" y="9455923"/>
            <a:ext cx="2118360" cy="162560"/>
          </a:xfrm>
          <a:prstGeom prst="rect">
            <a:avLst/>
          </a:prstGeom>
        </p:spPr>
        <p:txBody>
          <a:bodyPr vert="horz" wrap="square" lIns="0" tIns="12700" rIns="0" bIns="0" rtlCol="0">
            <a:spAutoFit/>
          </a:bodyPr>
          <a:lstStyle/>
          <a:p>
            <a:pPr marL="12700">
              <a:lnSpc>
                <a:spcPct val="100000"/>
              </a:lnSpc>
              <a:spcBef>
                <a:spcPts val="100"/>
              </a:spcBef>
              <a:tabLst>
                <a:tab pos="282575" algn="l"/>
              </a:tabLst>
            </a:pPr>
            <a:r>
              <a:rPr sz="900" b="1" spc="-25" dirty="0">
                <a:solidFill>
                  <a:srgbClr val="FFFFFF"/>
                </a:solidFill>
                <a:latin typeface="Tahoma"/>
                <a:cs typeface="Tahoma"/>
              </a:rPr>
              <a:t>12	</a:t>
            </a:r>
            <a:r>
              <a:rPr sz="900" spc="-30" dirty="0">
                <a:solidFill>
                  <a:srgbClr val="FFFFFF"/>
                </a:solidFill>
                <a:latin typeface="Trebuchet MS"/>
                <a:cs typeface="Trebuchet MS"/>
              </a:rPr>
              <a:t>Yardi</a:t>
            </a:r>
            <a:r>
              <a:rPr sz="900" spc="-5" dirty="0">
                <a:solidFill>
                  <a:srgbClr val="FFFFFF"/>
                </a:solidFill>
                <a:latin typeface="Trebuchet MS"/>
                <a:cs typeface="Trebuchet MS"/>
              </a:rPr>
              <a:t> </a:t>
            </a:r>
            <a:r>
              <a:rPr sz="900" spc="5" dirty="0">
                <a:solidFill>
                  <a:srgbClr val="FFFFFF"/>
                </a:solidFill>
                <a:latin typeface="Trebuchet MS"/>
                <a:cs typeface="Trebuchet MS"/>
              </a:rPr>
              <a:t>School</a:t>
            </a:r>
            <a:r>
              <a:rPr sz="900" spc="-5" dirty="0">
                <a:solidFill>
                  <a:srgbClr val="FFFFFF"/>
                </a:solidFill>
                <a:latin typeface="Trebuchet MS"/>
                <a:cs typeface="Trebuchet MS"/>
              </a:rPr>
              <a:t> </a:t>
            </a:r>
            <a:r>
              <a:rPr sz="900" spc="-35" dirty="0">
                <a:solidFill>
                  <a:srgbClr val="FFFFFF"/>
                </a:solidFill>
                <a:latin typeface="Trebuchet MS"/>
                <a:cs typeface="Trebuchet MS"/>
              </a:rPr>
              <a:t>of</a:t>
            </a:r>
            <a:r>
              <a:rPr sz="900" dirty="0">
                <a:solidFill>
                  <a:srgbClr val="FFFFFF"/>
                </a:solidFill>
                <a:latin typeface="Trebuchet MS"/>
                <a:cs typeface="Trebuchet MS"/>
              </a:rPr>
              <a:t> </a:t>
            </a:r>
            <a:r>
              <a:rPr sz="900" spc="-25" dirty="0">
                <a:solidFill>
                  <a:srgbClr val="FFFFFF"/>
                </a:solidFill>
                <a:latin typeface="Trebuchet MS"/>
                <a:cs typeface="Trebuchet MS"/>
              </a:rPr>
              <a:t>Artificial</a:t>
            </a:r>
            <a:r>
              <a:rPr sz="900" spc="-5" dirty="0">
                <a:solidFill>
                  <a:srgbClr val="FFFFFF"/>
                </a:solidFill>
                <a:latin typeface="Trebuchet MS"/>
                <a:cs typeface="Trebuchet MS"/>
              </a:rPr>
              <a:t> </a:t>
            </a:r>
            <a:r>
              <a:rPr sz="900" spc="-15" dirty="0">
                <a:solidFill>
                  <a:srgbClr val="FFFFFF"/>
                </a:solidFill>
                <a:latin typeface="Trebuchet MS"/>
                <a:cs typeface="Trebuchet MS"/>
              </a:rPr>
              <a:t>Intelligence</a:t>
            </a:r>
            <a:endParaRPr sz="900">
              <a:latin typeface="Trebuchet MS"/>
              <a:cs typeface="Trebuchet MS"/>
            </a:endParaRPr>
          </a:p>
        </p:txBody>
      </p:sp>
      <p:sp>
        <p:nvSpPr>
          <p:cNvPr id="16" name="object 16"/>
          <p:cNvSpPr/>
          <p:nvPr/>
        </p:nvSpPr>
        <p:spPr>
          <a:xfrm>
            <a:off x="911699" y="9498600"/>
            <a:ext cx="0" cy="134620"/>
          </a:xfrm>
          <a:custGeom>
            <a:avLst/>
            <a:gdLst/>
            <a:ahLst/>
            <a:cxnLst/>
            <a:rect l="l" t="t" r="r" b="b"/>
            <a:pathLst>
              <a:path h="134620">
                <a:moveTo>
                  <a:pt x="0" y="0"/>
                </a:moveTo>
                <a:lnTo>
                  <a:pt x="0" y="134099"/>
                </a:lnTo>
              </a:path>
            </a:pathLst>
          </a:custGeom>
          <a:ln w="6350">
            <a:solidFill>
              <a:srgbClr val="FFFFFF"/>
            </a:solidFill>
          </a:ln>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7299" y="839292"/>
            <a:ext cx="6358255" cy="3471545"/>
          </a:xfrm>
          <a:prstGeom prst="rect">
            <a:avLst/>
          </a:prstGeom>
        </p:spPr>
        <p:txBody>
          <a:bodyPr vert="horz" wrap="square" lIns="0" tIns="12700" rIns="0" bIns="0" rtlCol="0">
            <a:spAutoFit/>
          </a:bodyPr>
          <a:lstStyle/>
          <a:p>
            <a:pPr marL="12700" marR="5080" algn="just">
              <a:lnSpc>
                <a:spcPct val="108300"/>
              </a:lnSpc>
              <a:spcBef>
                <a:spcPts val="100"/>
              </a:spcBef>
            </a:pPr>
            <a:r>
              <a:rPr sz="1000" spc="-15" dirty="0">
                <a:latin typeface="Trebuchet MS"/>
                <a:cs typeface="Trebuchet MS"/>
              </a:rPr>
              <a:t>distributions. </a:t>
            </a:r>
            <a:r>
              <a:rPr sz="1000" spc="-25" dirty="0">
                <a:latin typeface="Trebuchet MS"/>
                <a:cs typeface="Trebuchet MS"/>
              </a:rPr>
              <a:t>For </a:t>
            </a:r>
            <a:r>
              <a:rPr sz="1000" spc="-35" dirty="0">
                <a:latin typeface="Trebuchet MS"/>
                <a:cs typeface="Trebuchet MS"/>
              </a:rPr>
              <a:t>example, </a:t>
            </a:r>
            <a:r>
              <a:rPr sz="1000" spc="-30" dirty="0">
                <a:latin typeface="Trebuchet MS"/>
                <a:cs typeface="Trebuchet MS"/>
              </a:rPr>
              <a:t>while </a:t>
            </a:r>
            <a:r>
              <a:rPr sz="1000" spc="-45" dirty="0">
                <a:latin typeface="Trebuchet MS"/>
                <a:cs typeface="Trebuchet MS"/>
              </a:rPr>
              <a:t>there are </a:t>
            </a:r>
            <a:r>
              <a:rPr sz="1000" spc="-20" dirty="0">
                <a:latin typeface="Trebuchet MS"/>
                <a:cs typeface="Trebuchet MS"/>
              </a:rPr>
              <a:t>many </a:t>
            </a:r>
            <a:r>
              <a:rPr sz="1000" spc="-10" dirty="0">
                <a:latin typeface="Trebuchet MS"/>
                <a:cs typeface="Trebuchet MS"/>
              </a:rPr>
              <a:t>solutions </a:t>
            </a:r>
            <a:r>
              <a:rPr sz="1000" spc="-25" dirty="0">
                <a:latin typeface="Trebuchet MS"/>
                <a:cs typeface="Trebuchet MS"/>
              </a:rPr>
              <a:t>available </a:t>
            </a:r>
            <a:r>
              <a:rPr sz="1000" spc="-45" dirty="0">
                <a:latin typeface="Trebuchet MS"/>
                <a:cs typeface="Trebuchet MS"/>
              </a:rPr>
              <a:t>for </a:t>
            </a:r>
            <a:r>
              <a:rPr sz="1000" spc="-10" dirty="0">
                <a:latin typeface="Trebuchet MS"/>
                <a:cs typeface="Trebuchet MS"/>
              </a:rPr>
              <a:t>collision </a:t>
            </a:r>
            <a:r>
              <a:rPr sz="1000" spc="-30" dirty="0">
                <a:latin typeface="Trebuchet MS"/>
                <a:cs typeface="Trebuchet MS"/>
              </a:rPr>
              <a:t>detection </a:t>
            </a:r>
            <a:r>
              <a:rPr sz="1000" dirty="0">
                <a:latin typeface="Trebuchet MS"/>
                <a:cs typeface="Trebuchet MS"/>
              </a:rPr>
              <a:t>in </a:t>
            </a:r>
            <a:r>
              <a:rPr sz="1000" spc="-20" dirty="0">
                <a:latin typeface="Trebuchet MS"/>
                <a:cs typeface="Trebuchet MS"/>
              </a:rPr>
              <a:t>daylight </a:t>
            </a:r>
            <a:r>
              <a:rPr sz="1000" spc="-10" dirty="0">
                <a:latin typeface="Trebuchet MS"/>
                <a:cs typeface="Trebuchet MS"/>
              </a:rPr>
              <a:t>and </a:t>
            </a:r>
            <a:r>
              <a:rPr sz="1000" dirty="0">
                <a:latin typeface="Trebuchet MS"/>
                <a:cs typeface="Trebuchet MS"/>
              </a:rPr>
              <a:t>sunny </a:t>
            </a:r>
            <a:r>
              <a:rPr sz="1000" spc="5" dirty="0">
                <a:latin typeface="Trebuchet MS"/>
                <a:cs typeface="Trebuchet MS"/>
              </a:rPr>
              <a:t> </a:t>
            </a:r>
            <a:r>
              <a:rPr sz="1000" spc="-55" dirty="0">
                <a:latin typeface="Trebuchet MS"/>
                <a:cs typeface="Trebuchet MS"/>
              </a:rPr>
              <a:t>weather,</a:t>
            </a:r>
            <a:r>
              <a:rPr sz="1000" spc="190" dirty="0">
                <a:latin typeface="Trebuchet MS"/>
                <a:cs typeface="Trebuchet MS"/>
              </a:rPr>
              <a:t> </a:t>
            </a:r>
            <a:r>
              <a:rPr sz="1000" spc="15" dirty="0">
                <a:latin typeface="Trebuchet MS"/>
                <a:cs typeface="Trebuchet MS"/>
              </a:rPr>
              <a:t>such </a:t>
            </a:r>
            <a:r>
              <a:rPr sz="1000" spc="-10" dirty="0">
                <a:latin typeface="Trebuchet MS"/>
                <a:cs typeface="Trebuchet MS"/>
              </a:rPr>
              <a:t>systems </a:t>
            </a:r>
            <a:r>
              <a:rPr sz="1000" spc="-35" dirty="0">
                <a:latin typeface="Trebuchet MS"/>
                <a:cs typeface="Trebuchet MS"/>
              </a:rPr>
              <a:t>often </a:t>
            </a:r>
            <a:r>
              <a:rPr sz="1000" spc="-25" dirty="0">
                <a:latin typeface="Trebuchet MS"/>
                <a:cs typeface="Trebuchet MS"/>
              </a:rPr>
              <a:t>fail </a:t>
            </a:r>
            <a:r>
              <a:rPr sz="1000" dirty="0">
                <a:latin typeface="Trebuchet MS"/>
                <a:cs typeface="Trebuchet MS"/>
              </a:rPr>
              <a:t>in </a:t>
            </a:r>
            <a:r>
              <a:rPr sz="1000" spc="-45" dirty="0">
                <a:latin typeface="Trebuchet MS"/>
                <a:cs typeface="Trebuchet MS"/>
              </a:rPr>
              <a:t>rainy, snowy, </a:t>
            </a:r>
            <a:r>
              <a:rPr sz="1000" spc="-50" dirty="0">
                <a:latin typeface="Trebuchet MS"/>
                <a:cs typeface="Trebuchet MS"/>
              </a:rPr>
              <a:t>or </a:t>
            </a:r>
            <a:r>
              <a:rPr sz="1000" spc="-25" dirty="0">
                <a:latin typeface="Trebuchet MS"/>
                <a:cs typeface="Trebuchet MS"/>
              </a:rPr>
              <a:t>hazy </a:t>
            </a:r>
            <a:r>
              <a:rPr sz="1000" spc="-10" dirty="0">
                <a:latin typeface="Trebuchet MS"/>
                <a:cs typeface="Trebuchet MS"/>
              </a:rPr>
              <a:t>conditions </a:t>
            </a:r>
            <a:r>
              <a:rPr sz="1000" spc="-50" dirty="0">
                <a:latin typeface="Trebuchet MS"/>
                <a:cs typeface="Trebuchet MS"/>
              </a:rPr>
              <a:t>or </a:t>
            </a:r>
            <a:r>
              <a:rPr sz="1000" dirty="0">
                <a:latin typeface="Trebuchet MS"/>
                <a:cs typeface="Trebuchet MS"/>
              </a:rPr>
              <a:t>in </a:t>
            </a:r>
            <a:r>
              <a:rPr sz="1000" spc="-45" dirty="0">
                <a:latin typeface="Trebuchet MS"/>
                <a:cs typeface="Trebuchet MS"/>
              </a:rPr>
              <a:t>low </a:t>
            </a:r>
            <a:r>
              <a:rPr sz="1000" spc="-20" dirty="0">
                <a:latin typeface="Trebuchet MS"/>
                <a:cs typeface="Trebuchet MS"/>
              </a:rPr>
              <a:t>light scenario. </a:t>
            </a:r>
            <a:r>
              <a:rPr sz="1000" spc="-45" dirty="0">
                <a:latin typeface="Trebuchet MS"/>
                <a:cs typeface="Trebuchet MS"/>
              </a:rPr>
              <a:t>We </a:t>
            </a:r>
            <a:r>
              <a:rPr sz="1000" spc="-30" dirty="0">
                <a:latin typeface="Trebuchet MS"/>
                <a:cs typeface="Trebuchet MS"/>
              </a:rPr>
              <a:t>have </a:t>
            </a:r>
            <a:r>
              <a:rPr sz="1000" spc="-25" dirty="0">
                <a:latin typeface="Trebuchet MS"/>
                <a:cs typeface="Trebuchet MS"/>
              </a:rPr>
              <a:t>been working </a:t>
            </a:r>
            <a:r>
              <a:rPr sz="1000" spc="-20" dirty="0">
                <a:latin typeface="Trebuchet MS"/>
                <a:cs typeface="Trebuchet MS"/>
              </a:rPr>
              <a:t> </a:t>
            </a:r>
            <a:r>
              <a:rPr sz="1000" spc="-15" dirty="0">
                <a:latin typeface="Trebuchet MS"/>
                <a:cs typeface="Trebuchet MS"/>
              </a:rPr>
              <a:t>on </a:t>
            </a:r>
            <a:r>
              <a:rPr sz="1000" spc="-10" dirty="0">
                <a:latin typeface="Trebuchet MS"/>
                <a:cs typeface="Trebuchet MS"/>
              </a:rPr>
              <a:t>solutions </a:t>
            </a:r>
            <a:r>
              <a:rPr sz="1000" spc="-55" dirty="0">
                <a:latin typeface="Trebuchet MS"/>
                <a:cs typeface="Trebuchet MS"/>
              </a:rPr>
              <a:t>to </a:t>
            </a:r>
            <a:r>
              <a:rPr sz="1000" spc="-35" dirty="0">
                <a:latin typeface="Trebuchet MS"/>
                <a:cs typeface="Trebuchet MS"/>
              </a:rPr>
              <a:t>overcome </a:t>
            </a:r>
            <a:r>
              <a:rPr sz="1000" spc="15" dirty="0">
                <a:latin typeface="Trebuchet MS"/>
                <a:cs typeface="Trebuchet MS"/>
              </a:rPr>
              <a:t>such </a:t>
            </a:r>
            <a:r>
              <a:rPr sz="1000" spc="-20" dirty="0">
                <a:latin typeface="Trebuchet MS"/>
                <a:cs typeface="Trebuchet MS"/>
              </a:rPr>
              <a:t>constraints. </a:t>
            </a:r>
            <a:r>
              <a:rPr sz="1000" spc="-5" dirty="0">
                <a:latin typeface="Trebuchet MS"/>
                <a:cs typeface="Trebuchet MS"/>
              </a:rPr>
              <a:t>Even </a:t>
            </a:r>
            <a:r>
              <a:rPr sz="1000" spc="-50" dirty="0">
                <a:latin typeface="Trebuchet MS"/>
                <a:cs typeface="Trebuchet MS"/>
              </a:rPr>
              <a:t>after </a:t>
            </a:r>
            <a:r>
              <a:rPr sz="1000" spc="-20" dirty="0">
                <a:latin typeface="Trebuchet MS"/>
                <a:cs typeface="Trebuchet MS"/>
              </a:rPr>
              <a:t>best </a:t>
            </a:r>
            <a:r>
              <a:rPr sz="1000" spc="-40" dirty="0">
                <a:latin typeface="Trebuchet MS"/>
                <a:cs typeface="Trebuchet MS"/>
              </a:rPr>
              <a:t>of </a:t>
            </a:r>
            <a:r>
              <a:rPr sz="1000" spc="15" dirty="0">
                <a:latin typeface="Trebuchet MS"/>
                <a:cs typeface="Trebuchet MS"/>
              </a:rPr>
              <a:t>such </a:t>
            </a:r>
            <a:r>
              <a:rPr sz="1000" spc="-35" dirty="0">
                <a:latin typeface="Trebuchet MS"/>
                <a:cs typeface="Trebuchet MS"/>
              </a:rPr>
              <a:t>efforts </a:t>
            </a:r>
            <a:r>
              <a:rPr sz="1000" spc="-45" dirty="0">
                <a:latin typeface="Trebuchet MS"/>
                <a:cs typeface="Trebuchet MS"/>
              </a:rPr>
              <a:t>there </a:t>
            </a:r>
            <a:r>
              <a:rPr sz="1000" spc="-25" dirty="0">
                <a:latin typeface="Trebuchet MS"/>
                <a:cs typeface="Trebuchet MS"/>
              </a:rPr>
              <a:t>may </a:t>
            </a:r>
            <a:r>
              <a:rPr sz="1000" spc="-15" dirty="0">
                <a:latin typeface="Trebuchet MS"/>
                <a:cs typeface="Trebuchet MS"/>
              </a:rPr>
              <a:t>still </a:t>
            </a:r>
            <a:r>
              <a:rPr sz="1000" spc="-25" dirty="0">
                <a:latin typeface="Trebuchet MS"/>
                <a:cs typeface="Trebuchet MS"/>
              </a:rPr>
              <a:t>be </a:t>
            </a:r>
            <a:r>
              <a:rPr sz="1000" spc="-10" dirty="0">
                <a:latin typeface="Trebuchet MS"/>
                <a:cs typeface="Trebuchet MS"/>
              </a:rPr>
              <a:t>conditions </a:t>
            </a:r>
            <a:r>
              <a:rPr sz="1000" spc="-15" dirty="0">
                <a:latin typeface="Trebuchet MS"/>
                <a:cs typeface="Trebuchet MS"/>
              </a:rPr>
              <a:t>which </a:t>
            </a:r>
            <a:r>
              <a:rPr sz="1000" spc="-45" dirty="0">
                <a:latin typeface="Trebuchet MS"/>
                <a:cs typeface="Trebuchet MS"/>
              </a:rPr>
              <a:t>are </a:t>
            </a:r>
            <a:r>
              <a:rPr sz="1000" spc="-40" dirty="0">
                <a:latin typeface="Trebuchet MS"/>
                <a:cs typeface="Trebuchet MS"/>
              </a:rPr>
              <a:t> </a:t>
            </a:r>
            <a:r>
              <a:rPr sz="1000" spc="-15" dirty="0">
                <a:latin typeface="Trebuchet MS"/>
                <a:cs typeface="Trebuchet MS"/>
              </a:rPr>
              <a:t>unknown </a:t>
            </a:r>
            <a:r>
              <a:rPr sz="1000" spc="-55" dirty="0">
                <a:latin typeface="Trebuchet MS"/>
                <a:cs typeface="Trebuchet MS"/>
              </a:rPr>
              <a:t>to </a:t>
            </a:r>
            <a:r>
              <a:rPr sz="1000" spc="-35" dirty="0">
                <a:latin typeface="Trebuchet MS"/>
                <a:cs typeface="Trebuchet MS"/>
              </a:rPr>
              <a:t>the </a:t>
            </a:r>
            <a:r>
              <a:rPr sz="1000" spc="-30" dirty="0">
                <a:latin typeface="Trebuchet MS"/>
                <a:cs typeface="Trebuchet MS"/>
              </a:rPr>
              <a:t>developed </a:t>
            </a:r>
            <a:r>
              <a:rPr sz="1000" spc="-15" dirty="0">
                <a:latin typeface="Trebuchet MS"/>
                <a:cs typeface="Trebuchet MS"/>
              </a:rPr>
              <a:t>systems. </a:t>
            </a:r>
            <a:r>
              <a:rPr sz="1000" spc="-45" dirty="0">
                <a:latin typeface="Trebuchet MS"/>
                <a:cs typeface="Trebuchet MS"/>
              </a:rPr>
              <a:t>We are </a:t>
            </a:r>
            <a:r>
              <a:rPr sz="1000" spc="-25" dirty="0">
                <a:latin typeface="Trebuchet MS"/>
                <a:cs typeface="Trebuchet MS"/>
              </a:rPr>
              <a:t>working </a:t>
            </a:r>
            <a:r>
              <a:rPr sz="1000" spc="-15" dirty="0">
                <a:latin typeface="Trebuchet MS"/>
                <a:cs typeface="Trebuchet MS"/>
              </a:rPr>
              <a:t>on </a:t>
            </a:r>
            <a:r>
              <a:rPr sz="1000" spc="-10" dirty="0">
                <a:latin typeface="Trebuchet MS"/>
                <a:cs typeface="Trebuchet MS"/>
              </a:rPr>
              <a:t>techniques </a:t>
            </a:r>
            <a:r>
              <a:rPr sz="1000" spc="-15" dirty="0">
                <a:latin typeface="Trebuchet MS"/>
                <a:cs typeface="Trebuchet MS"/>
              </a:rPr>
              <a:t>which </a:t>
            </a:r>
            <a:r>
              <a:rPr sz="1000" spc="-35" dirty="0">
                <a:latin typeface="Trebuchet MS"/>
                <a:cs typeface="Trebuchet MS"/>
              </a:rPr>
              <a:t>allow </a:t>
            </a:r>
            <a:r>
              <a:rPr sz="1000" spc="-30" dirty="0">
                <a:latin typeface="Trebuchet MS"/>
                <a:cs typeface="Trebuchet MS"/>
              </a:rPr>
              <a:t>a </a:t>
            </a:r>
            <a:r>
              <a:rPr sz="1000" spc="-10" dirty="0">
                <a:latin typeface="Trebuchet MS"/>
                <a:cs typeface="Trebuchet MS"/>
              </a:rPr>
              <a:t>machine </a:t>
            </a:r>
            <a:r>
              <a:rPr sz="1000" spc="-20" dirty="0">
                <a:latin typeface="Trebuchet MS"/>
                <a:cs typeface="Trebuchet MS"/>
              </a:rPr>
              <a:t>learning model </a:t>
            </a:r>
            <a:r>
              <a:rPr sz="1000" spc="-55" dirty="0">
                <a:latin typeface="Trebuchet MS"/>
                <a:cs typeface="Trebuchet MS"/>
              </a:rPr>
              <a:t>to </a:t>
            </a:r>
            <a:r>
              <a:rPr sz="1000" spc="-30" dirty="0">
                <a:latin typeface="Trebuchet MS"/>
                <a:cs typeface="Trebuchet MS"/>
              </a:rPr>
              <a:t>know </a:t>
            </a:r>
            <a:r>
              <a:rPr sz="1000" spc="-25" dirty="0">
                <a:latin typeface="Trebuchet MS"/>
                <a:cs typeface="Trebuchet MS"/>
              </a:rPr>
              <a:t> </a:t>
            </a:r>
            <a:r>
              <a:rPr sz="1000" spc="-30" dirty="0">
                <a:latin typeface="Trebuchet MS"/>
                <a:cs typeface="Trebuchet MS"/>
              </a:rPr>
              <a:t>when </a:t>
            </a:r>
            <a:r>
              <a:rPr sz="1000" spc="-40" dirty="0">
                <a:latin typeface="Trebuchet MS"/>
                <a:cs typeface="Trebuchet MS"/>
              </a:rPr>
              <a:t>it </a:t>
            </a:r>
            <a:r>
              <a:rPr sz="1000" spc="-15" dirty="0">
                <a:latin typeface="Trebuchet MS"/>
                <a:cs typeface="Trebuchet MS"/>
              </a:rPr>
              <a:t>does </a:t>
            </a:r>
            <a:r>
              <a:rPr sz="1000" spc="-35" dirty="0">
                <a:latin typeface="Trebuchet MS"/>
                <a:cs typeface="Trebuchet MS"/>
              </a:rPr>
              <a:t>not </a:t>
            </a:r>
            <a:r>
              <a:rPr sz="1000" spc="-50" dirty="0">
                <a:latin typeface="Trebuchet MS"/>
                <a:cs typeface="Trebuchet MS"/>
              </a:rPr>
              <a:t>know, </a:t>
            </a:r>
            <a:r>
              <a:rPr sz="1000" spc="-10" dirty="0">
                <a:latin typeface="Trebuchet MS"/>
                <a:cs typeface="Trebuchet MS"/>
              </a:rPr>
              <a:t>and </a:t>
            </a:r>
            <a:r>
              <a:rPr sz="1000" spc="-15" dirty="0">
                <a:latin typeface="Trebuchet MS"/>
                <a:cs typeface="Trebuchet MS"/>
              </a:rPr>
              <a:t>hence </a:t>
            </a:r>
            <a:r>
              <a:rPr sz="1000" spc="-30" dirty="0">
                <a:latin typeface="Trebuchet MS"/>
                <a:cs typeface="Trebuchet MS"/>
              </a:rPr>
              <a:t>give control </a:t>
            </a:r>
            <a:r>
              <a:rPr sz="1000" spc="-10" dirty="0">
                <a:latin typeface="Trebuchet MS"/>
                <a:cs typeface="Trebuchet MS"/>
              </a:rPr>
              <a:t>back </a:t>
            </a:r>
            <a:r>
              <a:rPr sz="1000" spc="-55" dirty="0">
                <a:latin typeface="Trebuchet MS"/>
                <a:cs typeface="Trebuchet MS"/>
              </a:rPr>
              <a:t>to </a:t>
            </a:r>
            <a:r>
              <a:rPr sz="1000" spc="-35" dirty="0">
                <a:latin typeface="Trebuchet MS"/>
                <a:cs typeface="Trebuchet MS"/>
              </a:rPr>
              <a:t>the </a:t>
            </a:r>
            <a:r>
              <a:rPr sz="1000" dirty="0">
                <a:latin typeface="Trebuchet MS"/>
                <a:cs typeface="Trebuchet MS"/>
              </a:rPr>
              <a:t>human </a:t>
            </a:r>
            <a:r>
              <a:rPr sz="1000" spc="-55" dirty="0">
                <a:latin typeface="Trebuchet MS"/>
                <a:cs typeface="Trebuchet MS"/>
              </a:rPr>
              <a:t>operator, </a:t>
            </a:r>
            <a:r>
              <a:rPr sz="1000" spc="-10" dirty="0">
                <a:latin typeface="Trebuchet MS"/>
                <a:cs typeface="Trebuchet MS"/>
              </a:rPr>
              <a:t>and </a:t>
            </a:r>
            <a:r>
              <a:rPr sz="1000" spc="-35" dirty="0">
                <a:latin typeface="Trebuchet MS"/>
                <a:cs typeface="Trebuchet MS"/>
              </a:rPr>
              <a:t>not </a:t>
            </a:r>
            <a:r>
              <a:rPr sz="1000" spc="-20" dirty="0">
                <a:latin typeface="Trebuchet MS"/>
                <a:cs typeface="Trebuchet MS"/>
              </a:rPr>
              <a:t>make </a:t>
            </a:r>
            <a:r>
              <a:rPr sz="1000" spc="-25" dirty="0">
                <a:latin typeface="Trebuchet MS"/>
                <a:cs typeface="Trebuchet MS"/>
              </a:rPr>
              <a:t>any </a:t>
            </a:r>
            <a:r>
              <a:rPr sz="1000" spc="-10" dirty="0">
                <a:latin typeface="Trebuchet MS"/>
                <a:cs typeface="Trebuchet MS"/>
              </a:rPr>
              <a:t>decision based </a:t>
            </a:r>
            <a:r>
              <a:rPr sz="1000" spc="-15" dirty="0">
                <a:latin typeface="Trebuchet MS"/>
                <a:cs typeface="Trebuchet MS"/>
              </a:rPr>
              <a:t>on </a:t>
            </a:r>
            <a:r>
              <a:rPr sz="1000" spc="-35" dirty="0">
                <a:latin typeface="Trebuchet MS"/>
                <a:cs typeface="Trebuchet MS"/>
              </a:rPr>
              <a:t>the </a:t>
            </a:r>
            <a:r>
              <a:rPr sz="1000" spc="-290" dirty="0">
                <a:latin typeface="Trebuchet MS"/>
                <a:cs typeface="Trebuchet MS"/>
              </a:rPr>
              <a:t> </a:t>
            </a:r>
            <a:r>
              <a:rPr sz="1000" spc="-20" dirty="0">
                <a:latin typeface="Trebuchet MS"/>
                <a:cs typeface="Trebuchet MS"/>
              </a:rPr>
              <a:t>false</a:t>
            </a:r>
            <a:r>
              <a:rPr sz="1000" spc="50" dirty="0">
                <a:latin typeface="Trebuchet MS"/>
                <a:cs typeface="Trebuchet MS"/>
              </a:rPr>
              <a:t> </a:t>
            </a:r>
            <a:r>
              <a:rPr sz="1000" spc="-20" dirty="0">
                <a:latin typeface="Trebuchet MS"/>
                <a:cs typeface="Trebuchet MS"/>
              </a:rPr>
              <a:t>premises.</a:t>
            </a:r>
            <a:r>
              <a:rPr sz="1000" spc="50" dirty="0">
                <a:latin typeface="Trebuchet MS"/>
                <a:cs typeface="Trebuchet MS"/>
              </a:rPr>
              <a:t> </a:t>
            </a:r>
            <a:r>
              <a:rPr sz="1000" spc="-25" dirty="0">
                <a:latin typeface="Trebuchet MS"/>
                <a:cs typeface="Trebuchet MS"/>
              </a:rPr>
              <a:t>The</a:t>
            </a:r>
            <a:r>
              <a:rPr sz="1000" spc="55" dirty="0">
                <a:latin typeface="Trebuchet MS"/>
                <a:cs typeface="Trebuchet MS"/>
              </a:rPr>
              <a:t> </a:t>
            </a:r>
            <a:r>
              <a:rPr sz="1000" spc="-30" dirty="0">
                <a:latin typeface="Trebuchet MS"/>
                <a:cs typeface="Trebuchet MS"/>
              </a:rPr>
              <a:t>current</a:t>
            </a:r>
            <a:r>
              <a:rPr sz="1000" spc="50" dirty="0">
                <a:latin typeface="Trebuchet MS"/>
                <a:cs typeface="Trebuchet MS"/>
              </a:rPr>
              <a:t> </a:t>
            </a:r>
            <a:r>
              <a:rPr sz="1000" spc="-35" dirty="0">
                <a:latin typeface="Trebuchet MS"/>
                <a:cs typeface="Trebuchet MS"/>
              </a:rPr>
              <a:t>state</a:t>
            </a:r>
            <a:r>
              <a:rPr sz="1000" spc="55" dirty="0">
                <a:latin typeface="Trebuchet MS"/>
                <a:cs typeface="Trebuchet MS"/>
              </a:rPr>
              <a:t> </a:t>
            </a:r>
            <a:r>
              <a:rPr sz="1000" spc="-40" dirty="0">
                <a:latin typeface="Trebuchet MS"/>
                <a:cs typeface="Trebuchet MS"/>
              </a:rPr>
              <a:t>of</a:t>
            </a:r>
            <a:r>
              <a:rPr sz="1000" spc="50" dirty="0">
                <a:latin typeface="Trebuchet MS"/>
                <a:cs typeface="Trebuchet MS"/>
              </a:rPr>
              <a:t> </a:t>
            </a:r>
            <a:r>
              <a:rPr sz="1000" spc="-35" dirty="0">
                <a:latin typeface="Trebuchet MS"/>
                <a:cs typeface="Trebuchet MS"/>
              </a:rPr>
              <a:t>the</a:t>
            </a:r>
            <a:r>
              <a:rPr sz="1000" spc="55" dirty="0">
                <a:latin typeface="Trebuchet MS"/>
                <a:cs typeface="Trebuchet MS"/>
              </a:rPr>
              <a:t> </a:t>
            </a:r>
            <a:r>
              <a:rPr sz="1000" spc="-50" dirty="0">
                <a:latin typeface="Trebuchet MS"/>
                <a:cs typeface="Trebuchet MS"/>
              </a:rPr>
              <a:t>art</a:t>
            </a:r>
            <a:r>
              <a:rPr sz="1000" spc="50" dirty="0">
                <a:latin typeface="Trebuchet MS"/>
                <a:cs typeface="Trebuchet MS"/>
              </a:rPr>
              <a:t> </a:t>
            </a:r>
            <a:r>
              <a:rPr sz="1000" spc="-10" dirty="0">
                <a:latin typeface="Trebuchet MS"/>
                <a:cs typeface="Trebuchet MS"/>
              </a:rPr>
              <a:t>solutions</a:t>
            </a:r>
            <a:r>
              <a:rPr sz="1000" spc="50" dirty="0">
                <a:latin typeface="Trebuchet MS"/>
                <a:cs typeface="Trebuchet MS"/>
              </a:rPr>
              <a:t> </a:t>
            </a:r>
            <a:r>
              <a:rPr sz="1000" spc="-45" dirty="0">
                <a:latin typeface="Trebuchet MS"/>
                <a:cs typeface="Trebuchet MS"/>
              </a:rPr>
              <a:t>are</a:t>
            </a:r>
            <a:r>
              <a:rPr sz="1000" spc="55" dirty="0">
                <a:latin typeface="Trebuchet MS"/>
                <a:cs typeface="Trebuchet MS"/>
              </a:rPr>
              <a:t> </a:t>
            </a:r>
            <a:r>
              <a:rPr sz="1000" spc="-30" dirty="0">
                <a:latin typeface="Trebuchet MS"/>
                <a:cs typeface="Trebuchet MS"/>
              </a:rPr>
              <a:t>prone</a:t>
            </a:r>
            <a:r>
              <a:rPr sz="1000" spc="50" dirty="0">
                <a:latin typeface="Trebuchet MS"/>
                <a:cs typeface="Trebuchet MS"/>
              </a:rPr>
              <a:t> </a:t>
            </a:r>
            <a:r>
              <a:rPr sz="1000" spc="-55" dirty="0">
                <a:latin typeface="Trebuchet MS"/>
                <a:cs typeface="Trebuchet MS"/>
              </a:rPr>
              <a:t>to</a:t>
            </a:r>
            <a:r>
              <a:rPr sz="1000" spc="55" dirty="0">
                <a:latin typeface="Trebuchet MS"/>
                <a:cs typeface="Trebuchet MS"/>
              </a:rPr>
              <a:t> </a:t>
            </a:r>
            <a:r>
              <a:rPr sz="1000" spc="-25" dirty="0">
                <a:latin typeface="Trebuchet MS"/>
                <a:cs typeface="Trebuchet MS"/>
              </a:rPr>
              <a:t>adversarial</a:t>
            </a:r>
            <a:r>
              <a:rPr sz="1000" spc="50" dirty="0">
                <a:latin typeface="Trebuchet MS"/>
                <a:cs typeface="Trebuchet MS"/>
              </a:rPr>
              <a:t> </a:t>
            </a:r>
            <a:r>
              <a:rPr sz="1000" spc="-25" dirty="0">
                <a:latin typeface="Trebuchet MS"/>
                <a:cs typeface="Trebuchet MS"/>
              </a:rPr>
              <a:t>attacks.</a:t>
            </a:r>
            <a:r>
              <a:rPr sz="1000" spc="55" dirty="0">
                <a:latin typeface="Trebuchet MS"/>
                <a:cs typeface="Trebuchet MS"/>
              </a:rPr>
              <a:t> </a:t>
            </a:r>
            <a:r>
              <a:rPr sz="1000" spc="30" dirty="0">
                <a:latin typeface="Trebuchet MS"/>
                <a:cs typeface="Trebuchet MS"/>
              </a:rPr>
              <a:t>In</a:t>
            </a:r>
            <a:r>
              <a:rPr sz="1000" spc="50" dirty="0">
                <a:latin typeface="Trebuchet MS"/>
                <a:cs typeface="Trebuchet MS"/>
              </a:rPr>
              <a:t> </a:t>
            </a:r>
            <a:r>
              <a:rPr sz="1000" spc="15" dirty="0">
                <a:latin typeface="Trebuchet MS"/>
                <a:cs typeface="Trebuchet MS"/>
              </a:rPr>
              <a:t>such</a:t>
            </a:r>
            <a:r>
              <a:rPr sz="1000" spc="55" dirty="0">
                <a:latin typeface="Trebuchet MS"/>
                <a:cs typeface="Trebuchet MS"/>
              </a:rPr>
              <a:t> </a:t>
            </a:r>
            <a:r>
              <a:rPr sz="1000" spc="-20" dirty="0">
                <a:latin typeface="Trebuchet MS"/>
                <a:cs typeface="Trebuchet MS"/>
              </a:rPr>
              <a:t>attacks</a:t>
            </a:r>
            <a:r>
              <a:rPr sz="1000" spc="50" dirty="0">
                <a:latin typeface="Trebuchet MS"/>
                <a:cs typeface="Trebuchet MS"/>
              </a:rPr>
              <a:t> </a:t>
            </a:r>
            <a:r>
              <a:rPr sz="1000" spc="-25" dirty="0">
                <a:latin typeface="Trebuchet MS"/>
                <a:cs typeface="Trebuchet MS"/>
              </a:rPr>
              <a:t>one</a:t>
            </a:r>
            <a:r>
              <a:rPr sz="1000" spc="50" dirty="0">
                <a:latin typeface="Trebuchet MS"/>
                <a:cs typeface="Trebuchet MS"/>
              </a:rPr>
              <a:t> </a:t>
            </a:r>
            <a:r>
              <a:rPr sz="1000" spc="-15" dirty="0">
                <a:latin typeface="Trebuchet MS"/>
                <a:cs typeface="Trebuchet MS"/>
              </a:rPr>
              <a:t>inserts </a:t>
            </a:r>
            <a:r>
              <a:rPr sz="1000" spc="-285" dirty="0">
                <a:latin typeface="Trebuchet MS"/>
                <a:cs typeface="Trebuchet MS"/>
              </a:rPr>
              <a:t> </a:t>
            </a:r>
            <a:r>
              <a:rPr sz="1000" spc="-30" dirty="0">
                <a:latin typeface="Trebuchet MS"/>
                <a:cs typeface="Trebuchet MS"/>
              </a:rPr>
              <a:t>a </a:t>
            </a:r>
            <a:r>
              <a:rPr sz="1000" spc="-15" dirty="0">
                <a:latin typeface="Trebuchet MS"/>
                <a:cs typeface="Trebuchet MS"/>
              </a:rPr>
              <a:t>specially </a:t>
            </a:r>
            <a:r>
              <a:rPr sz="1000" spc="-35" dirty="0">
                <a:latin typeface="Trebuchet MS"/>
                <a:cs typeface="Trebuchet MS"/>
              </a:rPr>
              <a:t>crafted </a:t>
            </a:r>
            <a:r>
              <a:rPr sz="1000" spc="-25" dirty="0">
                <a:latin typeface="Trebuchet MS"/>
                <a:cs typeface="Trebuchet MS"/>
              </a:rPr>
              <a:t>imperceptible </a:t>
            </a:r>
            <a:r>
              <a:rPr sz="1000" spc="-10" dirty="0">
                <a:latin typeface="Trebuchet MS"/>
                <a:cs typeface="Trebuchet MS"/>
              </a:rPr>
              <a:t>noise </a:t>
            </a:r>
            <a:r>
              <a:rPr sz="1000" dirty="0">
                <a:latin typeface="Trebuchet MS"/>
                <a:cs typeface="Trebuchet MS"/>
              </a:rPr>
              <a:t>in </a:t>
            </a:r>
            <a:r>
              <a:rPr sz="1000" spc="-35" dirty="0">
                <a:latin typeface="Trebuchet MS"/>
                <a:cs typeface="Trebuchet MS"/>
              </a:rPr>
              <a:t>the </a:t>
            </a:r>
            <a:r>
              <a:rPr sz="1000" spc="-15" dirty="0">
                <a:latin typeface="Trebuchet MS"/>
                <a:cs typeface="Trebuchet MS"/>
              </a:rPr>
              <a:t>system </a:t>
            </a:r>
            <a:r>
              <a:rPr sz="1000" spc="-20" dirty="0">
                <a:latin typeface="Trebuchet MS"/>
                <a:cs typeface="Trebuchet MS"/>
              </a:rPr>
              <a:t>input, </a:t>
            </a:r>
            <a:r>
              <a:rPr sz="1000" spc="-15" dirty="0">
                <a:latin typeface="Trebuchet MS"/>
                <a:cs typeface="Trebuchet MS"/>
              </a:rPr>
              <a:t>which </a:t>
            </a:r>
            <a:r>
              <a:rPr sz="1000" spc="15" dirty="0">
                <a:latin typeface="Trebuchet MS"/>
                <a:cs typeface="Trebuchet MS"/>
              </a:rPr>
              <a:t>is </a:t>
            </a:r>
            <a:r>
              <a:rPr sz="1000" spc="-10" dirty="0">
                <a:latin typeface="Trebuchet MS"/>
                <a:cs typeface="Trebuchet MS"/>
              </a:rPr>
              <a:t>invisible </a:t>
            </a:r>
            <a:r>
              <a:rPr sz="1000" spc="-55" dirty="0">
                <a:latin typeface="Trebuchet MS"/>
                <a:cs typeface="Trebuchet MS"/>
              </a:rPr>
              <a:t>to </a:t>
            </a:r>
            <a:r>
              <a:rPr sz="1000" dirty="0">
                <a:latin typeface="Trebuchet MS"/>
                <a:cs typeface="Trebuchet MS"/>
              </a:rPr>
              <a:t>human </a:t>
            </a:r>
            <a:r>
              <a:rPr sz="1000" spc="-35" dirty="0">
                <a:latin typeface="Trebuchet MS"/>
                <a:cs typeface="Trebuchet MS"/>
              </a:rPr>
              <a:t>eyes, </a:t>
            </a:r>
            <a:r>
              <a:rPr sz="1000" spc="-20" dirty="0">
                <a:latin typeface="Trebuchet MS"/>
                <a:cs typeface="Trebuchet MS"/>
              </a:rPr>
              <a:t>but </a:t>
            </a:r>
            <a:r>
              <a:rPr sz="1000" dirty="0">
                <a:latin typeface="Trebuchet MS"/>
                <a:cs typeface="Trebuchet MS"/>
              </a:rPr>
              <a:t>causes </a:t>
            </a:r>
            <a:r>
              <a:rPr sz="1000" spc="-10" dirty="0">
                <a:latin typeface="Trebuchet MS"/>
                <a:cs typeface="Trebuchet MS"/>
              </a:rPr>
              <a:t>vision </a:t>
            </a:r>
            <a:r>
              <a:rPr sz="1000" spc="-5" dirty="0">
                <a:latin typeface="Trebuchet MS"/>
                <a:cs typeface="Trebuchet MS"/>
              </a:rPr>
              <a:t> </a:t>
            </a:r>
            <a:r>
              <a:rPr sz="1000" spc="-10" dirty="0">
                <a:latin typeface="Trebuchet MS"/>
                <a:cs typeface="Trebuchet MS"/>
              </a:rPr>
              <a:t>systems </a:t>
            </a:r>
            <a:r>
              <a:rPr sz="1000" spc="-55" dirty="0">
                <a:latin typeface="Trebuchet MS"/>
                <a:cs typeface="Trebuchet MS"/>
              </a:rPr>
              <a:t>to </a:t>
            </a:r>
            <a:r>
              <a:rPr sz="1000" spc="-20" dirty="0">
                <a:latin typeface="Trebuchet MS"/>
                <a:cs typeface="Trebuchet MS"/>
              </a:rPr>
              <a:t>mis-predict. </a:t>
            </a:r>
            <a:r>
              <a:rPr sz="1000" spc="30" dirty="0">
                <a:latin typeface="Trebuchet MS"/>
                <a:cs typeface="Trebuchet MS"/>
              </a:rPr>
              <a:t>In </a:t>
            </a:r>
            <a:r>
              <a:rPr sz="1000" spc="-35" dirty="0">
                <a:latin typeface="Trebuchet MS"/>
                <a:cs typeface="Trebuchet MS"/>
              </a:rPr>
              <a:t>the </a:t>
            </a:r>
            <a:r>
              <a:rPr sz="1000" spc="-15" dirty="0">
                <a:latin typeface="Trebuchet MS"/>
                <a:cs typeface="Trebuchet MS"/>
              </a:rPr>
              <a:t>past </a:t>
            </a:r>
            <a:r>
              <a:rPr sz="1000" spc="-65" dirty="0">
                <a:latin typeface="Trebuchet MS"/>
                <a:cs typeface="Trebuchet MS"/>
              </a:rPr>
              <a:t>we </a:t>
            </a:r>
            <a:r>
              <a:rPr sz="1000" spc="-30" dirty="0">
                <a:latin typeface="Trebuchet MS"/>
                <a:cs typeface="Trebuchet MS"/>
              </a:rPr>
              <a:t>have developed </a:t>
            </a:r>
            <a:r>
              <a:rPr sz="1000" spc="-10" dirty="0">
                <a:latin typeface="Trebuchet MS"/>
                <a:cs typeface="Trebuchet MS"/>
              </a:rPr>
              <a:t>solutions </a:t>
            </a:r>
            <a:r>
              <a:rPr sz="1000" spc="-55" dirty="0">
                <a:latin typeface="Trebuchet MS"/>
                <a:cs typeface="Trebuchet MS"/>
              </a:rPr>
              <a:t>to </a:t>
            </a:r>
            <a:r>
              <a:rPr sz="1000" spc="-40" dirty="0">
                <a:latin typeface="Trebuchet MS"/>
                <a:cs typeface="Trebuchet MS"/>
              </a:rPr>
              <a:t>prevent </a:t>
            </a:r>
            <a:r>
              <a:rPr sz="1000" spc="15" dirty="0">
                <a:latin typeface="Trebuchet MS"/>
                <a:cs typeface="Trebuchet MS"/>
              </a:rPr>
              <a:t>such </a:t>
            </a:r>
            <a:r>
              <a:rPr sz="1000" spc="-20" dirty="0">
                <a:latin typeface="Trebuchet MS"/>
                <a:cs typeface="Trebuchet MS"/>
              </a:rPr>
              <a:t>attacks </a:t>
            </a:r>
            <a:r>
              <a:rPr sz="1000" spc="-10" dirty="0">
                <a:latin typeface="Trebuchet MS"/>
                <a:cs typeface="Trebuchet MS"/>
              </a:rPr>
              <a:t>and </a:t>
            </a:r>
            <a:r>
              <a:rPr sz="1000" spc="-45" dirty="0">
                <a:latin typeface="Trebuchet MS"/>
                <a:cs typeface="Trebuchet MS"/>
              </a:rPr>
              <a:t>are </a:t>
            </a:r>
            <a:r>
              <a:rPr sz="1000" spc="-30" dirty="0">
                <a:latin typeface="Trebuchet MS"/>
                <a:cs typeface="Trebuchet MS"/>
              </a:rPr>
              <a:t>currently </a:t>
            </a:r>
            <a:r>
              <a:rPr sz="1000" spc="-10" dirty="0">
                <a:latin typeface="Trebuchet MS"/>
                <a:cs typeface="Trebuchet MS"/>
              </a:rPr>
              <a:t>focused </a:t>
            </a:r>
            <a:r>
              <a:rPr sz="1000" spc="-5" dirty="0">
                <a:latin typeface="Trebuchet MS"/>
                <a:cs typeface="Trebuchet MS"/>
              </a:rPr>
              <a:t> </a:t>
            </a:r>
            <a:r>
              <a:rPr sz="1000" spc="-15" dirty="0">
                <a:latin typeface="Trebuchet MS"/>
                <a:cs typeface="Trebuchet MS"/>
              </a:rPr>
              <a:t>on</a:t>
            </a:r>
            <a:r>
              <a:rPr sz="1000" dirty="0">
                <a:latin typeface="Trebuchet MS"/>
                <a:cs typeface="Trebuchet MS"/>
              </a:rPr>
              <a:t> </a:t>
            </a:r>
            <a:r>
              <a:rPr sz="1000" spc="-10" dirty="0">
                <a:latin typeface="Trebuchet MS"/>
                <a:cs typeface="Trebuchet MS"/>
              </a:rPr>
              <a:t>techniques</a:t>
            </a:r>
            <a:r>
              <a:rPr sz="1000" dirty="0">
                <a:latin typeface="Trebuchet MS"/>
                <a:cs typeface="Trebuchet MS"/>
              </a:rPr>
              <a:t> </a:t>
            </a:r>
            <a:r>
              <a:rPr sz="1000" spc="-55" dirty="0">
                <a:latin typeface="Trebuchet MS"/>
                <a:cs typeface="Trebuchet MS"/>
              </a:rPr>
              <a:t>to</a:t>
            </a:r>
            <a:r>
              <a:rPr sz="1000" dirty="0">
                <a:latin typeface="Trebuchet MS"/>
                <a:cs typeface="Trebuchet MS"/>
              </a:rPr>
              <a:t> </a:t>
            </a:r>
            <a:r>
              <a:rPr sz="1000" spc="-20" dirty="0">
                <a:latin typeface="Trebuchet MS"/>
                <a:cs typeface="Trebuchet MS"/>
              </a:rPr>
              <a:t>mount</a:t>
            </a:r>
            <a:r>
              <a:rPr sz="1000" dirty="0">
                <a:latin typeface="Trebuchet MS"/>
                <a:cs typeface="Trebuchet MS"/>
              </a:rPr>
              <a:t> </a:t>
            </a:r>
            <a:r>
              <a:rPr sz="1000" spc="-45" dirty="0">
                <a:latin typeface="Trebuchet MS"/>
                <a:cs typeface="Trebuchet MS"/>
              </a:rPr>
              <a:t>newer</a:t>
            </a:r>
            <a:r>
              <a:rPr sz="1000" dirty="0">
                <a:latin typeface="Trebuchet MS"/>
                <a:cs typeface="Trebuchet MS"/>
              </a:rPr>
              <a:t> </a:t>
            </a:r>
            <a:r>
              <a:rPr sz="1000" spc="5" dirty="0">
                <a:latin typeface="Trebuchet MS"/>
                <a:cs typeface="Trebuchet MS"/>
              </a:rPr>
              <a:t>kinds</a:t>
            </a:r>
            <a:r>
              <a:rPr sz="1000" dirty="0">
                <a:latin typeface="Trebuchet MS"/>
                <a:cs typeface="Trebuchet MS"/>
              </a:rPr>
              <a:t> </a:t>
            </a:r>
            <a:r>
              <a:rPr sz="1000" spc="-40" dirty="0">
                <a:latin typeface="Trebuchet MS"/>
                <a:cs typeface="Trebuchet MS"/>
              </a:rPr>
              <a:t>of</a:t>
            </a:r>
            <a:r>
              <a:rPr sz="1000" dirty="0">
                <a:latin typeface="Trebuchet MS"/>
                <a:cs typeface="Trebuchet MS"/>
              </a:rPr>
              <a:t> </a:t>
            </a:r>
            <a:r>
              <a:rPr sz="1000" spc="-20" dirty="0">
                <a:latin typeface="Trebuchet MS"/>
                <a:cs typeface="Trebuchet MS"/>
              </a:rPr>
              <a:t>attacks</a:t>
            </a:r>
            <a:r>
              <a:rPr sz="1000" dirty="0">
                <a:latin typeface="Trebuchet MS"/>
                <a:cs typeface="Trebuchet MS"/>
              </a:rPr>
              <a:t> </a:t>
            </a:r>
            <a:r>
              <a:rPr sz="1000" spc="5" dirty="0">
                <a:latin typeface="Trebuchet MS"/>
                <a:cs typeface="Trebuchet MS"/>
              </a:rPr>
              <a:t>as</a:t>
            </a:r>
            <a:r>
              <a:rPr sz="1000" dirty="0">
                <a:latin typeface="Trebuchet MS"/>
                <a:cs typeface="Trebuchet MS"/>
              </a:rPr>
              <a:t> </a:t>
            </a:r>
            <a:r>
              <a:rPr sz="1000" spc="-40" dirty="0">
                <a:latin typeface="Trebuchet MS"/>
                <a:cs typeface="Trebuchet MS"/>
              </a:rPr>
              <a:t>well</a:t>
            </a:r>
            <a:r>
              <a:rPr sz="1000" dirty="0">
                <a:latin typeface="Trebuchet MS"/>
                <a:cs typeface="Trebuchet MS"/>
              </a:rPr>
              <a:t> </a:t>
            </a:r>
            <a:r>
              <a:rPr sz="1000" spc="5" dirty="0">
                <a:latin typeface="Trebuchet MS"/>
                <a:cs typeface="Trebuchet MS"/>
              </a:rPr>
              <a:t>as</a:t>
            </a:r>
            <a:r>
              <a:rPr sz="1000" dirty="0">
                <a:latin typeface="Trebuchet MS"/>
                <a:cs typeface="Trebuchet MS"/>
              </a:rPr>
              <a:t> </a:t>
            </a:r>
            <a:r>
              <a:rPr sz="1000" spc="-25" dirty="0">
                <a:latin typeface="Trebuchet MS"/>
                <a:cs typeface="Trebuchet MS"/>
              </a:rPr>
              <a:t>preventing</a:t>
            </a:r>
            <a:r>
              <a:rPr sz="1000" dirty="0">
                <a:latin typeface="Trebuchet MS"/>
                <a:cs typeface="Trebuchet MS"/>
              </a:rPr>
              <a:t> </a:t>
            </a:r>
            <a:r>
              <a:rPr sz="1000" spc="-35" dirty="0">
                <a:latin typeface="Trebuchet MS"/>
                <a:cs typeface="Trebuchet MS"/>
              </a:rPr>
              <a:t>them.</a:t>
            </a:r>
            <a:endParaRPr sz="1000">
              <a:latin typeface="Trebuchet MS"/>
              <a:cs typeface="Trebuchet MS"/>
            </a:endParaRPr>
          </a:p>
          <a:p>
            <a:pPr>
              <a:lnSpc>
                <a:spcPct val="100000"/>
              </a:lnSpc>
              <a:spcBef>
                <a:spcPts val="30"/>
              </a:spcBef>
            </a:pPr>
            <a:endParaRPr sz="950">
              <a:latin typeface="Trebuchet MS"/>
              <a:cs typeface="Trebuchet MS"/>
            </a:endParaRPr>
          </a:p>
          <a:p>
            <a:pPr marL="12700" marR="5080" algn="just">
              <a:lnSpc>
                <a:spcPct val="108300"/>
              </a:lnSpc>
            </a:pPr>
            <a:r>
              <a:rPr sz="1000" b="1" spc="-105" dirty="0">
                <a:latin typeface="Tahoma"/>
                <a:cs typeface="Tahoma"/>
              </a:rPr>
              <a:t>Wearable </a:t>
            </a:r>
            <a:r>
              <a:rPr sz="1000" b="1" spc="-90" dirty="0">
                <a:latin typeface="Tahoma"/>
                <a:cs typeface="Tahoma"/>
              </a:rPr>
              <a:t>and </a:t>
            </a:r>
            <a:r>
              <a:rPr sz="1000" b="1" spc="-125" dirty="0">
                <a:latin typeface="Tahoma"/>
                <a:cs typeface="Tahoma"/>
              </a:rPr>
              <a:t>low power </a:t>
            </a:r>
            <a:r>
              <a:rPr sz="1000" b="1" spc="-90" dirty="0">
                <a:latin typeface="Tahoma"/>
                <a:cs typeface="Tahoma"/>
              </a:rPr>
              <a:t>camera systems: </a:t>
            </a:r>
            <a:r>
              <a:rPr sz="1000" spc="-25" dirty="0">
                <a:latin typeface="Trebuchet MS"/>
                <a:cs typeface="Trebuchet MS"/>
              </a:rPr>
              <a:t>The </a:t>
            </a:r>
            <a:r>
              <a:rPr sz="1000" spc="-20" dirty="0">
                <a:latin typeface="Trebuchet MS"/>
                <a:cs typeface="Trebuchet MS"/>
              </a:rPr>
              <a:t>group </a:t>
            </a:r>
            <a:r>
              <a:rPr sz="1000" spc="-10" dirty="0">
                <a:latin typeface="Trebuchet MS"/>
                <a:cs typeface="Trebuchet MS"/>
              </a:rPr>
              <a:t>also </a:t>
            </a:r>
            <a:r>
              <a:rPr sz="1000" dirty="0">
                <a:latin typeface="Trebuchet MS"/>
                <a:cs typeface="Trebuchet MS"/>
              </a:rPr>
              <a:t>focusses </a:t>
            </a:r>
            <a:r>
              <a:rPr sz="1000" spc="-15" dirty="0">
                <a:latin typeface="Trebuchet MS"/>
                <a:cs typeface="Trebuchet MS"/>
              </a:rPr>
              <a:t>on </a:t>
            </a:r>
            <a:r>
              <a:rPr sz="1000" spc="-40" dirty="0">
                <a:latin typeface="Trebuchet MS"/>
                <a:cs typeface="Trebuchet MS"/>
              </a:rPr>
              <a:t>wearable </a:t>
            </a:r>
            <a:r>
              <a:rPr sz="1000" spc="-25" dirty="0">
                <a:latin typeface="Trebuchet MS"/>
                <a:cs typeface="Trebuchet MS"/>
              </a:rPr>
              <a:t>cameras. </a:t>
            </a:r>
            <a:r>
              <a:rPr sz="1000" spc="-45" dirty="0">
                <a:latin typeface="Trebuchet MS"/>
                <a:cs typeface="Trebuchet MS"/>
              </a:rPr>
              <a:t>We are </a:t>
            </a:r>
            <a:r>
              <a:rPr sz="1000" spc="-25" dirty="0">
                <a:latin typeface="Trebuchet MS"/>
                <a:cs typeface="Trebuchet MS"/>
              </a:rPr>
              <a:t>one </a:t>
            </a:r>
            <a:r>
              <a:rPr sz="1000" spc="-40" dirty="0">
                <a:latin typeface="Trebuchet MS"/>
                <a:cs typeface="Trebuchet MS"/>
              </a:rPr>
              <a:t>of </a:t>
            </a:r>
            <a:r>
              <a:rPr sz="1000" spc="-35" dirty="0">
                <a:latin typeface="Trebuchet MS"/>
                <a:cs typeface="Trebuchet MS"/>
              </a:rPr>
              <a:t>the </a:t>
            </a:r>
            <a:r>
              <a:rPr sz="1000" spc="-15" dirty="0">
                <a:latin typeface="Trebuchet MS"/>
                <a:cs typeface="Trebuchet MS"/>
              </a:rPr>
              <a:t>leading </a:t>
            </a:r>
            <a:r>
              <a:rPr sz="1000" spc="-10" dirty="0">
                <a:latin typeface="Trebuchet MS"/>
                <a:cs typeface="Trebuchet MS"/>
              </a:rPr>
              <a:t> </a:t>
            </a:r>
            <a:r>
              <a:rPr sz="1000" spc="-25" dirty="0">
                <a:latin typeface="Trebuchet MS"/>
                <a:cs typeface="Trebuchet MS"/>
              </a:rPr>
              <a:t>research </a:t>
            </a:r>
            <a:r>
              <a:rPr sz="1000" spc="-10" dirty="0">
                <a:latin typeface="Trebuchet MS"/>
                <a:cs typeface="Trebuchet MS"/>
              </a:rPr>
              <a:t>groups </a:t>
            </a:r>
            <a:r>
              <a:rPr sz="1000" dirty="0">
                <a:latin typeface="Trebuchet MS"/>
                <a:cs typeface="Trebuchet MS"/>
              </a:rPr>
              <a:t>in </a:t>
            </a:r>
            <a:r>
              <a:rPr sz="1000" spc="-20" dirty="0">
                <a:latin typeface="Trebuchet MS"/>
                <a:cs typeface="Trebuchet MS"/>
              </a:rPr>
              <a:t>analyzing videos </a:t>
            </a:r>
            <a:r>
              <a:rPr sz="1000" spc="-35" dirty="0">
                <a:latin typeface="Trebuchet MS"/>
                <a:cs typeface="Trebuchet MS"/>
              </a:rPr>
              <a:t>from</a:t>
            </a:r>
            <a:r>
              <a:rPr sz="1000" spc="-30" dirty="0">
                <a:latin typeface="Trebuchet MS"/>
                <a:cs typeface="Trebuchet MS"/>
              </a:rPr>
              <a:t> </a:t>
            </a:r>
            <a:r>
              <a:rPr sz="1000" spc="-25" dirty="0">
                <a:latin typeface="Trebuchet MS"/>
                <a:cs typeface="Trebuchet MS"/>
              </a:rPr>
              <a:t>body </a:t>
            </a:r>
            <a:r>
              <a:rPr sz="1000" spc="-40" dirty="0">
                <a:latin typeface="Trebuchet MS"/>
                <a:cs typeface="Trebuchet MS"/>
              </a:rPr>
              <a:t>worn</a:t>
            </a:r>
            <a:r>
              <a:rPr sz="1000" spc="220" dirty="0">
                <a:latin typeface="Trebuchet MS"/>
                <a:cs typeface="Trebuchet MS"/>
              </a:rPr>
              <a:t> </a:t>
            </a:r>
            <a:r>
              <a:rPr sz="1000" spc="-25" dirty="0">
                <a:latin typeface="Trebuchet MS"/>
                <a:cs typeface="Trebuchet MS"/>
              </a:rPr>
              <a:t>cameras, </a:t>
            </a:r>
            <a:r>
              <a:rPr sz="1000" spc="-10" dirty="0">
                <a:latin typeface="Trebuchet MS"/>
                <a:cs typeface="Trebuchet MS"/>
              </a:rPr>
              <a:t>understanding </a:t>
            </a:r>
            <a:r>
              <a:rPr sz="1000" spc="-35" dirty="0">
                <a:latin typeface="Trebuchet MS"/>
                <a:cs typeface="Trebuchet MS"/>
              </a:rPr>
              <a:t>the</a:t>
            </a:r>
            <a:r>
              <a:rPr sz="1000" spc="229" dirty="0">
                <a:latin typeface="Trebuchet MS"/>
                <a:cs typeface="Trebuchet MS"/>
              </a:rPr>
              <a:t> </a:t>
            </a:r>
            <a:r>
              <a:rPr sz="1000" spc="-25" dirty="0">
                <a:latin typeface="Trebuchet MS"/>
                <a:cs typeface="Trebuchet MS"/>
              </a:rPr>
              <a:t>activities </a:t>
            </a:r>
            <a:r>
              <a:rPr sz="1000" spc="-40" dirty="0">
                <a:latin typeface="Trebuchet MS"/>
                <a:cs typeface="Trebuchet MS"/>
              </a:rPr>
              <a:t>of</a:t>
            </a:r>
            <a:r>
              <a:rPr sz="1000" spc="220" dirty="0">
                <a:latin typeface="Trebuchet MS"/>
                <a:cs typeface="Trebuchet MS"/>
              </a:rPr>
              <a:t> </a:t>
            </a:r>
            <a:r>
              <a:rPr sz="1000" spc="-35" dirty="0">
                <a:latin typeface="Trebuchet MS"/>
                <a:cs typeface="Trebuchet MS"/>
              </a:rPr>
              <a:t>the</a:t>
            </a:r>
            <a:r>
              <a:rPr sz="1000" spc="235" dirty="0">
                <a:latin typeface="Trebuchet MS"/>
                <a:cs typeface="Trebuchet MS"/>
              </a:rPr>
              <a:t> </a:t>
            </a:r>
            <a:r>
              <a:rPr sz="1000" spc="-25" dirty="0">
                <a:latin typeface="Trebuchet MS"/>
                <a:cs typeface="Trebuchet MS"/>
              </a:rPr>
              <a:t>camera </a:t>
            </a:r>
            <a:r>
              <a:rPr sz="1000" spc="-65" dirty="0">
                <a:latin typeface="Trebuchet MS"/>
                <a:cs typeface="Trebuchet MS"/>
              </a:rPr>
              <a:t>wearer, </a:t>
            </a:r>
            <a:r>
              <a:rPr sz="1000" spc="-60" dirty="0">
                <a:latin typeface="Trebuchet MS"/>
                <a:cs typeface="Trebuchet MS"/>
              </a:rPr>
              <a:t> </a:t>
            </a:r>
            <a:r>
              <a:rPr sz="1000" spc="5" dirty="0">
                <a:latin typeface="Trebuchet MS"/>
                <a:cs typeface="Trebuchet MS"/>
              </a:rPr>
              <a:t>as </a:t>
            </a:r>
            <a:r>
              <a:rPr sz="1000" spc="-40" dirty="0">
                <a:latin typeface="Trebuchet MS"/>
                <a:cs typeface="Trebuchet MS"/>
              </a:rPr>
              <a:t>well</a:t>
            </a:r>
            <a:r>
              <a:rPr sz="1000" spc="-35" dirty="0">
                <a:latin typeface="Trebuchet MS"/>
                <a:cs typeface="Trebuchet MS"/>
              </a:rPr>
              <a:t> </a:t>
            </a:r>
            <a:r>
              <a:rPr sz="1000" spc="5" dirty="0">
                <a:latin typeface="Trebuchet MS"/>
                <a:cs typeface="Trebuchet MS"/>
              </a:rPr>
              <a:t>as </a:t>
            </a:r>
            <a:r>
              <a:rPr sz="1000" spc="-35" dirty="0">
                <a:latin typeface="Trebuchet MS"/>
                <a:cs typeface="Trebuchet MS"/>
              </a:rPr>
              <a:t>the objects, </a:t>
            </a:r>
            <a:r>
              <a:rPr sz="1000" spc="-10" dirty="0">
                <a:latin typeface="Trebuchet MS"/>
                <a:cs typeface="Trebuchet MS"/>
              </a:rPr>
              <a:t>and </a:t>
            </a:r>
            <a:r>
              <a:rPr sz="1000" spc="-35" dirty="0">
                <a:latin typeface="Trebuchet MS"/>
                <a:cs typeface="Trebuchet MS"/>
              </a:rPr>
              <a:t>the </a:t>
            </a:r>
            <a:r>
              <a:rPr sz="1000" spc="-25" dirty="0">
                <a:latin typeface="Trebuchet MS"/>
                <a:cs typeface="Trebuchet MS"/>
              </a:rPr>
              <a:t>people </a:t>
            </a:r>
            <a:r>
              <a:rPr sz="1000" spc="-15" dirty="0">
                <a:latin typeface="Trebuchet MS"/>
                <a:cs typeface="Trebuchet MS"/>
              </a:rPr>
              <a:t>seen </a:t>
            </a:r>
            <a:r>
              <a:rPr sz="1000" dirty="0">
                <a:latin typeface="Trebuchet MS"/>
                <a:cs typeface="Trebuchet MS"/>
              </a:rPr>
              <a:t>in </a:t>
            </a:r>
            <a:r>
              <a:rPr sz="1000" spc="-35" dirty="0">
                <a:latin typeface="Trebuchet MS"/>
                <a:cs typeface="Trebuchet MS"/>
              </a:rPr>
              <a:t>the </a:t>
            </a:r>
            <a:r>
              <a:rPr sz="1000" spc="-25" dirty="0">
                <a:latin typeface="Trebuchet MS"/>
                <a:cs typeface="Trebuchet MS"/>
              </a:rPr>
              <a:t>camera </a:t>
            </a:r>
            <a:r>
              <a:rPr sz="1000" spc="-60" dirty="0">
                <a:latin typeface="Trebuchet MS"/>
                <a:cs typeface="Trebuchet MS"/>
              </a:rPr>
              <a:t>view.</a:t>
            </a:r>
            <a:r>
              <a:rPr sz="1000" spc="-55" dirty="0">
                <a:latin typeface="Trebuchet MS"/>
                <a:cs typeface="Trebuchet MS"/>
              </a:rPr>
              <a:t> </a:t>
            </a:r>
            <a:r>
              <a:rPr sz="1000" spc="-45" dirty="0">
                <a:latin typeface="Trebuchet MS"/>
                <a:cs typeface="Trebuchet MS"/>
              </a:rPr>
              <a:t>We</a:t>
            </a:r>
            <a:r>
              <a:rPr sz="1000" spc="-40" dirty="0">
                <a:latin typeface="Trebuchet MS"/>
                <a:cs typeface="Trebuchet MS"/>
              </a:rPr>
              <a:t> </a:t>
            </a:r>
            <a:r>
              <a:rPr sz="1000" spc="-45" dirty="0">
                <a:latin typeface="Trebuchet MS"/>
                <a:cs typeface="Trebuchet MS"/>
              </a:rPr>
              <a:t>are</a:t>
            </a:r>
            <a:r>
              <a:rPr sz="1000" spc="210" dirty="0">
                <a:latin typeface="Trebuchet MS"/>
                <a:cs typeface="Trebuchet MS"/>
              </a:rPr>
              <a:t> </a:t>
            </a:r>
            <a:r>
              <a:rPr sz="1000" spc="-20" dirty="0">
                <a:latin typeface="Trebuchet MS"/>
                <a:cs typeface="Trebuchet MS"/>
              </a:rPr>
              <a:t>known </a:t>
            </a:r>
            <a:r>
              <a:rPr sz="1000" spc="-45" dirty="0">
                <a:latin typeface="Trebuchet MS"/>
                <a:cs typeface="Trebuchet MS"/>
              </a:rPr>
              <a:t>for</a:t>
            </a:r>
            <a:r>
              <a:rPr sz="1000" spc="210" dirty="0">
                <a:latin typeface="Trebuchet MS"/>
                <a:cs typeface="Trebuchet MS"/>
              </a:rPr>
              <a:t> </a:t>
            </a:r>
            <a:r>
              <a:rPr sz="1000" spc="-30" dirty="0">
                <a:latin typeface="Trebuchet MS"/>
                <a:cs typeface="Trebuchet MS"/>
              </a:rPr>
              <a:t>our </a:t>
            </a:r>
            <a:r>
              <a:rPr sz="1000" spc="-20" dirty="0">
                <a:latin typeface="Trebuchet MS"/>
                <a:cs typeface="Trebuchet MS"/>
              </a:rPr>
              <a:t>algorithms </a:t>
            </a:r>
            <a:r>
              <a:rPr sz="1000" spc="-55" dirty="0">
                <a:latin typeface="Trebuchet MS"/>
                <a:cs typeface="Trebuchet MS"/>
              </a:rPr>
              <a:t>to</a:t>
            </a:r>
            <a:r>
              <a:rPr sz="1000" spc="190" dirty="0">
                <a:latin typeface="Trebuchet MS"/>
                <a:cs typeface="Trebuchet MS"/>
              </a:rPr>
              <a:t> </a:t>
            </a:r>
            <a:r>
              <a:rPr sz="1000" spc="-40" dirty="0">
                <a:latin typeface="Trebuchet MS"/>
                <a:cs typeface="Trebuchet MS"/>
              </a:rPr>
              <a:t>create</a:t>
            </a:r>
            <a:r>
              <a:rPr sz="1000" spc="225" dirty="0">
                <a:latin typeface="Trebuchet MS"/>
                <a:cs typeface="Trebuchet MS"/>
              </a:rPr>
              <a:t> </a:t>
            </a:r>
            <a:r>
              <a:rPr sz="1000" spc="70" dirty="0">
                <a:latin typeface="Trebuchet MS"/>
                <a:cs typeface="Trebuchet MS"/>
              </a:rPr>
              <a:t>3D </a:t>
            </a:r>
            <a:r>
              <a:rPr sz="1000" spc="75" dirty="0">
                <a:latin typeface="Trebuchet MS"/>
                <a:cs typeface="Trebuchet MS"/>
              </a:rPr>
              <a:t> </a:t>
            </a:r>
            <a:r>
              <a:rPr sz="1000" dirty="0">
                <a:latin typeface="Trebuchet MS"/>
                <a:cs typeface="Trebuchet MS"/>
              </a:rPr>
              <a:t>maps </a:t>
            </a:r>
            <a:r>
              <a:rPr sz="1000" spc="-35" dirty="0">
                <a:latin typeface="Trebuchet MS"/>
                <a:cs typeface="Trebuchet MS"/>
              </a:rPr>
              <a:t>from </a:t>
            </a:r>
            <a:r>
              <a:rPr sz="1000" spc="-40" dirty="0">
                <a:latin typeface="Trebuchet MS"/>
                <a:cs typeface="Trebuchet MS"/>
              </a:rPr>
              <a:t>wearable </a:t>
            </a:r>
            <a:r>
              <a:rPr sz="1000" spc="-15" dirty="0">
                <a:latin typeface="Trebuchet MS"/>
                <a:cs typeface="Trebuchet MS"/>
              </a:rPr>
              <a:t>cameras </a:t>
            </a:r>
            <a:r>
              <a:rPr sz="1000" spc="5" dirty="0">
                <a:latin typeface="Trebuchet MS"/>
                <a:cs typeface="Trebuchet MS"/>
              </a:rPr>
              <a:t>as </a:t>
            </a:r>
            <a:r>
              <a:rPr sz="1000" spc="-40" dirty="0">
                <a:latin typeface="Trebuchet MS"/>
                <a:cs typeface="Trebuchet MS"/>
              </a:rPr>
              <a:t>well </a:t>
            </a:r>
            <a:r>
              <a:rPr sz="1000" spc="5" dirty="0">
                <a:latin typeface="Trebuchet MS"/>
                <a:cs typeface="Trebuchet MS"/>
              </a:rPr>
              <a:t>as </a:t>
            </a:r>
            <a:r>
              <a:rPr sz="1000" spc="-35" dirty="0">
                <a:latin typeface="Trebuchet MS"/>
                <a:cs typeface="Trebuchet MS"/>
              </a:rPr>
              <a:t>the </a:t>
            </a:r>
            <a:r>
              <a:rPr sz="1000" spc="-25" dirty="0">
                <a:latin typeface="Trebuchet MS"/>
                <a:cs typeface="Trebuchet MS"/>
              </a:rPr>
              <a:t>ability </a:t>
            </a:r>
            <a:r>
              <a:rPr sz="1000" spc="-55" dirty="0">
                <a:latin typeface="Trebuchet MS"/>
                <a:cs typeface="Trebuchet MS"/>
              </a:rPr>
              <a:t>to</a:t>
            </a:r>
            <a:r>
              <a:rPr sz="1000" spc="190" dirty="0">
                <a:latin typeface="Trebuchet MS"/>
                <a:cs typeface="Trebuchet MS"/>
              </a:rPr>
              <a:t> </a:t>
            </a:r>
            <a:r>
              <a:rPr sz="1000" spc="-25" dirty="0">
                <a:latin typeface="Trebuchet MS"/>
                <a:cs typeface="Trebuchet MS"/>
              </a:rPr>
              <a:t>localize </a:t>
            </a:r>
            <a:r>
              <a:rPr sz="1000" spc="-30" dirty="0">
                <a:latin typeface="Trebuchet MS"/>
                <a:cs typeface="Trebuchet MS"/>
              </a:rPr>
              <a:t>a </a:t>
            </a:r>
            <a:r>
              <a:rPr sz="1000" spc="-25" dirty="0">
                <a:latin typeface="Trebuchet MS"/>
                <a:cs typeface="Trebuchet MS"/>
              </a:rPr>
              <a:t>camera </a:t>
            </a:r>
            <a:r>
              <a:rPr sz="1000" spc="-55" dirty="0">
                <a:latin typeface="Trebuchet MS"/>
                <a:cs typeface="Trebuchet MS"/>
              </a:rPr>
              <a:t>wearer</a:t>
            </a:r>
            <a:r>
              <a:rPr sz="1000" spc="190" dirty="0">
                <a:latin typeface="Trebuchet MS"/>
                <a:cs typeface="Trebuchet MS"/>
              </a:rPr>
              <a:t> </a:t>
            </a:r>
            <a:r>
              <a:rPr sz="1000" spc="-25" dirty="0">
                <a:latin typeface="Trebuchet MS"/>
                <a:cs typeface="Trebuchet MS"/>
              </a:rPr>
              <a:t>within </a:t>
            </a:r>
            <a:r>
              <a:rPr sz="1000" spc="-35" dirty="0">
                <a:latin typeface="Trebuchet MS"/>
                <a:cs typeface="Trebuchet MS"/>
              </a:rPr>
              <a:t>the </a:t>
            </a:r>
            <a:r>
              <a:rPr sz="1000" spc="-25" dirty="0">
                <a:latin typeface="Trebuchet MS"/>
                <a:cs typeface="Trebuchet MS"/>
              </a:rPr>
              <a:t>map. </a:t>
            </a:r>
            <a:r>
              <a:rPr sz="1000" spc="-45" dirty="0">
                <a:latin typeface="Trebuchet MS"/>
                <a:cs typeface="Trebuchet MS"/>
              </a:rPr>
              <a:t>We are </a:t>
            </a:r>
            <a:r>
              <a:rPr sz="1000" spc="-25" dirty="0">
                <a:latin typeface="Trebuchet MS"/>
                <a:cs typeface="Trebuchet MS"/>
              </a:rPr>
              <a:t>exploiting </a:t>
            </a:r>
            <a:r>
              <a:rPr sz="1000" spc="-20" dirty="0">
                <a:latin typeface="Trebuchet MS"/>
                <a:cs typeface="Trebuchet MS"/>
              </a:rPr>
              <a:t> </a:t>
            </a:r>
            <a:r>
              <a:rPr sz="1000" spc="-30" dirty="0">
                <a:latin typeface="Trebuchet MS"/>
                <a:cs typeface="Trebuchet MS"/>
              </a:rPr>
              <a:t>our </a:t>
            </a:r>
            <a:r>
              <a:rPr sz="1000" spc="-35" dirty="0">
                <a:latin typeface="Trebuchet MS"/>
                <a:cs typeface="Trebuchet MS"/>
              </a:rPr>
              <a:t>expertise </a:t>
            </a:r>
            <a:r>
              <a:rPr sz="1000" dirty="0">
                <a:latin typeface="Trebuchet MS"/>
                <a:cs typeface="Trebuchet MS"/>
              </a:rPr>
              <a:t>in </a:t>
            </a:r>
            <a:r>
              <a:rPr sz="1000" spc="-35" dirty="0">
                <a:latin typeface="Trebuchet MS"/>
                <a:cs typeface="Trebuchet MS"/>
              </a:rPr>
              <a:t>the </a:t>
            </a:r>
            <a:r>
              <a:rPr sz="1000" spc="-40" dirty="0">
                <a:latin typeface="Trebuchet MS"/>
                <a:cs typeface="Trebuchet MS"/>
              </a:rPr>
              <a:t>wearable </a:t>
            </a:r>
            <a:r>
              <a:rPr sz="1000" spc="-25" dirty="0">
                <a:latin typeface="Trebuchet MS"/>
                <a:cs typeface="Trebuchet MS"/>
              </a:rPr>
              <a:t>camera </a:t>
            </a:r>
            <a:r>
              <a:rPr sz="1000" spc="-10" dirty="0">
                <a:latin typeface="Trebuchet MS"/>
                <a:cs typeface="Trebuchet MS"/>
              </a:rPr>
              <a:t>domain and </a:t>
            </a:r>
            <a:r>
              <a:rPr sz="1000" spc="-45" dirty="0">
                <a:latin typeface="Trebuchet MS"/>
                <a:cs typeface="Trebuchet MS"/>
              </a:rPr>
              <a:t>are </a:t>
            </a:r>
            <a:r>
              <a:rPr sz="1000" spc="-25" dirty="0">
                <a:latin typeface="Trebuchet MS"/>
                <a:cs typeface="Trebuchet MS"/>
              </a:rPr>
              <a:t>committed </a:t>
            </a:r>
            <a:r>
              <a:rPr sz="1000" spc="-55" dirty="0">
                <a:latin typeface="Trebuchet MS"/>
                <a:cs typeface="Trebuchet MS"/>
              </a:rPr>
              <a:t>to </a:t>
            </a:r>
            <a:r>
              <a:rPr sz="1000" spc="-20" dirty="0">
                <a:latin typeface="Trebuchet MS"/>
                <a:cs typeface="Trebuchet MS"/>
              </a:rPr>
              <a:t>developing </a:t>
            </a:r>
            <a:r>
              <a:rPr sz="1000" spc="-30" dirty="0">
                <a:latin typeface="Trebuchet MS"/>
                <a:cs typeface="Trebuchet MS"/>
              </a:rPr>
              <a:t>a </a:t>
            </a:r>
            <a:r>
              <a:rPr sz="1000" spc="-25" dirty="0">
                <a:latin typeface="Trebuchet MS"/>
                <a:cs typeface="Trebuchet MS"/>
              </a:rPr>
              <a:t>mobility </a:t>
            </a:r>
            <a:r>
              <a:rPr sz="1000" spc="-15" dirty="0">
                <a:latin typeface="Trebuchet MS"/>
                <a:cs typeface="Trebuchet MS"/>
              </a:rPr>
              <a:t>aid </a:t>
            </a:r>
            <a:r>
              <a:rPr sz="1000" spc="-45" dirty="0">
                <a:latin typeface="Trebuchet MS"/>
                <a:cs typeface="Trebuchet MS"/>
              </a:rPr>
              <a:t>for </a:t>
            </a:r>
            <a:r>
              <a:rPr sz="1000" spc="-15" dirty="0">
                <a:latin typeface="Trebuchet MS"/>
                <a:cs typeface="Trebuchet MS"/>
              </a:rPr>
              <a:t>visually </a:t>
            </a:r>
            <a:r>
              <a:rPr sz="1000" spc="-20" dirty="0">
                <a:latin typeface="Trebuchet MS"/>
                <a:cs typeface="Trebuchet MS"/>
              </a:rPr>
              <a:t>impaired </a:t>
            </a:r>
            <a:r>
              <a:rPr sz="1000" spc="-15" dirty="0">
                <a:latin typeface="Trebuchet MS"/>
                <a:cs typeface="Trebuchet MS"/>
              </a:rPr>
              <a:t> </a:t>
            </a:r>
            <a:r>
              <a:rPr sz="1000" spc="-30" dirty="0">
                <a:latin typeface="Trebuchet MS"/>
                <a:cs typeface="Trebuchet MS"/>
              </a:rPr>
              <a:t>people. </a:t>
            </a:r>
            <a:r>
              <a:rPr sz="1000" spc="-25" dirty="0">
                <a:latin typeface="Trebuchet MS"/>
                <a:cs typeface="Trebuchet MS"/>
              </a:rPr>
              <a:t>The </a:t>
            </a:r>
            <a:r>
              <a:rPr sz="1000" spc="-15" dirty="0">
                <a:latin typeface="Trebuchet MS"/>
                <a:cs typeface="Trebuchet MS"/>
              </a:rPr>
              <a:t>system </a:t>
            </a:r>
            <a:r>
              <a:rPr sz="1000" spc="-20" dirty="0">
                <a:latin typeface="Trebuchet MS"/>
                <a:cs typeface="Trebuchet MS"/>
              </a:rPr>
              <a:t>known </a:t>
            </a:r>
            <a:r>
              <a:rPr sz="1000" spc="5" dirty="0">
                <a:latin typeface="Trebuchet MS"/>
                <a:cs typeface="Trebuchet MS"/>
              </a:rPr>
              <a:t>as </a:t>
            </a:r>
            <a:r>
              <a:rPr sz="1000" spc="20" dirty="0">
                <a:latin typeface="Trebuchet MS"/>
                <a:cs typeface="Trebuchet MS"/>
              </a:rPr>
              <a:t>MAVI </a:t>
            </a:r>
            <a:r>
              <a:rPr sz="1000" spc="-25" dirty="0">
                <a:latin typeface="Trebuchet MS"/>
                <a:cs typeface="Trebuchet MS"/>
              </a:rPr>
              <a:t>(mobility </a:t>
            </a:r>
            <a:r>
              <a:rPr sz="1000" spc="-10" dirty="0">
                <a:latin typeface="Trebuchet MS"/>
                <a:cs typeface="Trebuchet MS"/>
              </a:rPr>
              <a:t>assistant </a:t>
            </a:r>
            <a:r>
              <a:rPr sz="1000" spc="-45" dirty="0">
                <a:latin typeface="Trebuchet MS"/>
                <a:cs typeface="Trebuchet MS"/>
              </a:rPr>
              <a:t>for </a:t>
            </a:r>
            <a:r>
              <a:rPr sz="1000" spc="-15" dirty="0">
                <a:latin typeface="Trebuchet MS"/>
                <a:cs typeface="Trebuchet MS"/>
              </a:rPr>
              <a:t>visually </a:t>
            </a:r>
            <a:r>
              <a:rPr sz="1000" spc="-25" dirty="0">
                <a:latin typeface="Trebuchet MS"/>
                <a:cs typeface="Trebuchet MS"/>
              </a:rPr>
              <a:t>impaired), </a:t>
            </a:r>
            <a:r>
              <a:rPr sz="1000" spc="15" dirty="0">
                <a:latin typeface="Trebuchet MS"/>
                <a:cs typeface="Trebuchet MS"/>
              </a:rPr>
              <a:t>is </a:t>
            </a:r>
            <a:r>
              <a:rPr sz="1000" spc="-30" dirty="0">
                <a:latin typeface="Trebuchet MS"/>
                <a:cs typeface="Trebuchet MS"/>
              </a:rPr>
              <a:t>a </a:t>
            </a:r>
            <a:r>
              <a:rPr sz="1000" spc="-25" dirty="0">
                <a:latin typeface="Trebuchet MS"/>
                <a:cs typeface="Trebuchet MS"/>
              </a:rPr>
              <a:t>pocket </a:t>
            </a:r>
            <a:r>
              <a:rPr sz="1000" spc="-15" dirty="0">
                <a:latin typeface="Trebuchet MS"/>
                <a:cs typeface="Trebuchet MS"/>
              </a:rPr>
              <a:t>held </a:t>
            </a:r>
            <a:r>
              <a:rPr sz="1000" spc="-25" dirty="0">
                <a:latin typeface="Trebuchet MS"/>
                <a:cs typeface="Trebuchet MS"/>
              </a:rPr>
              <a:t>device </a:t>
            </a:r>
            <a:r>
              <a:rPr sz="1000" spc="-35" dirty="0">
                <a:latin typeface="Trebuchet MS"/>
                <a:cs typeface="Trebuchet MS"/>
              </a:rPr>
              <a:t>with </a:t>
            </a:r>
            <a:r>
              <a:rPr sz="1000" spc="-25" dirty="0">
                <a:latin typeface="Trebuchet MS"/>
                <a:cs typeface="Trebuchet MS"/>
              </a:rPr>
              <a:t>camera </a:t>
            </a:r>
            <a:r>
              <a:rPr sz="1000" spc="-20" dirty="0">
                <a:latin typeface="Trebuchet MS"/>
                <a:cs typeface="Trebuchet MS"/>
              </a:rPr>
              <a:t> </a:t>
            </a:r>
            <a:r>
              <a:rPr sz="1000" spc="-10" dirty="0">
                <a:latin typeface="Trebuchet MS"/>
                <a:cs typeface="Trebuchet MS"/>
              </a:rPr>
              <a:t>clipped </a:t>
            </a:r>
            <a:r>
              <a:rPr sz="1000" spc="-15" dirty="0">
                <a:latin typeface="Trebuchet MS"/>
                <a:cs typeface="Trebuchet MS"/>
              </a:rPr>
              <a:t>on </a:t>
            </a:r>
            <a:r>
              <a:rPr sz="1000" spc="-35" dirty="0">
                <a:latin typeface="Trebuchet MS"/>
                <a:cs typeface="Trebuchet MS"/>
              </a:rPr>
              <a:t>the </a:t>
            </a:r>
            <a:r>
              <a:rPr sz="1000" spc="-25" dirty="0">
                <a:latin typeface="Trebuchet MS"/>
                <a:cs typeface="Trebuchet MS"/>
              </a:rPr>
              <a:t>shirt. The </a:t>
            </a:r>
            <a:r>
              <a:rPr sz="1000" spc="-15" dirty="0">
                <a:latin typeface="Trebuchet MS"/>
                <a:cs typeface="Trebuchet MS"/>
              </a:rPr>
              <a:t>system </a:t>
            </a:r>
            <a:r>
              <a:rPr sz="1000" spc="-25" dirty="0">
                <a:latin typeface="Trebuchet MS"/>
                <a:cs typeface="Trebuchet MS"/>
              </a:rPr>
              <a:t>warns </a:t>
            </a:r>
            <a:r>
              <a:rPr sz="1000" spc="-30" dirty="0">
                <a:latin typeface="Trebuchet MS"/>
                <a:cs typeface="Trebuchet MS"/>
              </a:rPr>
              <a:t>a </a:t>
            </a:r>
            <a:r>
              <a:rPr sz="1000" spc="-15" dirty="0">
                <a:latin typeface="Trebuchet MS"/>
                <a:cs typeface="Trebuchet MS"/>
              </a:rPr>
              <a:t>visually </a:t>
            </a:r>
            <a:r>
              <a:rPr sz="1000" spc="-20" dirty="0">
                <a:latin typeface="Trebuchet MS"/>
                <a:cs typeface="Trebuchet MS"/>
              </a:rPr>
              <a:t>impaired </a:t>
            </a:r>
            <a:r>
              <a:rPr sz="1000" spc="-15" dirty="0">
                <a:latin typeface="Trebuchet MS"/>
                <a:cs typeface="Trebuchet MS"/>
              </a:rPr>
              <a:t>user </a:t>
            </a:r>
            <a:r>
              <a:rPr sz="1000" spc="-25" dirty="0">
                <a:latin typeface="Trebuchet MS"/>
                <a:cs typeface="Trebuchet MS"/>
              </a:rPr>
              <a:t>about </a:t>
            </a:r>
            <a:r>
              <a:rPr sz="1000" spc="-35" dirty="0">
                <a:latin typeface="Trebuchet MS"/>
                <a:cs typeface="Trebuchet MS"/>
              </a:rPr>
              <a:t>the </a:t>
            </a:r>
            <a:r>
              <a:rPr sz="1000" spc="-30" dirty="0">
                <a:latin typeface="Trebuchet MS"/>
                <a:cs typeface="Trebuchet MS"/>
              </a:rPr>
              <a:t>nearby </a:t>
            </a:r>
            <a:r>
              <a:rPr sz="1000" spc="-15" dirty="0">
                <a:latin typeface="Trebuchet MS"/>
                <a:cs typeface="Trebuchet MS"/>
              </a:rPr>
              <a:t>dogs, </a:t>
            </a:r>
            <a:r>
              <a:rPr sz="1000" spc="-10" dirty="0">
                <a:latin typeface="Trebuchet MS"/>
                <a:cs typeface="Trebuchet MS"/>
              </a:rPr>
              <a:t>and </a:t>
            </a:r>
            <a:r>
              <a:rPr sz="1000" spc="-20" dirty="0">
                <a:latin typeface="Trebuchet MS"/>
                <a:cs typeface="Trebuchet MS"/>
              </a:rPr>
              <a:t>cows </a:t>
            </a:r>
            <a:r>
              <a:rPr sz="1000" spc="-15" dirty="0">
                <a:latin typeface="Trebuchet MS"/>
                <a:cs typeface="Trebuchet MS"/>
              </a:rPr>
              <a:t>which </a:t>
            </a:r>
            <a:r>
              <a:rPr sz="1000" spc="-45" dirty="0">
                <a:latin typeface="Trebuchet MS"/>
                <a:cs typeface="Trebuchet MS"/>
              </a:rPr>
              <a:t>are </a:t>
            </a:r>
            <a:r>
              <a:rPr sz="1000" spc="-35" dirty="0">
                <a:latin typeface="Trebuchet MS"/>
                <a:cs typeface="Trebuchet MS"/>
              </a:rPr>
              <a:t>safety </a:t>
            </a:r>
            <a:r>
              <a:rPr sz="1000" spc="-30" dirty="0">
                <a:latin typeface="Trebuchet MS"/>
                <a:cs typeface="Trebuchet MS"/>
              </a:rPr>
              <a:t> </a:t>
            </a:r>
            <a:r>
              <a:rPr sz="1000" spc="-10" dirty="0">
                <a:latin typeface="Trebuchet MS"/>
                <a:cs typeface="Trebuchet MS"/>
              </a:rPr>
              <a:t>risk </a:t>
            </a:r>
            <a:r>
              <a:rPr sz="1000" dirty="0">
                <a:latin typeface="Trebuchet MS"/>
                <a:cs typeface="Trebuchet MS"/>
              </a:rPr>
              <a:t>in </a:t>
            </a:r>
            <a:r>
              <a:rPr sz="1000" spc="-35" dirty="0">
                <a:latin typeface="Trebuchet MS"/>
                <a:cs typeface="Trebuchet MS"/>
              </a:rPr>
              <a:t>their </a:t>
            </a:r>
            <a:r>
              <a:rPr sz="1000" spc="-20" dirty="0">
                <a:latin typeface="Trebuchet MS"/>
                <a:cs typeface="Trebuchet MS"/>
              </a:rPr>
              <a:t>independent </a:t>
            </a:r>
            <a:r>
              <a:rPr sz="1000" spc="-40" dirty="0">
                <a:latin typeface="Trebuchet MS"/>
                <a:cs typeface="Trebuchet MS"/>
              </a:rPr>
              <a:t>mobility. </a:t>
            </a:r>
            <a:r>
              <a:rPr sz="1000" spc="-25" dirty="0">
                <a:latin typeface="Trebuchet MS"/>
                <a:cs typeface="Trebuchet MS"/>
              </a:rPr>
              <a:t>The </a:t>
            </a:r>
            <a:r>
              <a:rPr sz="1000" spc="-20" dirty="0">
                <a:latin typeface="Trebuchet MS"/>
                <a:cs typeface="Trebuchet MS"/>
              </a:rPr>
              <a:t>system, </a:t>
            </a:r>
            <a:r>
              <a:rPr sz="1000" spc="-5" dirty="0">
                <a:latin typeface="Trebuchet MS"/>
                <a:cs typeface="Trebuchet MS"/>
              </a:rPr>
              <a:t>can </a:t>
            </a:r>
            <a:r>
              <a:rPr sz="1000" spc="-10" dirty="0">
                <a:latin typeface="Trebuchet MS"/>
                <a:cs typeface="Trebuchet MS"/>
              </a:rPr>
              <a:t>also </a:t>
            </a:r>
            <a:r>
              <a:rPr sz="1000" spc="-35" dirty="0">
                <a:latin typeface="Trebuchet MS"/>
                <a:cs typeface="Trebuchet MS"/>
              </a:rPr>
              <a:t>read </a:t>
            </a:r>
            <a:r>
              <a:rPr sz="1000" spc="-5" dirty="0">
                <a:latin typeface="Trebuchet MS"/>
                <a:cs typeface="Trebuchet MS"/>
              </a:rPr>
              <a:t>signboards </a:t>
            </a:r>
            <a:r>
              <a:rPr sz="1000" dirty="0">
                <a:latin typeface="Trebuchet MS"/>
                <a:cs typeface="Trebuchet MS"/>
              </a:rPr>
              <a:t>in </a:t>
            </a:r>
            <a:r>
              <a:rPr sz="1000" spc="-5" dirty="0">
                <a:latin typeface="Trebuchet MS"/>
                <a:cs typeface="Trebuchet MS"/>
              </a:rPr>
              <a:t>Hindi, </a:t>
            </a:r>
            <a:r>
              <a:rPr sz="1000" spc="-10" dirty="0">
                <a:latin typeface="Trebuchet MS"/>
                <a:cs typeface="Trebuchet MS"/>
              </a:rPr>
              <a:t>and </a:t>
            </a:r>
            <a:r>
              <a:rPr sz="1000" spc="5" dirty="0">
                <a:latin typeface="Trebuchet MS"/>
                <a:cs typeface="Trebuchet MS"/>
              </a:rPr>
              <a:t>English, </a:t>
            </a:r>
            <a:r>
              <a:rPr sz="1000" spc="-25" dirty="0">
                <a:latin typeface="Trebuchet MS"/>
                <a:cs typeface="Trebuchet MS"/>
              </a:rPr>
              <a:t>recognize </a:t>
            </a:r>
            <a:r>
              <a:rPr sz="1000" spc="-15" dirty="0">
                <a:latin typeface="Trebuchet MS"/>
                <a:cs typeface="Trebuchet MS"/>
              </a:rPr>
              <a:t>faces </a:t>
            </a:r>
            <a:r>
              <a:rPr sz="1000" spc="-10" dirty="0">
                <a:latin typeface="Trebuchet MS"/>
                <a:cs typeface="Trebuchet MS"/>
              </a:rPr>
              <a:t>and </a:t>
            </a:r>
            <a:r>
              <a:rPr sz="1000" spc="-290" dirty="0">
                <a:latin typeface="Trebuchet MS"/>
                <a:cs typeface="Trebuchet MS"/>
              </a:rPr>
              <a:t> </a:t>
            </a:r>
            <a:r>
              <a:rPr sz="1000" spc="-40" dirty="0">
                <a:latin typeface="Trebuchet MS"/>
                <a:cs typeface="Trebuchet MS"/>
              </a:rPr>
              <a:t>warn</a:t>
            </a:r>
            <a:r>
              <a:rPr sz="1000" spc="-30" dirty="0">
                <a:latin typeface="Trebuchet MS"/>
                <a:cs typeface="Trebuchet MS"/>
              </a:rPr>
              <a:t> </a:t>
            </a:r>
            <a:r>
              <a:rPr sz="1000" spc="-25" dirty="0">
                <a:latin typeface="Trebuchet MS"/>
                <a:cs typeface="Trebuchet MS"/>
              </a:rPr>
              <a:t>about </a:t>
            </a:r>
            <a:r>
              <a:rPr sz="1000" spc="-35" dirty="0">
                <a:latin typeface="Trebuchet MS"/>
                <a:cs typeface="Trebuchet MS"/>
              </a:rPr>
              <a:t>the</a:t>
            </a:r>
            <a:r>
              <a:rPr sz="1000" spc="-25" dirty="0">
                <a:latin typeface="Trebuchet MS"/>
                <a:cs typeface="Trebuchet MS"/>
              </a:rPr>
              <a:t> </a:t>
            </a:r>
            <a:r>
              <a:rPr sz="1000" spc="-5" dirty="0">
                <a:latin typeface="Trebuchet MS"/>
                <a:cs typeface="Trebuchet MS"/>
              </a:rPr>
              <a:t>impending</a:t>
            </a:r>
            <a:r>
              <a:rPr sz="1000" spc="-30" dirty="0">
                <a:latin typeface="Trebuchet MS"/>
                <a:cs typeface="Trebuchet MS"/>
              </a:rPr>
              <a:t> </a:t>
            </a:r>
            <a:r>
              <a:rPr sz="1000" spc="-20" dirty="0">
                <a:latin typeface="Trebuchet MS"/>
                <a:cs typeface="Trebuchet MS"/>
              </a:rPr>
              <a:t>potholes</a:t>
            </a:r>
            <a:r>
              <a:rPr sz="1000" spc="-25" dirty="0">
                <a:latin typeface="Trebuchet MS"/>
                <a:cs typeface="Trebuchet MS"/>
              </a:rPr>
              <a:t> </a:t>
            </a:r>
            <a:r>
              <a:rPr sz="1000" dirty="0">
                <a:latin typeface="Trebuchet MS"/>
                <a:cs typeface="Trebuchet MS"/>
              </a:rPr>
              <a:t>in</a:t>
            </a:r>
            <a:r>
              <a:rPr sz="1000" spc="-25" dirty="0">
                <a:latin typeface="Trebuchet MS"/>
                <a:cs typeface="Trebuchet MS"/>
              </a:rPr>
              <a:t> </a:t>
            </a:r>
            <a:r>
              <a:rPr sz="1000" spc="-35" dirty="0">
                <a:latin typeface="Trebuchet MS"/>
                <a:cs typeface="Trebuchet MS"/>
              </a:rPr>
              <a:t>the</a:t>
            </a:r>
            <a:r>
              <a:rPr sz="1000" spc="-30" dirty="0">
                <a:latin typeface="Trebuchet MS"/>
                <a:cs typeface="Trebuchet MS"/>
              </a:rPr>
              <a:t> </a:t>
            </a:r>
            <a:r>
              <a:rPr sz="1000" spc="-75" dirty="0">
                <a:latin typeface="Trebuchet MS"/>
                <a:cs typeface="Trebuchet MS"/>
              </a:rPr>
              <a:t>way.</a:t>
            </a:r>
            <a:r>
              <a:rPr sz="1000" spc="-25" dirty="0">
                <a:latin typeface="Trebuchet MS"/>
                <a:cs typeface="Trebuchet MS"/>
              </a:rPr>
              <a:t> </a:t>
            </a:r>
            <a:r>
              <a:rPr sz="1000" spc="30" dirty="0">
                <a:latin typeface="Trebuchet MS"/>
                <a:cs typeface="Trebuchet MS"/>
              </a:rPr>
              <a:t>In</a:t>
            </a:r>
            <a:r>
              <a:rPr sz="1000" spc="-30" dirty="0">
                <a:latin typeface="Trebuchet MS"/>
                <a:cs typeface="Trebuchet MS"/>
              </a:rPr>
              <a:t> </a:t>
            </a:r>
            <a:r>
              <a:rPr sz="1000" spc="-35" dirty="0">
                <a:latin typeface="Trebuchet MS"/>
                <a:cs typeface="Trebuchet MS"/>
              </a:rPr>
              <a:t>the</a:t>
            </a:r>
            <a:r>
              <a:rPr sz="1000" spc="-25" dirty="0">
                <a:latin typeface="Trebuchet MS"/>
                <a:cs typeface="Trebuchet MS"/>
              </a:rPr>
              <a:t> </a:t>
            </a:r>
            <a:r>
              <a:rPr sz="1000" spc="-30" dirty="0">
                <a:latin typeface="Trebuchet MS"/>
                <a:cs typeface="Trebuchet MS"/>
              </a:rPr>
              <a:t>current</a:t>
            </a:r>
            <a:r>
              <a:rPr sz="1000" spc="-25" dirty="0">
                <a:latin typeface="Trebuchet MS"/>
                <a:cs typeface="Trebuchet MS"/>
              </a:rPr>
              <a:t> </a:t>
            </a:r>
            <a:r>
              <a:rPr sz="1000" spc="-35" dirty="0">
                <a:latin typeface="Trebuchet MS"/>
                <a:cs typeface="Trebuchet MS"/>
              </a:rPr>
              <a:t>form</a:t>
            </a:r>
            <a:r>
              <a:rPr sz="1000" spc="-30" dirty="0">
                <a:latin typeface="Trebuchet MS"/>
                <a:cs typeface="Trebuchet MS"/>
              </a:rPr>
              <a:t> </a:t>
            </a:r>
            <a:r>
              <a:rPr sz="1000" spc="-35" dirty="0">
                <a:latin typeface="Trebuchet MS"/>
                <a:cs typeface="Trebuchet MS"/>
              </a:rPr>
              <a:t>the</a:t>
            </a:r>
            <a:r>
              <a:rPr sz="1000" spc="-25" dirty="0">
                <a:latin typeface="Trebuchet MS"/>
                <a:cs typeface="Trebuchet MS"/>
              </a:rPr>
              <a:t> device </a:t>
            </a:r>
            <a:r>
              <a:rPr sz="1000" spc="-5" dirty="0">
                <a:latin typeface="Trebuchet MS"/>
                <a:cs typeface="Trebuchet MS"/>
              </a:rPr>
              <a:t>can</a:t>
            </a:r>
            <a:r>
              <a:rPr sz="1000" spc="-30" dirty="0">
                <a:latin typeface="Trebuchet MS"/>
                <a:cs typeface="Trebuchet MS"/>
              </a:rPr>
              <a:t> </a:t>
            </a:r>
            <a:r>
              <a:rPr sz="1000" spc="-45" dirty="0">
                <a:latin typeface="Trebuchet MS"/>
                <a:cs typeface="Trebuchet MS"/>
              </a:rPr>
              <a:t>work</a:t>
            </a:r>
            <a:r>
              <a:rPr sz="1000" spc="-25" dirty="0">
                <a:latin typeface="Trebuchet MS"/>
                <a:cs typeface="Trebuchet MS"/>
              </a:rPr>
              <a:t> </a:t>
            </a:r>
            <a:r>
              <a:rPr sz="1000" spc="-45" dirty="0">
                <a:latin typeface="Trebuchet MS"/>
                <a:cs typeface="Trebuchet MS"/>
              </a:rPr>
              <a:t>for</a:t>
            </a:r>
            <a:r>
              <a:rPr sz="1000" spc="-25" dirty="0">
                <a:latin typeface="Trebuchet MS"/>
                <a:cs typeface="Trebuchet MS"/>
              </a:rPr>
              <a:t> </a:t>
            </a:r>
            <a:r>
              <a:rPr sz="1000" dirty="0">
                <a:latin typeface="Trebuchet MS"/>
                <a:cs typeface="Trebuchet MS"/>
              </a:rPr>
              <a:t>up</a:t>
            </a:r>
            <a:r>
              <a:rPr sz="1000" spc="-30" dirty="0">
                <a:latin typeface="Trebuchet MS"/>
                <a:cs typeface="Trebuchet MS"/>
              </a:rPr>
              <a:t> </a:t>
            </a:r>
            <a:r>
              <a:rPr sz="1000" spc="-55" dirty="0">
                <a:latin typeface="Trebuchet MS"/>
                <a:cs typeface="Trebuchet MS"/>
              </a:rPr>
              <a:t>to</a:t>
            </a:r>
            <a:r>
              <a:rPr sz="1000" spc="-25" dirty="0">
                <a:latin typeface="Trebuchet MS"/>
                <a:cs typeface="Trebuchet MS"/>
              </a:rPr>
              <a:t> </a:t>
            </a:r>
            <a:r>
              <a:rPr sz="1000" spc="85" dirty="0">
                <a:latin typeface="Trebuchet MS"/>
                <a:cs typeface="Trebuchet MS"/>
              </a:rPr>
              <a:t>3</a:t>
            </a:r>
            <a:r>
              <a:rPr sz="1000" spc="-25" dirty="0">
                <a:latin typeface="Trebuchet MS"/>
                <a:cs typeface="Trebuchet MS"/>
              </a:rPr>
              <a:t> </a:t>
            </a:r>
            <a:r>
              <a:rPr sz="1000" spc="-10" dirty="0">
                <a:latin typeface="Trebuchet MS"/>
                <a:cs typeface="Trebuchet MS"/>
              </a:rPr>
              <a:t>hours</a:t>
            </a:r>
            <a:r>
              <a:rPr sz="1000" spc="-30" dirty="0">
                <a:latin typeface="Trebuchet MS"/>
                <a:cs typeface="Trebuchet MS"/>
              </a:rPr>
              <a:t> </a:t>
            </a:r>
            <a:r>
              <a:rPr sz="1000" spc="-15" dirty="0">
                <a:latin typeface="Trebuchet MS"/>
                <a:cs typeface="Trebuchet MS"/>
              </a:rPr>
              <a:t>on</a:t>
            </a:r>
            <a:r>
              <a:rPr sz="1000" spc="-25" dirty="0">
                <a:latin typeface="Trebuchet MS"/>
                <a:cs typeface="Trebuchet MS"/>
              </a:rPr>
              <a:t> </a:t>
            </a:r>
            <a:r>
              <a:rPr sz="1000" spc="-30" dirty="0">
                <a:latin typeface="Trebuchet MS"/>
                <a:cs typeface="Trebuchet MS"/>
              </a:rPr>
              <a:t>a</a:t>
            </a:r>
            <a:r>
              <a:rPr sz="1000" spc="-25" dirty="0">
                <a:latin typeface="Trebuchet MS"/>
                <a:cs typeface="Trebuchet MS"/>
              </a:rPr>
              <a:t> </a:t>
            </a:r>
            <a:r>
              <a:rPr sz="1000" spc="-5" dirty="0">
                <a:latin typeface="Trebuchet MS"/>
                <a:cs typeface="Trebuchet MS"/>
              </a:rPr>
              <a:t>single </a:t>
            </a:r>
            <a:r>
              <a:rPr sz="1000" spc="-290" dirty="0">
                <a:latin typeface="Trebuchet MS"/>
                <a:cs typeface="Trebuchet MS"/>
              </a:rPr>
              <a:t> </a:t>
            </a:r>
            <a:r>
              <a:rPr sz="1000" spc="-30" dirty="0">
                <a:latin typeface="Trebuchet MS"/>
                <a:cs typeface="Trebuchet MS"/>
              </a:rPr>
              <a:t>charge.</a:t>
            </a:r>
            <a:r>
              <a:rPr sz="1000" spc="-45" dirty="0">
                <a:latin typeface="Trebuchet MS"/>
                <a:cs typeface="Trebuchet MS"/>
              </a:rPr>
              <a:t> We are </a:t>
            </a:r>
            <a:r>
              <a:rPr sz="1000" spc="-25" dirty="0">
                <a:latin typeface="Trebuchet MS"/>
                <a:cs typeface="Trebuchet MS"/>
              </a:rPr>
              <a:t>working</a:t>
            </a:r>
            <a:r>
              <a:rPr sz="1000" spc="-45" dirty="0">
                <a:latin typeface="Trebuchet MS"/>
                <a:cs typeface="Trebuchet MS"/>
              </a:rPr>
              <a:t> </a:t>
            </a:r>
            <a:r>
              <a:rPr sz="1000" spc="-15" dirty="0">
                <a:latin typeface="Trebuchet MS"/>
                <a:cs typeface="Trebuchet MS"/>
              </a:rPr>
              <a:t>on</a:t>
            </a:r>
            <a:r>
              <a:rPr sz="1000" spc="-45" dirty="0">
                <a:latin typeface="Trebuchet MS"/>
                <a:cs typeface="Trebuchet MS"/>
              </a:rPr>
              <a:t> </a:t>
            </a:r>
            <a:r>
              <a:rPr sz="1000" spc="-20" dirty="0">
                <a:latin typeface="Trebuchet MS"/>
                <a:cs typeface="Trebuchet MS"/>
              </a:rPr>
              <a:t>developing</a:t>
            </a:r>
            <a:r>
              <a:rPr sz="1000" spc="-45" dirty="0">
                <a:latin typeface="Trebuchet MS"/>
                <a:cs typeface="Trebuchet MS"/>
              </a:rPr>
              <a:t> </a:t>
            </a:r>
            <a:r>
              <a:rPr sz="1000" spc="-40" dirty="0">
                <a:latin typeface="Trebuchet MS"/>
                <a:cs typeface="Trebuchet MS"/>
              </a:rPr>
              <a:t>new</a:t>
            </a:r>
            <a:r>
              <a:rPr sz="1000" spc="-45" dirty="0">
                <a:latin typeface="Trebuchet MS"/>
                <a:cs typeface="Trebuchet MS"/>
              </a:rPr>
              <a:t> low </a:t>
            </a:r>
            <a:r>
              <a:rPr sz="1000" spc="-35" dirty="0">
                <a:latin typeface="Trebuchet MS"/>
                <a:cs typeface="Trebuchet MS"/>
              </a:rPr>
              <a:t>energy</a:t>
            </a:r>
            <a:r>
              <a:rPr sz="1000" spc="-40" dirty="0">
                <a:latin typeface="Trebuchet MS"/>
                <a:cs typeface="Trebuchet MS"/>
              </a:rPr>
              <a:t> </a:t>
            </a:r>
            <a:r>
              <a:rPr sz="1000" spc="-10" dirty="0">
                <a:latin typeface="Trebuchet MS"/>
                <a:cs typeface="Trebuchet MS"/>
              </a:rPr>
              <a:t>visual</a:t>
            </a:r>
            <a:r>
              <a:rPr sz="1000" spc="-45" dirty="0">
                <a:latin typeface="Trebuchet MS"/>
                <a:cs typeface="Trebuchet MS"/>
              </a:rPr>
              <a:t> </a:t>
            </a:r>
            <a:r>
              <a:rPr sz="1000" spc="35" dirty="0">
                <a:latin typeface="Trebuchet MS"/>
                <a:cs typeface="Trebuchet MS"/>
              </a:rPr>
              <a:t>AI</a:t>
            </a:r>
            <a:r>
              <a:rPr sz="1000" spc="-45" dirty="0">
                <a:latin typeface="Trebuchet MS"/>
                <a:cs typeface="Trebuchet MS"/>
              </a:rPr>
              <a:t> </a:t>
            </a:r>
            <a:r>
              <a:rPr sz="1000" spc="-10" dirty="0">
                <a:latin typeface="Trebuchet MS"/>
                <a:cs typeface="Trebuchet MS"/>
              </a:rPr>
              <a:t>models</a:t>
            </a:r>
            <a:r>
              <a:rPr sz="1000" spc="-45" dirty="0">
                <a:latin typeface="Trebuchet MS"/>
                <a:cs typeface="Trebuchet MS"/>
              </a:rPr>
              <a:t> </a:t>
            </a:r>
            <a:r>
              <a:rPr sz="1000" spc="-15" dirty="0">
                <a:latin typeface="Trebuchet MS"/>
                <a:cs typeface="Trebuchet MS"/>
              </a:rPr>
              <a:t>along</a:t>
            </a:r>
            <a:r>
              <a:rPr sz="1000" spc="-45" dirty="0">
                <a:latin typeface="Trebuchet MS"/>
                <a:cs typeface="Trebuchet MS"/>
              </a:rPr>
              <a:t> </a:t>
            </a:r>
            <a:r>
              <a:rPr sz="1000" spc="-35" dirty="0">
                <a:latin typeface="Trebuchet MS"/>
                <a:cs typeface="Trebuchet MS"/>
              </a:rPr>
              <a:t>with</a:t>
            </a:r>
            <a:r>
              <a:rPr sz="1000" spc="-45" dirty="0">
                <a:latin typeface="Trebuchet MS"/>
                <a:cs typeface="Trebuchet MS"/>
              </a:rPr>
              <a:t> </a:t>
            </a:r>
            <a:r>
              <a:rPr sz="1000" spc="-35" dirty="0">
                <a:latin typeface="Trebuchet MS"/>
                <a:cs typeface="Trebuchet MS"/>
              </a:rPr>
              <a:t>the</a:t>
            </a:r>
            <a:r>
              <a:rPr sz="1000" spc="-45" dirty="0">
                <a:latin typeface="Trebuchet MS"/>
                <a:cs typeface="Trebuchet MS"/>
              </a:rPr>
              <a:t> </a:t>
            </a:r>
            <a:r>
              <a:rPr sz="1000" spc="-35" dirty="0">
                <a:latin typeface="Trebuchet MS"/>
                <a:cs typeface="Trebuchet MS"/>
              </a:rPr>
              <a:t>hardware</a:t>
            </a:r>
            <a:r>
              <a:rPr sz="1000" spc="-45" dirty="0">
                <a:latin typeface="Trebuchet MS"/>
                <a:cs typeface="Trebuchet MS"/>
              </a:rPr>
              <a:t> </a:t>
            </a:r>
            <a:r>
              <a:rPr sz="1000" spc="-10" dirty="0">
                <a:latin typeface="Trebuchet MS"/>
                <a:cs typeface="Trebuchet MS"/>
              </a:rPr>
              <a:t>solutions</a:t>
            </a:r>
            <a:r>
              <a:rPr sz="1000" spc="-40" dirty="0">
                <a:latin typeface="Trebuchet MS"/>
                <a:cs typeface="Trebuchet MS"/>
              </a:rPr>
              <a:t> </a:t>
            </a:r>
            <a:r>
              <a:rPr sz="1000" spc="-55" dirty="0">
                <a:latin typeface="Trebuchet MS"/>
                <a:cs typeface="Trebuchet MS"/>
              </a:rPr>
              <a:t>to</a:t>
            </a:r>
            <a:r>
              <a:rPr sz="1000" spc="-45" dirty="0">
                <a:latin typeface="Trebuchet MS"/>
                <a:cs typeface="Trebuchet MS"/>
              </a:rPr>
              <a:t> </a:t>
            </a:r>
            <a:r>
              <a:rPr sz="1000" spc="-20" dirty="0">
                <a:latin typeface="Trebuchet MS"/>
                <a:cs typeface="Trebuchet MS"/>
              </a:rPr>
              <a:t>increase </a:t>
            </a:r>
            <a:r>
              <a:rPr sz="1000" spc="-290" dirty="0">
                <a:latin typeface="Trebuchet MS"/>
                <a:cs typeface="Trebuchet MS"/>
              </a:rPr>
              <a:t> </a:t>
            </a:r>
            <a:r>
              <a:rPr sz="1000" spc="-40" dirty="0">
                <a:latin typeface="Trebuchet MS"/>
                <a:cs typeface="Trebuchet MS"/>
              </a:rPr>
              <a:t>it</a:t>
            </a:r>
            <a:r>
              <a:rPr sz="1000" dirty="0">
                <a:latin typeface="Trebuchet MS"/>
                <a:cs typeface="Trebuchet MS"/>
              </a:rPr>
              <a:t> </a:t>
            </a:r>
            <a:r>
              <a:rPr sz="1000" spc="-55" dirty="0">
                <a:latin typeface="Trebuchet MS"/>
                <a:cs typeface="Trebuchet MS"/>
              </a:rPr>
              <a:t>to</a:t>
            </a:r>
            <a:r>
              <a:rPr sz="1000" dirty="0">
                <a:latin typeface="Trebuchet MS"/>
                <a:cs typeface="Trebuchet MS"/>
              </a:rPr>
              <a:t> </a:t>
            </a:r>
            <a:r>
              <a:rPr sz="1000" spc="85" dirty="0">
                <a:latin typeface="Trebuchet MS"/>
                <a:cs typeface="Trebuchet MS"/>
              </a:rPr>
              <a:t>8</a:t>
            </a:r>
            <a:r>
              <a:rPr sz="1000" spc="5" dirty="0">
                <a:latin typeface="Trebuchet MS"/>
                <a:cs typeface="Trebuchet MS"/>
              </a:rPr>
              <a:t> </a:t>
            </a:r>
            <a:r>
              <a:rPr sz="1000" spc="-20" dirty="0">
                <a:latin typeface="Trebuchet MS"/>
                <a:cs typeface="Trebuchet MS"/>
              </a:rPr>
              <a:t>hours,</a:t>
            </a:r>
            <a:r>
              <a:rPr sz="1000" dirty="0">
                <a:latin typeface="Trebuchet MS"/>
                <a:cs typeface="Trebuchet MS"/>
              </a:rPr>
              <a:t> </a:t>
            </a:r>
            <a:r>
              <a:rPr sz="1000" spc="5" dirty="0">
                <a:latin typeface="Trebuchet MS"/>
                <a:cs typeface="Trebuchet MS"/>
              </a:rPr>
              <a:t>as </a:t>
            </a:r>
            <a:r>
              <a:rPr sz="1000" spc="-40" dirty="0">
                <a:latin typeface="Trebuchet MS"/>
                <a:cs typeface="Trebuchet MS"/>
              </a:rPr>
              <a:t>well</a:t>
            </a:r>
            <a:r>
              <a:rPr sz="1000" dirty="0">
                <a:latin typeface="Trebuchet MS"/>
                <a:cs typeface="Trebuchet MS"/>
              </a:rPr>
              <a:t> </a:t>
            </a:r>
            <a:r>
              <a:rPr sz="1000" spc="5" dirty="0">
                <a:latin typeface="Trebuchet MS"/>
                <a:cs typeface="Trebuchet MS"/>
              </a:rPr>
              <a:t>as </a:t>
            </a:r>
            <a:r>
              <a:rPr sz="1000" spc="-55" dirty="0">
                <a:latin typeface="Trebuchet MS"/>
                <a:cs typeface="Trebuchet MS"/>
              </a:rPr>
              <a:t>to</a:t>
            </a:r>
            <a:r>
              <a:rPr sz="1000" dirty="0">
                <a:latin typeface="Trebuchet MS"/>
                <a:cs typeface="Trebuchet MS"/>
              </a:rPr>
              <a:t> </a:t>
            </a:r>
            <a:r>
              <a:rPr sz="1000" spc="-30" dirty="0">
                <a:latin typeface="Trebuchet MS"/>
                <a:cs typeface="Trebuchet MS"/>
              </a:rPr>
              <a:t>improve</a:t>
            </a:r>
            <a:r>
              <a:rPr sz="1000" spc="5" dirty="0">
                <a:latin typeface="Trebuchet MS"/>
                <a:cs typeface="Trebuchet MS"/>
              </a:rPr>
              <a:t> </a:t>
            </a:r>
            <a:r>
              <a:rPr sz="1000" spc="-35" dirty="0">
                <a:latin typeface="Trebuchet MS"/>
                <a:cs typeface="Trebuchet MS"/>
              </a:rPr>
              <a:t>the</a:t>
            </a:r>
            <a:r>
              <a:rPr sz="1000" dirty="0">
                <a:latin typeface="Trebuchet MS"/>
                <a:cs typeface="Trebuchet MS"/>
              </a:rPr>
              <a:t> </a:t>
            </a:r>
            <a:r>
              <a:rPr sz="1000" spc="-20" dirty="0">
                <a:latin typeface="Trebuchet MS"/>
                <a:cs typeface="Trebuchet MS"/>
              </a:rPr>
              <a:t>accuracy</a:t>
            </a:r>
            <a:r>
              <a:rPr sz="1000" spc="5" dirty="0">
                <a:latin typeface="Trebuchet MS"/>
                <a:cs typeface="Trebuchet MS"/>
              </a:rPr>
              <a:t> </a:t>
            </a:r>
            <a:r>
              <a:rPr sz="1000" spc="-10" dirty="0">
                <a:latin typeface="Trebuchet MS"/>
                <a:cs typeface="Trebuchet MS"/>
              </a:rPr>
              <a:t>and</a:t>
            </a:r>
            <a:r>
              <a:rPr sz="1000" dirty="0">
                <a:latin typeface="Trebuchet MS"/>
                <a:cs typeface="Trebuchet MS"/>
              </a:rPr>
              <a:t> </a:t>
            </a:r>
            <a:r>
              <a:rPr sz="1000" spc="-15" dirty="0">
                <a:latin typeface="Trebuchet MS"/>
                <a:cs typeface="Trebuchet MS"/>
              </a:rPr>
              <a:t>applications</a:t>
            </a:r>
            <a:r>
              <a:rPr sz="1000" spc="5" dirty="0">
                <a:latin typeface="Trebuchet MS"/>
                <a:cs typeface="Trebuchet MS"/>
              </a:rPr>
              <a:t> </a:t>
            </a:r>
            <a:r>
              <a:rPr sz="1000" spc="-40" dirty="0">
                <a:latin typeface="Trebuchet MS"/>
                <a:cs typeface="Trebuchet MS"/>
              </a:rPr>
              <a:t>of</a:t>
            </a:r>
            <a:r>
              <a:rPr sz="1000" dirty="0">
                <a:latin typeface="Trebuchet MS"/>
                <a:cs typeface="Trebuchet MS"/>
              </a:rPr>
              <a:t> </a:t>
            </a:r>
            <a:r>
              <a:rPr sz="1000" spc="-35" dirty="0">
                <a:latin typeface="Trebuchet MS"/>
                <a:cs typeface="Trebuchet MS"/>
              </a:rPr>
              <a:t>the</a:t>
            </a:r>
            <a:r>
              <a:rPr sz="1000" spc="5" dirty="0">
                <a:latin typeface="Trebuchet MS"/>
                <a:cs typeface="Trebuchet MS"/>
              </a:rPr>
              <a:t> </a:t>
            </a:r>
            <a:r>
              <a:rPr sz="1000" spc="-30" dirty="0">
                <a:latin typeface="Trebuchet MS"/>
                <a:cs typeface="Trebuchet MS"/>
              </a:rPr>
              <a:t>current</a:t>
            </a:r>
            <a:r>
              <a:rPr sz="1000" dirty="0">
                <a:latin typeface="Trebuchet MS"/>
                <a:cs typeface="Trebuchet MS"/>
              </a:rPr>
              <a:t> </a:t>
            </a:r>
            <a:r>
              <a:rPr sz="1000" spc="-20" dirty="0">
                <a:latin typeface="Trebuchet MS"/>
                <a:cs typeface="Trebuchet MS"/>
              </a:rPr>
              <a:t>models.</a:t>
            </a:r>
            <a:endParaRPr sz="1000">
              <a:latin typeface="Trebuchet MS"/>
              <a:cs typeface="Trebuchet MS"/>
            </a:endParaRPr>
          </a:p>
        </p:txBody>
      </p:sp>
      <p:pic>
        <p:nvPicPr>
          <p:cNvPr id="3" name="object 3"/>
          <p:cNvPicPr/>
          <p:nvPr/>
        </p:nvPicPr>
        <p:blipFill>
          <a:blip r:embed="rId2" cstate="print"/>
          <a:stretch>
            <a:fillRect/>
          </a:stretch>
        </p:blipFill>
        <p:spPr>
          <a:xfrm>
            <a:off x="720001" y="4996798"/>
            <a:ext cx="6332397" cy="4341600"/>
          </a:xfrm>
          <a:prstGeom prst="rect">
            <a:avLst/>
          </a:prstGeom>
        </p:spPr>
      </p:pic>
      <p:sp>
        <p:nvSpPr>
          <p:cNvPr id="4" name="object 4"/>
          <p:cNvSpPr txBox="1"/>
          <p:nvPr/>
        </p:nvSpPr>
        <p:spPr>
          <a:xfrm>
            <a:off x="6293633" y="9455923"/>
            <a:ext cx="771525" cy="162560"/>
          </a:xfrm>
          <a:prstGeom prst="rect">
            <a:avLst/>
          </a:prstGeom>
        </p:spPr>
        <p:txBody>
          <a:bodyPr vert="horz" wrap="square" lIns="0" tIns="12700" rIns="0" bIns="0" rtlCol="0">
            <a:spAutoFit/>
          </a:bodyPr>
          <a:lstStyle/>
          <a:p>
            <a:pPr marL="12700">
              <a:lnSpc>
                <a:spcPct val="100000"/>
              </a:lnSpc>
              <a:spcBef>
                <a:spcPts val="100"/>
              </a:spcBef>
              <a:tabLst>
                <a:tab pos="618490" algn="l"/>
              </a:tabLst>
            </a:pPr>
            <a:r>
              <a:rPr sz="900" spc="25" dirty="0">
                <a:latin typeface="Trebuchet MS"/>
                <a:cs typeface="Trebuchet MS"/>
              </a:rPr>
              <a:t>IIT </a:t>
            </a:r>
            <a:r>
              <a:rPr sz="900" spc="-5" dirty="0">
                <a:latin typeface="Trebuchet MS"/>
                <a:cs typeface="Trebuchet MS"/>
              </a:rPr>
              <a:t>Delhi	</a:t>
            </a:r>
            <a:r>
              <a:rPr sz="900" b="1" spc="-25" dirty="0">
                <a:latin typeface="Tahoma"/>
                <a:cs typeface="Tahoma"/>
              </a:rPr>
              <a:t>13</a:t>
            </a:r>
            <a:endParaRPr sz="900">
              <a:latin typeface="Tahoma"/>
              <a:cs typeface="Tahoma"/>
            </a:endParaRPr>
          </a:p>
        </p:txBody>
      </p:sp>
      <p:sp>
        <p:nvSpPr>
          <p:cNvPr id="5" name="object 5"/>
          <p:cNvSpPr/>
          <p:nvPr/>
        </p:nvSpPr>
        <p:spPr>
          <a:xfrm>
            <a:off x="6828774" y="9498600"/>
            <a:ext cx="0" cy="134620"/>
          </a:xfrm>
          <a:custGeom>
            <a:avLst/>
            <a:gdLst/>
            <a:ahLst/>
            <a:cxnLst/>
            <a:rect l="l" t="t" r="r" b="b"/>
            <a:pathLst>
              <a:path h="134620">
                <a:moveTo>
                  <a:pt x="0" y="0"/>
                </a:moveTo>
                <a:lnTo>
                  <a:pt x="0" y="134099"/>
                </a:lnTo>
              </a:path>
            </a:pathLst>
          </a:custGeom>
          <a:ln w="6350">
            <a:solidFill>
              <a:srgbClr val="000000"/>
            </a:solidFill>
          </a:ln>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3326409" cy="10058400"/>
          </a:xfrm>
          <a:prstGeom prst="rect">
            <a:avLst/>
          </a:prstGeom>
        </p:spPr>
      </p:pic>
      <p:sp>
        <p:nvSpPr>
          <p:cNvPr id="3" name="object 3"/>
          <p:cNvSpPr txBox="1">
            <a:spLocks noGrp="1"/>
          </p:cNvSpPr>
          <p:nvPr>
            <p:ph type="title"/>
          </p:nvPr>
        </p:nvSpPr>
        <p:spPr>
          <a:xfrm>
            <a:off x="688700" y="757601"/>
            <a:ext cx="1987550" cy="1042035"/>
          </a:xfrm>
          <a:prstGeom prst="rect">
            <a:avLst/>
          </a:prstGeom>
        </p:spPr>
        <p:txBody>
          <a:bodyPr vert="horz" wrap="square" lIns="0" tIns="71120" rIns="0" bIns="0" rtlCol="0">
            <a:spAutoFit/>
          </a:bodyPr>
          <a:lstStyle/>
          <a:p>
            <a:pPr marL="12700" marR="5080">
              <a:lnSpc>
                <a:spcPts val="3800"/>
              </a:lnSpc>
              <a:spcBef>
                <a:spcPts val="560"/>
              </a:spcBef>
            </a:pPr>
            <a:r>
              <a:rPr spc="-365" dirty="0"/>
              <a:t>I</a:t>
            </a:r>
            <a:r>
              <a:rPr spc="-455" dirty="0"/>
              <a:t>n</a:t>
            </a:r>
            <a:r>
              <a:rPr spc="-135" dirty="0"/>
              <a:t>dust</a:t>
            </a:r>
            <a:r>
              <a:rPr spc="-60" dirty="0"/>
              <a:t>r</a:t>
            </a:r>
            <a:r>
              <a:rPr spc="-130" dirty="0"/>
              <a:t>y  </a:t>
            </a:r>
            <a:r>
              <a:rPr spc="-190" dirty="0"/>
              <a:t>4.0</a:t>
            </a:r>
          </a:p>
        </p:txBody>
      </p:sp>
      <p:sp>
        <p:nvSpPr>
          <p:cNvPr id="4" name="object 4"/>
          <p:cNvSpPr txBox="1"/>
          <p:nvPr/>
        </p:nvSpPr>
        <p:spPr>
          <a:xfrm>
            <a:off x="707299" y="1919341"/>
            <a:ext cx="2517140" cy="4875530"/>
          </a:xfrm>
          <a:prstGeom prst="rect">
            <a:avLst/>
          </a:prstGeom>
        </p:spPr>
        <p:txBody>
          <a:bodyPr vert="horz" wrap="square" lIns="0" tIns="12700" rIns="0" bIns="0" rtlCol="0">
            <a:spAutoFit/>
          </a:bodyPr>
          <a:lstStyle/>
          <a:p>
            <a:pPr marL="12700" marR="5080" algn="just">
              <a:lnSpc>
                <a:spcPct val="108300"/>
              </a:lnSpc>
              <a:spcBef>
                <a:spcPts val="100"/>
              </a:spcBef>
            </a:pPr>
            <a:r>
              <a:rPr sz="1000" spc="-25" dirty="0">
                <a:solidFill>
                  <a:srgbClr val="FFFFFF"/>
                </a:solidFill>
                <a:latin typeface="Trebuchet MS"/>
                <a:cs typeface="Trebuchet MS"/>
              </a:rPr>
              <a:t>The </a:t>
            </a:r>
            <a:r>
              <a:rPr sz="1000" spc="-20" dirty="0">
                <a:solidFill>
                  <a:srgbClr val="FFFFFF"/>
                </a:solidFill>
                <a:latin typeface="Trebuchet MS"/>
                <a:cs typeface="Trebuchet MS"/>
              </a:rPr>
              <a:t>Fourth </a:t>
            </a:r>
            <a:r>
              <a:rPr sz="1000" spc="-10" dirty="0">
                <a:solidFill>
                  <a:srgbClr val="FFFFFF"/>
                </a:solidFill>
                <a:latin typeface="Trebuchet MS"/>
                <a:cs typeface="Trebuchet MS"/>
              </a:rPr>
              <a:t>Industrial </a:t>
            </a:r>
            <a:r>
              <a:rPr sz="1000" spc="-15" dirty="0">
                <a:solidFill>
                  <a:srgbClr val="FFFFFF"/>
                </a:solidFill>
                <a:latin typeface="Trebuchet MS"/>
                <a:cs typeface="Trebuchet MS"/>
              </a:rPr>
              <a:t>Revolution </a:t>
            </a:r>
            <a:r>
              <a:rPr sz="1000" spc="-45" dirty="0">
                <a:solidFill>
                  <a:srgbClr val="FFFFFF"/>
                </a:solidFill>
                <a:latin typeface="Trebuchet MS"/>
                <a:cs typeface="Trebuchet MS"/>
              </a:rPr>
              <a:t>(or </a:t>
            </a:r>
            <a:r>
              <a:rPr sz="1000" spc="-10" dirty="0">
                <a:solidFill>
                  <a:srgbClr val="FFFFFF"/>
                </a:solidFill>
                <a:latin typeface="Trebuchet MS"/>
                <a:cs typeface="Trebuchet MS"/>
              </a:rPr>
              <a:t>Industry </a:t>
            </a:r>
            <a:r>
              <a:rPr sz="1000" spc="-5" dirty="0">
                <a:solidFill>
                  <a:srgbClr val="FFFFFF"/>
                </a:solidFill>
                <a:latin typeface="Trebuchet MS"/>
                <a:cs typeface="Trebuchet MS"/>
              </a:rPr>
              <a:t> </a:t>
            </a:r>
            <a:r>
              <a:rPr sz="1000" spc="15" dirty="0">
                <a:solidFill>
                  <a:srgbClr val="FFFFFF"/>
                </a:solidFill>
                <a:latin typeface="Trebuchet MS"/>
                <a:cs typeface="Trebuchet MS"/>
              </a:rPr>
              <a:t>4.0) is </a:t>
            </a:r>
            <a:r>
              <a:rPr sz="1000" spc="-35" dirty="0">
                <a:solidFill>
                  <a:srgbClr val="FFFFFF"/>
                </a:solidFill>
                <a:latin typeface="Trebuchet MS"/>
                <a:cs typeface="Trebuchet MS"/>
              </a:rPr>
              <a:t>the </a:t>
            </a:r>
            <a:r>
              <a:rPr sz="1000" spc="-10" dirty="0">
                <a:solidFill>
                  <a:srgbClr val="FFFFFF"/>
                </a:solidFill>
                <a:latin typeface="Trebuchet MS"/>
                <a:cs typeface="Trebuchet MS"/>
              </a:rPr>
              <a:t>ongoing </a:t>
            </a:r>
            <a:r>
              <a:rPr sz="1000" spc="-25" dirty="0">
                <a:solidFill>
                  <a:srgbClr val="FFFFFF"/>
                </a:solidFill>
                <a:latin typeface="Trebuchet MS"/>
                <a:cs typeface="Trebuchet MS"/>
              </a:rPr>
              <a:t>automation </a:t>
            </a:r>
            <a:r>
              <a:rPr sz="1000" spc="-40" dirty="0">
                <a:solidFill>
                  <a:srgbClr val="FFFFFF"/>
                </a:solidFill>
                <a:latin typeface="Trebuchet MS"/>
                <a:cs typeface="Trebuchet MS"/>
              </a:rPr>
              <a:t>of </a:t>
            </a:r>
            <a:r>
              <a:rPr sz="1000" spc="-30" dirty="0">
                <a:solidFill>
                  <a:srgbClr val="FFFFFF"/>
                </a:solidFill>
                <a:latin typeface="Trebuchet MS"/>
                <a:cs typeface="Trebuchet MS"/>
              </a:rPr>
              <a:t>traditional </a:t>
            </a:r>
            <a:r>
              <a:rPr sz="1000" spc="-25" dirty="0">
                <a:solidFill>
                  <a:srgbClr val="FFFFFF"/>
                </a:solidFill>
                <a:latin typeface="Trebuchet MS"/>
                <a:cs typeface="Trebuchet MS"/>
              </a:rPr>
              <a:t> </a:t>
            </a:r>
            <a:r>
              <a:rPr sz="1000" spc="-15" dirty="0">
                <a:solidFill>
                  <a:srgbClr val="FFFFFF"/>
                </a:solidFill>
                <a:latin typeface="Trebuchet MS"/>
                <a:cs typeface="Trebuchet MS"/>
              </a:rPr>
              <a:t>manufacturing</a:t>
            </a:r>
            <a:r>
              <a:rPr sz="1000" spc="-10" dirty="0">
                <a:solidFill>
                  <a:srgbClr val="FFFFFF"/>
                </a:solidFill>
                <a:latin typeface="Trebuchet MS"/>
                <a:cs typeface="Trebuchet MS"/>
              </a:rPr>
              <a:t> and</a:t>
            </a:r>
            <a:r>
              <a:rPr sz="1000" spc="-5" dirty="0">
                <a:solidFill>
                  <a:srgbClr val="FFFFFF"/>
                </a:solidFill>
                <a:latin typeface="Trebuchet MS"/>
                <a:cs typeface="Trebuchet MS"/>
              </a:rPr>
              <a:t> </a:t>
            </a:r>
            <a:r>
              <a:rPr sz="1000" spc="-15" dirty="0">
                <a:solidFill>
                  <a:srgbClr val="FFFFFF"/>
                </a:solidFill>
                <a:latin typeface="Trebuchet MS"/>
                <a:cs typeface="Trebuchet MS"/>
              </a:rPr>
              <a:t>industrial</a:t>
            </a:r>
            <a:r>
              <a:rPr sz="1000" spc="-10" dirty="0">
                <a:solidFill>
                  <a:srgbClr val="FFFFFF"/>
                </a:solidFill>
                <a:latin typeface="Trebuchet MS"/>
                <a:cs typeface="Trebuchet MS"/>
              </a:rPr>
              <a:t> </a:t>
            </a:r>
            <a:r>
              <a:rPr sz="1000" spc="-25" dirty="0">
                <a:solidFill>
                  <a:srgbClr val="FFFFFF"/>
                </a:solidFill>
                <a:latin typeface="Trebuchet MS"/>
                <a:cs typeface="Trebuchet MS"/>
              </a:rPr>
              <a:t>practices.</a:t>
            </a:r>
            <a:r>
              <a:rPr sz="1000" spc="-20" dirty="0">
                <a:solidFill>
                  <a:srgbClr val="FFFFFF"/>
                </a:solidFill>
                <a:latin typeface="Trebuchet MS"/>
                <a:cs typeface="Trebuchet MS"/>
              </a:rPr>
              <a:t> </a:t>
            </a:r>
            <a:r>
              <a:rPr sz="1000" spc="-5" dirty="0">
                <a:solidFill>
                  <a:srgbClr val="FFFFFF"/>
                </a:solidFill>
                <a:latin typeface="Trebuchet MS"/>
                <a:cs typeface="Trebuchet MS"/>
              </a:rPr>
              <a:t>It </a:t>
            </a:r>
            <a:r>
              <a:rPr sz="1000" dirty="0">
                <a:solidFill>
                  <a:srgbClr val="FFFFFF"/>
                </a:solidFill>
                <a:latin typeface="Trebuchet MS"/>
                <a:cs typeface="Trebuchet MS"/>
              </a:rPr>
              <a:t> </a:t>
            </a:r>
            <a:r>
              <a:rPr sz="1000" spc="-40" dirty="0">
                <a:solidFill>
                  <a:srgbClr val="FFFFFF"/>
                </a:solidFill>
                <a:latin typeface="Trebuchet MS"/>
                <a:cs typeface="Trebuchet MS"/>
              </a:rPr>
              <a:t>majorly</a:t>
            </a:r>
            <a:r>
              <a:rPr sz="1000" spc="-35" dirty="0">
                <a:solidFill>
                  <a:srgbClr val="FFFFFF"/>
                </a:solidFill>
                <a:latin typeface="Trebuchet MS"/>
                <a:cs typeface="Trebuchet MS"/>
              </a:rPr>
              <a:t> </a:t>
            </a:r>
            <a:r>
              <a:rPr sz="1000" spc="-20" dirty="0">
                <a:solidFill>
                  <a:srgbClr val="FFFFFF"/>
                </a:solidFill>
                <a:latin typeface="Trebuchet MS"/>
                <a:cs typeface="Trebuchet MS"/>
              </a:rPr>
              <a:t>involves</a:t>
            </a:r>
            <a:r>
              <a:rPr sz="1000" spc="265" dirty="0">
                <a:solidFill>
                  <a:srgbClr val="FFFFFF"/>
                </a:solidFill>
                <a:latin typeface="Trebuchet MS"/>
                <a:cs typeface="Trebuchet MS"/>
              </a:rPr>
              <a:t> </a:t>
            </a:r>
            <a:r>
              <a:rPr sz="1000" spc="-25" dirty="0">
                <a:solidFill>
                  <a:srgbClr val="FFFFFF"/>
                </a:solidFill>
                <a:latin typeface="Trebuchet MS"/>
                <a:cs typeface="Trebuchet MS"/>
              </a:rPr>
              <a:t>large-scale</a:t>
            </a:r>
            <a:r>
              <a:rPr sz="1000" spc="-20" dirty="0">
                <a:solidFill>
                  <a:srgbClr val="FFFFFF"/>
                </a:solidFill>
                <a:latin typeface="Trebuchet MS"/>
                <a:cs typeface="Trebuchet MS"/>
              </a:rPr>
              <a:t> machine-to- </a:t>
            </a:r>
            <a:r>
              <a:rPr sz="1000" spc="-15" dirty="0">
                <a:solidFill>
                  <a:srgbClr val="FFFFFF"/>
                </a:solidFill>
                <a:latin typeface="Trebuchet MS"/>
                <a:cs typeface="Trebuchet MS"/>
              </a:rPr>
              <a:t> </a:t>
            </a:r>
            <a:r>
              <a:rPr sz="1000" spc="-10" dirty="0">
                <a:solidFill>
                  <a:srgbClr val="FFFFFF"/>
                </a:solidFill>
                <a:latin typeface="Trebuchet MS"/>
                <a:cs typeface="Trebuchet MS"/>
              </a:rPr>
              <a:t>machine</a:t>
            </a:r>
            <a:r>
              <a:rPr sz="1000" spc="280" dirty="0">
                <a:solidFill>
                  <a:srgbClr val="FFFFFF"/>
                </a:solidFill>
                <a:latin typeface="Trebuchet MS"/>
                <a:cs typeface="Trebuchet MS"/>
              </a:rPr>
              <a:t> </a:t>
            </a:r>
            <a:r>
              <a:rPr sz="1000" spc="-15" dirty="0">
                <a:solidFill>
                  <a:srgbClr val="FFFFFF"/>
                </a:solidFill>
                <a:latin typeface="Trebuchet MS"/>
                <a:cs typeface="Trebuchet MS"/>
              </a:rPr>
              <a:t>communication</a:t>
            </a:r>
            <a:r>
              <a:rPr sz="1000" spc="270" dirty="0">
                <a:solidFill>
                  <a:srgbClr val="FFFFFF"/>
                </a:solidFill>
                <a:latin typeface="Trebuchet MS"/>
                <a:cs typeface="Trebuchet MS"/>
              </a:rPr>
              <a:t> </a:t>
            </a:r>
            <a:r>
              <a:rPr sz="1000" spc="-10" dirty="0">
                <a:solidFill>
                  <a:srgbClr val="FFFFFF"/>
                </a:solidFill>
                <a:latin typeface="Trebuchet MS"/>
                <a:cs typeface="Trebuchet MS"/>
              </a:rPr>
              <a:t>and</a:t>
            </a:r>
            <a:r>
              <a:rPr sz="1000" spc="280" dirty="0">
                <a:solidFill>
                  <a:srgbClr val="FFFFFF"/>
                </a:solidFill>
                <a:latin typeface="Trebuchet MS"/>
                <a:cs typeface="Trebuchet MS"/>
              </a:rPr>
              <a:t> </a:t>
            </a:r>
            <a:r>
              <a:rPr sz="1000" spc="-35" dirty="0">
                <a:solidFill>
                  <a:srgbClr val="FFFFFF"/>
                </a:solidFill>
                <a:latin typeface="Trebuchet MS"/>
                <a:cs typeface="Trebuchet MS"/>
              </a:rPr>
              <a:t>the</a:t>
            </a:r>
            <a:r>
              <a:rPr sz="1000" spc="235" dirty="0">
                <a:solidFill>
                  <a:srgbClr val="FFFFFF"/>
                </a:solidFill>
                <a:latin typeface="Trebuchet MS"/>
                <a:cs typeface="Trebuchet MS"/>
              </a:rPr>
              <a:t> </a:t>
            </a:r>
            <a:r>
              <a:rPr sz="1000" spc="-35" dirty="0">
                <a:solidFill>
                  <a:srgbClr val="FFFFFF"/>
                </a:solidFill>
                <a:latin typeface="Trebuchet MS"/>
                <a:cs typeface="Trebuchet MS"/>
              </a:rPr>
              <a:t>internet </a:t>
            </a:r>
            <a:r>
              <a:rPr sz="1000" spc="-30" dirty="0">
                <a:solidFill>
                  <a:srgbClr val="FFFFFF"/>
                </a:solidFill>
                <a:latin typeface="Trebuchet MS"/>
                <a:cs typeface="Trebuchet MS"/>
              </a:rPr>
              <a:t> </a:t>
            </a:r>
            <a:r>
              <a:rPr sz="1000" spc="-40" dirty="0">
                <a:solidFill>
                  <a:srgbClr val="FFFFFF"/>
                </a:solidFill>
                <a:latin typeface="Trebuchet MS"/>
                <a:cs typeface="Trebuchet MS"/>
              </a:rPr>
              <a:t>of</a:t>
            </a:r>
            <a:r>
              <a:rPr sz="1000" spc="-35" dirty="0">
                <a:solidFill>
                  <a:srgbClr val="FFFFFF"/>
                </a:solidFill>
                <a:latin typeface="Trebuchet MS"/>
                <a:cs typeface="Trebuchet MS"/>
              </a:rPr>
              <a:t> </a:t>
            </a:r>
            <a:r>
              <a:rPr sz="1000" spc="-5" dirty="0">
                <a:solidFill>
                  <a:srgbClr val="FFFFFF"/>
                </a:solidFill>
                <a:latin typeface="Trebuchet MS"/>
                <a:cs typeface="Trebuchet MS"/>
              </a:rPr>
              <a:t>things</a:t>
            </a:r>
            <a:r>
              <a:rPr sz="1000" dirty="0">
                <a:solidFill>
                  <a:srgbClr val="FFFFFF"/>
                </a:solidFill>
                <a:latin typeface="Trebuchet MS"/>
                <a:cs typeface="Trebuchet MS"/>
              </a:rPr>
              <a:t> </a:t>
            </a:r>
            <a:r>
              <a:rPr sz="1000" spc="-15" dirty="0">
                <a:solidFill>
                  <a:srgbClr val="FFFFFF"/>
                </a:solidFill>
                <a:latin typeface="Trebuchet MS"/>
                <a:cs typeface="Trebuchet MS"/>
              </a:rPr>
              <a:t>(IoT)</a:t>
            </a:r>
            <a:r>
              <a:rPr sz="1000" spc="-10" dirty="0">
                <a:solidFill>
                  <a:srgbClr val="FFFFFF"/>
                </a:solidFill>
                <a:latin typeface="Trebuchet MS"/>
                <a:cs typeface="Trebuchet MS"/>
              </a:rPr>
              <a:t> </a:t>
            </a:r>
            <a:r>
              <a:rPr sz="1000" spc="-30" dirty="0">
                <a:solidFill>
                  <a:srgbClr val="FFFFFF"/>
                </a:solidFill>
                <a:latin typeface="Trebuchet MS"/>
                <a:cs typeface="Trebuchet MS"/>
              </a:rPr>
              <a:t>integrated</a:t>
            </a:r>
            <a:r>
              <a:rPr sz="1000" spc="-25" dirty="0">
                <a:solidFill>
                  <a:srgbClr val="FFFFFF"/>
                </a:solidFill>
                <a:latin typeface="Trebuchet MS"/>
                <a:cs typeface="Trebuchet MS"/>
              </a:rPr>
              <a:t> </a:t>
            </a:r>
            <a:r>
              <a:rPr sz="1000" spc="-45" dirty="0">
                <a:solidFill>
                  <a:srgbClr val="FFFFFF"/>
                </a:solidFill>
                <a:latin typeface="Trebuchet MS"/>
                <a:cs typeface="Trebuchet MS"/>
              </a:rPr>
              <a:t>for</a:t>
            </a:r>
            <a:r>
              <a:rPr sz="1000" spc="-40" dirty="0">
                <a:solidFill>
                  <a:srgbClr val="FFFFFF"/>
                </a:solidFill>
                <a:latin typeface="Trebuchet MS"/>
                <a:cs typeface="Trebuchet MS"/>
              </a:rPr>
              <a:t> </a:t>
            </a:r>
            <a:r>
              <a:rPr sz="1000" spc="-15" dirty="0">
                <a:solidFill>
                  <a:srgbClr val="FFFFFF"/>
                </a:solidFill>
                <a:latin typeface="Trebuchet MS"/>
                <a:cs typeface="Trebuchet MS"/>
              </a:rPr>
              <a:t>increased </a:t>
            </a:r>
            <a:r>
              <a:rPr sz="1000" spc="-10" dirty="0">
                <a:solidFill>
                  <a:srgbClr val="FFFFFF"/>
                </a:solidFill>
                <a:latin typeface="Trebuchet MS"/>
                <a:cs typeface="Trebuchet MS"/>
              </a:rPr>
              <a:t> </a:t>
            </a:r>
            <a:r>
              <a:rPr sz="1000" spc="-30" dirty="0">
                <a:solidFill>
                  <a:srgbClr val="FFFFFF"/>
                </a:solidFill>
                <a:latin typeface="Trebuchet MS"/>
                <a:cs typeface="Trebuchet MS"/>
              </a:rPr>
              <a:t>automation,</a:t>
            </a:r>
            <a:r>
              <a:rPr sz="1000" spc="-25" dirty="0">
                <a:solidFill>
                  <a:srgbClr val="FFFFFF"/>
                </a:solidFill>
                <a:latin typeface="Trebuchet MS"/>
                <a:cs typeface="Trebuchet MS"/>
              </a:rPr>
              <a:t> improved</a:t>
            </a:r>
            <a:r>
              <a:rPr sz="1000" spc="-20" dirty="0">
                <a:solidFill>
                  <a:srgbClr val="FFFFFF"/>
                </a:solidFill>
                <a:latin typeface="Trebuchet MS"/>
                <a:cs typeface="Trebuchet MS"/>
              </a:rPr>
              <a:t> </a:t>
            </a:r>
            <a:r>
              <a:rPr sz="1000" spc="-15" dirty="0">
                <a:solidFill>
                  <a:srgbClr val="FFFFFF"/>
                </a:solidFill>
                <a:latin typeface="Trebuchet MS"/>
                <a:cs typeface="Trebuchet MS"/>
              </a:rPr>
              <a:t>communication</a:t>
            </a:r>
            <a:r>
              <a:rPr sz="1000" spc="-10" dirty="0">
                <a:solidFill>
                  <a:srgbClr val="FFFFFF"/>
                </a:solidFill>
                <a:latin typeface="Trebuchet MS"/>
                <a:cs typeface="Trebuchet MS"/>
              </a:rPr>
              <a:t> and </a:t>
            </a:r>
            <a:r>
              <a:rPr sz="1000" spc="-5" dirty="0">
                <a:solidFill>
                  <a:srgbClr val="FFFFFF"/>
                </a:solidFill>
                <a:latin typeface="Trebuchet MS"/>
                <a:cs typeface="Trebuchet MS"/>
              </a:rPr>
              <a:t> </a:t>
            </a:r>
            <a:r>
              <a:rPr sz="1000" spc="-25" dirty="0">
                <a:solidFill>
                  <a:srgbClr val="FFFFFF"/>
                </a:solidFill>
                <a:latin typeface="Trebuchet MS"/>
                <a:cs typeface="Trebuchet MS"/>
              </a:rPr>
              <a:t>monitoring, </a:t>
            </a:r>
            <a:r>
              <a:rPr sz="1000" spc="-10" dirty="0">
                <a:solidFill>
                  <a:srgbClr val="FFFFFF"/>
                </a:solidFill>
                <a:latin typeface="Trebuchet MS"/>
                <a:cs typeface="Trebuchet MS"/>
              </a:rPr>
              <a:t>and </a:t>
            </a:r>
            <a:r>
              <a:rPr sz="1000" dirty="0">
                <a:solidFill>
                  <a:srgbClr val="FFFFFF"/>
                </a:solidFill>
                <a:latin typeface="Trebuchet MS"/>
                <a:cs typeface="Trebuchet MS"/>
              </a:rPr>
              <a:t>diagnosis </a:t>
            </a:r>
            <a:r>
              <a:rPr sz="1000" spc="-35" dirty="0">
                <a:solidFill>
                  <a:srgbClr val="FFFFFF"/>
                </a:solidFill>
                <a:latin typeface="Trebuchet MS"/>
                <a:cs typeface="Trebuchet MS"/>
              </a:rPr>
              <a:t>without the </a:t>
            </a:r>
            <a:r>
              <a:rPr sz="1000" spc="-25" dirty="0">
                <a:solidFill>
                  <a:srgbClr val="FFFFFF"/>
                </a:solidFill>
                <a:latin typeface="Trebuchet MS"/>
                <a:cs typeface="Trebuchet MS"/>
              </a:rPr>
              <a:t>need </a:t>
            </a:r>
            <a:r>
              <a:rPr sz="1000" spc="-20" dirty="0">
                <a:solidFill>
                  <a:srgbClr val="FFFFFF"/>
                </a:solidFill>
                <a:latin typeface="Trebuchet MS"/>
                <a:cs typeface="Trebuchet MS"/>
              </a:rPr>
              <a:t> </a:t>
            </a:r>
            <a:r>
              <a:rPr sz="1000" spc="-45" dirty="0">
                <a:solidFill>
                  <a:srgbClr val="FFFFFF"/>
                </a:solidFill>
                <a:latin typeface="Trebuchet MS"/>
                <a:cs typeface="Trebuchet MS"/>
              </a:rPr>
              <a:t>for </a:t>
            </a:r>
            <a:r>
              <a:rPr sz="1000" dirty="0">
                <a:solidFill>
                  <a:srgbClr val="FFFFFF"/>
                </a:solidFill>
                <a:latin typeface="Trebuchet MS"/>
                <a:cs typeface="Trebuchet MS"/>
              </a:rPr>
              <a:t>human </a:t>
            </a:r>
            <a:r>
              <a:rPr sz="1000" spc="-35" dirty="0">
                <a:solidFill>
                  <a:srgbClr val="FFFFFF"/>
                </a:solidFill>
                <a:latin typeface="Trebuchet MS"/>
                <a:cs typeface="Trebuchet MS"/>
              </a:rPr>
              <a:t>intervention. </a:t>
            </a:r>
            <a:r>
              <a:rPr sz="1000" spc="5" dirty="0">
                <a:solidFill>
                  <a:srgbClr val="FFFFFF"/>
                </a:solidFill>
                <a:latin typeface="Trebuchet MS"/>
                <a:cs typeface="Trebuchet MS"/>
              </a:rPr>
              <a:t>India </a:t>
            </a:r>
            <a:r>
              <a:rPr sz="1000" spc="15" dirty="0">
                <a:solidFill>
                  <a:srgbClr val="FFFFFF"/>
                </a:solidFill>
                <a:latin typeface="Trebuchet MS"/>
                <a:cs typeface="Trebuchet MS"/>
              </a:rPr>
              <a:t>is </a:t>
            </a:r>
            <a:r>
              <a:rPr sz="1000" spc="-30" dirty="0">
                <a:solidFill>
                  <a:srgbClr val="FFFFFF"/>
                </a:solidFill>
                <a:latin typeface="Trebuchet MS"/>
                <a:cs typeface="Trebuchet MS"/>
              </a:rPr>
              <a:t>a country </a:t>
            </a:r>
            <a:r>
              <a:rPr sz="1000" spc="-45" dirty="0">
                <a:solidFill>
                  <a:srgbClr val="FFFFFF"/>
                </a:solidFill>
                <a:latin typeface="Trebuchet MS"/>
                <a:cs typeface="Trebuchet MS"/>
              </a:rPr>
              <a:t>at </a:t>
            </a:r>
            <a:r>
              <a:rPr sz="1000" spc="-40" dirty="0">
                <a:solidFill>
                  <a:srgbClr val="FFFFFF"/>
                </a:solidFill>
                <a:latin typeface="Trebuchet MS"/>
                <a:cs typeface="Trebuchet MS"/>
              </a:rPr>
              <a:t> </a:t>
            </a:r>
            <a:r>
              <a:rPr sz="1000" spc="-35" dirty="0">
                <a:solidFill>
                  <a:srgbClr val="FFFFFF"/>
                </a:solidFill>
                <a:latin typeface="Trebuchet MS"/>
                <a:cs typeface="Trebuchet MS"/>
              </a:rPr>
              <a:t>the</a:t>
            </a:r>
            <a:r>
              <a:rPr sz="1000" spc="-5" dirty="0">
                <a:solidFill>
                  <a:srgbClr val="FFFFFF"/>
                </a:solidFill>
                <a:latin typeface="Trebuchet MS"/>
                <a:cs typeface="Trebuchet MS"/>
              </a:rPr>
              <a:t> </a:t>
            </a:r>
            <a:r>
              <a:rPr sz="1000" spc="10" dirty="0">
                <a:solidFill>
                  <a:srgbClr val="FFFFFF"/>
                </a:solidFill>
                <a:latin typeface="Trebuchet MS"/>
                <a:cs typeface="Trebuchet MS"/>
              </a:rPr>
              <a:t>cusp</a:t>
            </a:r>
            <a:r>
              <a:rPr sz="1000" dirty="0">
                <a:solidFill>
                  <a:srgbClr val="FFFFFF"/>
                </a:solidFill>
                <a:latin typeface="Trebuchet MS"/>
                <a:cs typeface="Trebuchet MS"/>
              </a:rPr>
              <a:t> </a:t>
            </a:r>
            <a:r>
              <a:rPr sz="1000" spc="-40" dirty="0">
                <a:solidFill>
                  <a:srgbClr val="FFFFFF"/>
                </a:solidFill>
                <a:latin typeface="Trebuchet MS"/>
                <a:cs typeface="Trebuchet MS"/>
              </a:rPr>
              <a:t>of</a:t>
            </a:r>
            <a:r>
              <a:rPr sz="1000" dirty="0">
                <a:solidFill>
                  <a:srgbClr val="FFFFFF"/>
                </a:solidFill>
                <a:latin typeface="Trebuchet MS"/>
                <a:cs typeface="Trebuchet MS"/>
              </a:rPr>
              <a:t> </a:t>
            </a:r>
            <a:r>
              <a:rPr sz="1000" spc="-10" dirty="0">
                <a:solidFill>
                  <a:srgbClr val="FFFFFF"/>
                </a:solidFill>
                <a:latin typeface="Trebuchet MS"/>
                <a:cs typeface="Trebuchet MS"/>
              </a:rPr>
              <a:t>this</a:t>
            </a:r>
            <a:r>
              <a:rPr sz="1000" spc="-5" dirty="0">
                <a:solidFill>
                  <a:srgbClr val="FFFFFF"/>
                </a:solidFill>
                <a:latin typeface="Trebuchet MS"/>
                <a:cs typeface="Trebuchet MS"/>
              </a:rPr>
              <a:t> </a:t>
            </a:r>
            <a:r>
              <a:rPr sz="1000" spc="-25" dirty="0">
                <a:solidFill>
                  <a:srgbClr val="FFFFFF"/>
                </a:solidFill>
                <a:latin typeface="Trebuchet MS"/>
                <a:cs typeface="Trebuchet MS"/>
              </a:rPr>
              <a:t>transition.</a:t>
            </a:r>
            <a:endParaRPr sz="1000">
              <a:latin typeface="Trebuchet MS"/>
              <a:cs typeface="Trebuchet MS"/>
            </a:endParaRPr>
          </a:p>
          <a:p>
            <a:pPr>
              <a:lnSpc>
                <a:spcPct val="100000"/>
              </a:lnSpc>
            </a:pPr>
            <a:endParaRPr sz="1200">
              <a:latin typeface="Trebuchet MS"/>
              <a:cs typeface="Trebuchet MS"/>
            </a:endParaRPr>
          </a:p>
          <a:p>
            <a:pPr>
              <a:lnSpc>
                <a:spcPct val="100000"/>
              </a:lnSpc>
              <a:spcBef>
                <a:spcPts val="50"/>
              </a:spcBef>
            </a:pPr>
            <a:endParaRPr sz="900">
              <a:latin typeface="Trebuchet MS"/>
              <a:cs typeface="Trebuchet MS"/>
            </a:endParaRPr>
          </a:p>
          <a:p>
            <a:pPr marL="12700">
              <a:lnSpc>
                <a:spcPct val="100000"/>
              </a:lnSpc>
            </a:pPr>
            <a:r>
              <a:rPr sz="1600" b="1" spc="-90" dirty="0">
                <a:solidFill>
                  <a:srgbClr val="FFFFFF"/>
                </a:solidFill>
                <a:latin typeface="Verdana"/>
                <a:cs typeface="Verdana"/>
              </a:rPr>
              <a:t>K</a:t>
            </a:r>
            <a:r>
              <a:rPr sz="1600" b="1" spc="-75" dirty="0">
                <a:solidFill>
                  <a:srgbClr val="FFFFFF"/>
                </a:solidFill>
                <a:latin typeface="Verdana"/>
                <a:cs typeface="Verdana"/>
              </a:rPr>
              <a:t>e</a:t>
            </a:r>
            <a:r>
              <a:rPr sz="1600" b="1" spc="-85" dirty="0">
                <a:solidFill>
                  <a:srgbClr val="FFFFFF"/>
                </a:solidFill>
                <a:latin typeface="Verdana"/>
                <a:cs typeface="Verdana"/>
              </a:rPr>
              <a:t>y</a:t>
            </a:r>
            <a:r>
              <a:rPr sz="1600" b="1" spc="-95" dirty="0">
                <a:solidFill>
                  <a:srgbClr val="FFFFFF"/>
                </a:solidFill>
                <a:latin typeface="Verdana"/>
                <a:cs typeface="Verdana"/>
              </a:rPr>
              <a:t> </a:t>
            </a:r>
            <a:r>
              <a:rPr sz="1600" b="1" spc="-30" dirty="0">
                <a:solidFill>
                  <a:srgbClr val="FFFFFF"/>
                </a:solidFill>
                <a:latin typeface="Verdana"/>
                <a:cs typeface="Verdana"/>
              </a:rPr>
              <a:t>Be</a:t>
            </a:r>
            <a:r>
              <a:rPr sz="1600" b="1" spc="-25" dirty="0">
                <a:solidFill>
                  <a:srgbClr val="FFFFFF"/>
                </a:solidFill>
                <a:latin typeface="Verdana"/>
                <a:cs typeface="Verdana"/>
              </a:rPr>
              <a:t>n</a:t>
            </a:r>
            <a:r>
              <a:rPr sz="1600" b="1" spc="-70" dirty="0">
                <a:solidFill>
                  <a:srgbClr val="FFFFFF"/>
                </a:solidFill>
                <a:latin typeface="Verdana"/>
                <a:cs typeface="Verdana"/>
              </a:rPr>
              <a:t>e</a:t>
            </a:r>
            <a:r>
              <a:rPr sz="1600" b="1" spc="-65" dirty="0">
                <a:solidFill>
                  <a:srgbClr val="FFFFFF"/>
                </a:solidFill>
                <a:latin typeface="Verdana"/>
                <a:cs typeface="Verdana"/>
              </a:rPr>
              <a:t>f</a:t>
            </a:r>
            <a:r>
              <a:rPr sz="1600" b="1" spc="-80" dirty="0">
                <a:solidFill>
                  <a:srgbClr val="FFFFFF"/>
                </a:solidFill>
                <a:latin typeface="Verdana"/>
                <a:cs typeface="Verdana"/>
              </a:rPr>
              <a:t>a</a:t>
            </a:r>
            <a:r>
              <a:rPr sz="1600" b="1" spc="10" dirty="0">
                <a:solidFill>
                  <a:srgbClr val="FFFFFF"/>
                </a:solidFill>
                <a:latin typeface="Verdana"/>
                <a:cs typeface="Verdana"/>
              </a:rPr>
              <a:t>c</a:t>
            </a:r>
            <a:r>
              <a:rPr sz="1600" b="1" spc="-65" dirty="0">
                <a:solidFill>
                  <a:srgbClr val="FFFFFF"/>
                </a:solidFill>
                <a:latin typeface="Verdana"/>
                <a:cs typeface="Verdana"/>
              </a:rPr>
              <a:t>t</a:t>
            </a:r>
            <a:r>
              <a:rPr sz="1600" b="1" spc="-95" dirty="0">
                <a:solidFill>
                  <a:srgbClr val="FFFFFF"/>
                </a:solidFill>
                <a:latin typeface="Verdana"/>
                <a:cs typeface="Verdana"/>
              </a:rPr>
              <a:t>o</a:t>
            </a:r>
            <a:r>
              <a:rPr sz="1600" b="1" spc="-75" dirty="0">
                <a:solidFill>
                  <a:srgbClr val="FFFFFF"/>
                </a:solidFill>
                <a:latin typeface="Verdana"/>
                <a:cs typeface="Verdana"/>
              </a:rPr>
              <a:t>r</a:t>
            </a:r>
            <a:r>
              <a:rPr sz="1600" b="1" spc="-100" dirty="0">
                <a:solidFill>
                  <a:srgbClr val="FFFFFF"/>
                </a:solidFill>
                <a:latin typeface="Verdana"/>
                <a:cs typeface="Verdana"/>
              </a:rPr>
              <a:t>s</a:t>
            </a:r>
            <a:endParaRPr sz="1600">
              <a:latin typeface="Verdana"/>
              <a:cs typeface="Verdana"/>
            </a:endParaRPr>
          </a:p>
          <a:p>
            <a:pPr marL="12700">
              <a:lnSpc>
                <a:spcPct val="100000"/>
              </a:lnSpc>
              <a:spcBef>
                <a:spcPts val="340"/>
              </a:spcBef>
            </a:pPr>
            <a:r>
              <a:rPr sz="1000" spc="-15" dirty="0">
                <a:solidFill>
                  <a:srgbClr val="FFFFFF"/>
                </a:solidFill>
                <a:latin typeface="Trebuchet MS"/>
                <a:cs typeface="Trebuchet MS"/>
              </a:rPr>
              <a:t>Oil</a:t>
            </a:r>
            <a:r>
              <a:rPr sz="1000" spc="-10" dirty="0">
                <a:solidFill>
                  <a:srgbClr val="FFFFFF"/>
                </a:solidFill>
                <a:latin typeface="Trebuchet MS"/>
                <a:cs typeface="Trebuchet MS"/>
              </a:rPr>
              <a:t> and </a:t>
            </a:r>
            <a:r>
              <a:rPr sz="1000" dirty="0">
                <a:solidFill>
                  <a:srgbClr val="FFFFFF"/>
                </a:solidFill>
                <a:latin typeface="Trebuchet MS"/>
                <a:cs typeface="Trebuchet MS"/>
              </a:rPr>
              <a:t>Gas</a:t>
            </a:r>
            <a:r>
              <a:rPr sz="1000" spc="-5" dirty="0">
                <a:solidFill>
                  <a:srgbClr val="FFFFFF"/>
                </a:solidFill>
                <a:latin typeface="Trebuchet MS"/>
                <a:cs typeface="Trebuchet MS"/>
              </a:rPr>
              <a:t> </a:t>
            </a:r>
            <a:r>
              <a:rPr sz="1000" spc="-25" dirty="0">
                <a:solidFill>
                  <a:srgbClr val="FFFFFF"/>
                </a:solidFill>
                <a:latin typeface="Trebuchet MS"/>
                <a:cs typeface="Trebuchet MS"/>
              </a:rPr>
              <a:t>corporations</a:t>
            </a:r>
            <a:endParaRPr sz="1000">
              <a:latin typeface="Trebuchet MS"/>
              <a:cs typeface="Trebuchet MS"/>
            </a:endParaRPr>
          </a:p>
          <a:p>
            <a:pPr marL="12700">
              <a:lnSpc>
                <a:spcPct val="100000"/>
              </a:lnSpc>
              <a:spcBef>
                <a:spcPts val="670"/>
              </a:spcBef>
            </a:pPr>
            <a:r>
              <a:rPr sz="1000" spc="-5" dirty="0">
                <a:solidFill>
                  <a:srgbClr val="FFFFFF"/>
                </a:solidFill>
                <a:latin typeface="Trebuchet MS"/>
                <a:cs typeface="Trebuchet MS"/>
              </a:rPr>
              <a:t>Manufacturing</a:t>
            </a:r>
            <a:endParaRPr sz="1000">
              <a:latin typeface="Trebuchet MS"/>
              <a:cs typeface="Trebuchet MS"/>
            </a:endParaRPr>
          </a:p>
          <a:p>
            <a:pPr>
              <a:lnSpc>
                <a:spcPct val="100000"/>
              </a:lnSpc>
            </a:pPr>
            <a:endParaRPr sz="1200">
              <a:latin typeface="Trebuchet MS"/>
              <a:cs typeface="Trebuchet MS"/>
            </a:endParaRPr>
          </a:p>
          <a:p>
            <a:pPr>
              <a:lnSpc>
                <a:spcPct val="100000"/>
              </a:lnSpc>
              <a:spcBef>
                <a:spcPts val="25"/>
              </a:spcBef>
            </a:pPr>
            <a:endParaRPr sz="1000">
              <a:latin typeface="Trebuchet MS"/>
              <a:cs typeface="Trebuchet MS"/>
            </a:endParaRPr>
          </a:p>
          <a:p>
            <a:pPr marL="12700">
              <a:lnSpc>
                <a:spcPct val="100000"/>
              </a:lnSpc>
            </a:pPr>
            <a:r>
              <a:rPr sz="1600" b="1" spc="-45" dirty="0">
                <a:solidFill>
                  <a:srgbClr val="FFFFFF"/>
                </a:solidFill>
                <a:latin typeface="Verdana"/>
                <a:cs typeface="Verdana"/>
              </a:rPr>
              <a:t>Faculty</a:t>
            </a:r>
            <a:endParaRPr sz="1600">
              <a:latin typeface="Verdana"/>
              <a:cs typeface="Verdana"/>
            </a:endParaRPr>
          </a:p>
          <a:p>
            <a:pPr marL="12700">
              <a:lnSpc>
                <a:spcPct val="100000"/>
              </a:lnSpc>
              <a:spcBef>
                <a:spcPts val="470"/>
              </a:spcBef>
            </a:pPr>
            <a:r>
              <a:rPr sz="1000" spc="-10" dirty="0">
                <a:solidFill>
                  <a:srgbClr val="FFFFFF"/>
                </a:solidFill>
                <a:latin typeface="Trebuchet MS"/>
                <a:cs typeface="Trebuchet MS"/>
              </a:rPr>
              <a:t>Hariprasad</a:t>
            </a:r>
            <a:r>
              <a:rPr sz="1000" spc="-30" dirty="0">
                <a:solidFill>
                  <a:srgbClr val="FFFFFF"/>
                </a:solidFill>
                <a:latin typeface="Trebuchet MS"/>
                <a:cs typeface="Trebuchet MS"/>
              </a:rPr>
              <a:t> </a:t>
            </a:r>
            <a:r>
              <a:rPr sz="1000" spc="-5" dirty="0">
                <a:solidFill>
                  <a:srgbClr val="FFFFFF"/>
                </a:solidFill>
                <a:latin typeface="Trebuchet MS"/>
                <a:cs typeface="Trebuchet MS"/>
              </a:rPr>
              <a:t>Kodamana</a:t>
            </a:r>
            <a:endParaRPr sz="1000">
              <a:latin typeface="Trebuchet MS"/>
              <a:cs typeface="Trebuchet MS"/>
            </a:endParaRPr>
          </a:p>
          <a:p>
            <a:pPr marL="12700" marR="1434465">
              <a:lnSpc>
                <a:spcPct val="155600"/>
              </a:lnSpc>
            </a:pPr>
            <a:r>
              <a:rPr sz="1000" spc="5" dirty="0">
                <a:solidFill>
                  <a:srgbClr val="FFFFFF"/>
                </a:solidFill>
                <a:latin typeface="Trebuchet MS"/>
                <a:cs typeface="Trebuchet MS"/>
              </a:rPr>
              <a:t>Souvik</a:t>
            </a:r>
            <a:r>
              <a:rPr sz="1000" spc="-50" dirty="0">
                <a:solidFill>
                  <a:srgbClr val="FFFFFF"/>
                </a:solidFill>
                <a:latin typeface="Trebuchet MS"/>
                <a:cs typeface="Trebuchet MS"/>
              </a:rPr>
              <a:t> </a:t>
            </a:r>
            <a:r>
              <a:rPr sz="1000" spc="-30" dirty="0">
                <a:solidFill>
                  <a:srgbClr val="FFFFFF"/>
                </a:solidFill>
                <a:latin typeface="Trebuchet MS"/>
                <a:cs typeface="Trebuchet MS"/>
              </a:rPr>
              <a:t>Chakraborty </a:t>
            </a:r>
            <a:r>
              <a:rPr sz="1000" spc="-285" dirty="0">
                <a:solidFill>
                  <a:srgbClr val="FFFFFF"/>
                </a:solidFill>
                <a:latin typeface="Trebuchet MS"/>
                <a:cs typeface="Trebuchet MS"/>
              </a:rPr>
              <a:t> </a:t>
            </a:r>
            <a:r>
              <a:rPr sz="1000" spc="-5" dirty="0">
                <a:solidFill>
                  <a:srgbClr val="FFFFFF"/>
                </a:solidFill>
                <a:latin typeface="Trebuchet MS"/>
                <a:cs typeface="Trebuchet MS"/>
              </a:rPr>
              <a:t>Shaurya </a:t>
            </a:r>
            <a:r>
              <a:rPr sz="1000" dirty="0">
                <a:solidFill>
                  <a:srgbClr val="FFFFFF"/>
                </a:solidFill>
                <a:latin typeface="Trebuchet MS"/>
                <a:cs typeface="Trebuchet MS"/>
              </a:rPr>
              <a:t>Shriyam </a:t>
            </a:r>
            <a:r>
              <a:rPr sz="1000" spc="5" dirty="0">
                <a:solidFill>
                  <a:srgbClr val="FFFFFF"/>
                </a:solidFill>
                <a:latin typeface="Trebuchet MS"/>
                <a:cs typeface="Trebuchet MS"/>
              </a:rPr>
              <a:t> </a:t>
            </a:r>
            <a:r>
              <a:rPr sz="1000" spc="-15" dirty="0">
                <a:solidFill>
                  <a:srgbClr val="FFFFFF"/>
                </a:solidFill>
                <a:latin typeface="Trebuchet MS"/>
                <a:cs typeface="Trebuchet MS"/>
              </a:rPr>
              <a:t>Arpan</a:t>
            </a:r>
            <a:r>
              <a:rPr sz="1000" spc="-5" dirty="0">
                <a:solidFill>
                  <a:srgbClr val="FFFFFF"/>
                </a:solidFill>
                <a:latin typeface="Trebuchet MS"/>
                <a:cs typeface="Trebuchet MS"/>
              </a:rPr>
              <a:t> </a:t>
            </a:r>
            <a:r>
              <a:rPr sz="1000" dirty="0">
                <a:solidFill>
                  <a:srgbClr val="FFFFFF"/>
                </a:solidFill>
                <a:latin typeface="Trebuchet MS"/>
                <a:cs typeface="Trebuchet MS"/>
              </a:rPr>
              <a:t>Kar</a:t>
            </a:r>
            <a:endParaRPr sz="1000">
              <a:latin typeface="Trebuchet MS"/>
              <a:cs typeface="Trebuchet MS"/>
            </a:endParaRPr>
          </a:p>
          <a:p>
            <a:pPr marL="12700" marR="1285875" algn="just">
              <a:lnSpc>
                <a:spcPct val="155600"/>
              </a:lnSpc>
            </a:pPr>
            <a:r>
              <a:rPr sz="1000" spc="-15" dirty="0">
                <a:solidFill>
                  <a:srgbClr val="FFFFFF"/>
                </a:solidFill>
                <a:latin typeface="Trebuchet MS"/>
                <a:cs typeface="Trebuchet MS"/>
              </a:rPr>
              <a:t>Arpan </a:t>
            </a:r>
            <a:r>
              <a:rPr sz="1000" spc="-25" dirty="0">
                <a:solidFill>
                  <a:srgbClr val="FFFFFF"/>
                </a:solidFill>
                <a:latin typeface="Trebuchet MS"/>
                <a:cs typeface="Trebuchet MS"/>
              </a:rPr>
              <a:t>Chattopadhyay </a:t>
            </a:r>
            <a:r>
              <a:rPr sz="1000" spc="-290" dirty="0">
                <a:solidFill>
                  <a:srgbClr val="FFFFFF"/>
                </a:solidFill>
                <a:latin typeface="Trebuchet MS"/>
                <a:cs typeface="Trebuchet MS"/>
              </a:rPr>
              <a:t> </a:t>
            </a:r>
            <a:r>
              <a:rPr sz="1000" spc="-10" dirty="0">
                <a:solidFill>
                  <a:srgbClr val="FFFFFF"/>
                </a:solidFill>
                <a:latin typeface="Trebuchet MS"/>
                <a:cs typeface="Trebuchet MS"/>
              </a:rPr>
              <a:t>Manojkumar</a:t>
            </a:r>
            <a:r>
              <a:rPr sz="1000" dirty="0">
                <a:solidFill>
                  <a:srgbClr val="FFFFFF"/>
                </a:solidFill>
                <a:latin typeface="Trebuchet MS"/>
                <a:cs typeface="Trebuchet MS"/>
              </a:rPr>
              <a:t> </a:t>
            </a:r>
            <a:r>
              <a:rPr sz="1000" spc="-15" dirty="0">
                <a:solidFill>
                  <a:srgbClr val="FFFFFF"/>
                </a:solidFill>
                <a:latin typeface="Trebuchet MS"/>
                <a:cs typeface="Trebuchet MS"/>
              </a:rPr>
              <a:t>Ramteke  </a:t>
            </a:r>
            <a:r>
              <a:rPr sz="1000" spc="-10" dirty="0">
                <a:solidFill>
                  <a:srgbClr val="FFFFFF"/>
                </a:solidFill>
                <a:latin typeface="Trebuchet MS"/>
                <a:cs typeface="Trebuchet MS"/>
              </a:rPr>
              <a:t>Anurag </a:t>
            </a:r>
            <a:r>
              <a:rPr sz="1000" spc="30" dirty="0">
                <a:solidFill>
                  <a:srgbClr val="FFFFFF"/>
                </a:solidFill>
                <a:latin typeface="Trebuchet MS"/>
                <a:cs typeface="Trebuchet MS"/>
              </a:rPr>
              <a:t>S.</a:t>
            </a:r>
            <a:r>
              <a:rPr sz="1000" spc="-10" dirty="0">
                <a:solidFill>
                  <a:srgbClr val="FFFFFF"/>
                </a:solidFill>
                <a:latin typeface="Trebuchet MS"/>
                <a:cs typeface="Trebuchet MS"/>
              </a:rPr>
              <a:t> </a:t>
            </a:r>
            <a:r>
              <a:rPr sz="1000" spc="-20" dirty="0">
                <a:solidFill>
                  <a:srgbClr val="FFFFFF"/>
                </a:solidFill>
                <a:latin typeface="Trebuchet MS"/>
                <a:cs typeface="Trebuchet MS"/>
              </a:rPr>
              <a:t>Rathore</a:t>
            </a:r>
            <a:endParaRPr sz="1000">
              <a:latin typeface="Trebuchet MS"/>
              <a:cs typeface="Trebuchet MS"/>
            </a:endParaRPr>
          </a:p>
        </p:txBody>
      </p:sp>
      <p:grpSp>
        <p:nvGrpSpPr>
          <p:cNvPr id="5" name="object 5"/>
          <p:cNvGrpSpPr/>
          <p:nvPr/>
        </p:nvGrpSpPr>
        <p:grpSpPr>
          <a:xfrm>
            <a:off x="716824" y="4392423"/>
            <a:ext cx="2303145" cy="2219960"/>
            <a:chOff x="716824" y="4392423"/>
            <a:chExt cx="2303145" cy="2219960"/>
          </a:xfrm>
        </p:grpSpPr>
        <p:sp>
          <p:nvSpPr>
            <p:cNvPr id="6" name="object 6"/>
            <p:cNvSpPr/>
            <p:nvPr/>
          </p:nvSpPr>
          <p:spPr>
            <a:xfrm>
              <a:off x="719999" y="4395598"/>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7" name="object 7"/>
            <p:cNvSpPr/>
            <p:nvPr/>
          </p:nvSpPr>
          <p:spPr>
            <a:xfrm>
              <a:off x="719999" y="5416199"/>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8" name="object 8"/>
            <p:cNvSpPr/>
            <p:nvPr/>
          </p:nvSpPr>
          <p:spPr>
            <a:xfrm>
              <a:off x="719999" y="4644423"/>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9" name="object 9"/>
            <p:cNvSpPr/>
            <p:nvPr/>
          </p:nvSpPr>
          <p:spPr>
            <a:xfrm>
              <a:off x="719999" y="5665024"/>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0" name="object 10"/>
            <p:cNvSpPr/>
            <p:nvPr/>
          </p:nvSpPr>
          <p:spPr>
            <a:xfrm>
              <a:off x="719999" y="5897224"/>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1" name="object 11"/>
            <p:cNvSpPr/>
            <p:nvPr/>
          </p:nvSpPr>
          <p:spPr>
            <a:xfrm>
              <a:off x="719999" y="6131222"/>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2" name="object 12"/>
            <p:cNvSpPr/>
            <p:nvPr/>
          </p:nvSpPr>
          <p:spPr>
            <a:xfrm>
              <a:off x="719999" y="6360774"/>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3" name="object 13"/>
            <p:cNvSpPr/>
            <p:nvPr/>
          </p:nvSpPr>
          <p:spPr>
            <a:xfrm>
              <a:off x="719999" y="6609175"/>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grpSp>
      <p:pic>
        <p:nvPicPr>
          <p:cNvPr id="14" name="object 14"/>
          <p:cNvPicPr/>
          <p:nvPr/>
        </p:nvPicPr>
        <p:blipFill>
          <a:blip r:embed="rId3" cstate="print"/>
          <a:stretch>
            <a:fillRect/>
          </a:stretch>
        </p:blipFill>
        <p:spPr>
          <a:xfrm>
            <a:off x="3425393" y="798093"/>
            <a:ext cx="3627005" cy="1516303"/>
          </a:xfrm>
          <a:prstGeom prst="rect">
            <a:avLst/>
          </a:prstGeom>
        </p:spPr>
      </p:pic>
      <p:sp>
        <p:nvSpPr>
          <p:cNvPr id="15" name="object 15"/>
          <p:cNvSpPr txBox="1"/>
          <p:nvPr/>
        </p:nvSpPr>
        <p:spPr>
          <a:xfrm>
            <a:off x="3415700" y="2394137"/>
            <a:ext cx="3649979" cy="6955155"/>
          </a:xfrm>
          <a:prstGeom prst="rect">
            <a:avLst/>
          </a:prstGeom>
        </p:spPr>
        <p:txBody>
          <a:bodyPr vert="horz" wrap="square" lIns="0" tIns="12700" rIns="0" bIns="0" rtlCol="0">
            <a:spAutoFit/>
          </a:bodyPr>
          <a:lstStyle/>
          <a:p>
            <a:pPr marL="12700" marR="5080" algn="just">
              <a:lnSpc>
                <a:spcPct val="108300"/>
              </a:lnSpc>
              <a:spcBef>
                <a:spcPts val="100"/>
              </a:spcBef>
            </a:pPr>
            <a:r>
              <a:rPr sz="1000" spc="-25" dirty="0">
                <a:latin typeface="Trebuchet MS"/>
                <a:cs typeface="Trebuchet MS"/>
              </a:rPr>
              <a:t>The</a:t>
            </a:r>
            <a:r>
              <a:rPr sz="1000" spc="-20" dirty="0">
                <a:latin typeface="Trebuchet MS"/>
                <a:cs typeface="Trebuchet MS"/>
              </a:rPr>
              <a:t> </a:t>
            </a:r>
            <a:r>
              <a:rPr sz="1000" spc="-30" dirty="0">
                <a:latin typeface="Trebuchet MS"/>
                <a:cs typeface="Trebuchet MS"/>
              </a:rPr>
              <a:t>current</a:t>
            </a:r>
            <a:r>
              <a:rPr sz="1000" spc="-25" dirty="0">
                <a:latin typeface="Trebuchet MS"/>
                <a:cs typeface="Trebuchet MS"/>
              </a:rPr>
              <a:t> </a:t>
            </a:r>
            <a:r>
              <a:rPr sz="1000" spc="-5" dirty="0">
                <a:latin typeface="Trebuchet MS"/>
                <a:cs typeface="Trebuchet MS"/>
              </a:rPr>
              <a:t>focus </a:t>
            </a:r>
            <a:r>
              <a:rPr sz="1000" spc="-40" dirty="0">
                <a:latin typeface="Trebuchet MS"/>
                <a:cs typeface="Trebuchet MS"/>
              </a:rPr>
              <a:t>of</a:t>
            </a:r>
            <a:r>
              <a:rPr sz="1000" spc="-35" dirty="0">
                <a:latin typeface="Trebuchet MS"/>
                <a:cs typeface="Trebuchet MS"/>
              </a:rPr>
              <a:t> </a:t>
            </a:r>
            <a:r>
              <a:rPr sz="1000" spc="50" dirty="0">
                <a:latin typeface="Trebuchet MS"/>
                <a:cs typeface="Trebuchet MS"/>
              </a:rPr>
              <a:t>ScAI </a:t>
            </a:r>
            <a:r>
              <a:rPr sz="1000" dirty="0">
                <a:latin typeface="Trebuchet MS"/>
                <a:cs typeface="Trebuchet MS"/>
              </a:rPr>
              <a:t>in </a:t>
            </a:r>
            <a:r>
              <a:rPr sz="1000" spc="-35" dirty="0">
                <a:latin typeface="Trebuchet MS"/>
                <a:cs typeface="Trebuchet MS"/>
              </a:rPr>
              <a:t>the</a:t>
            </a:r>
            <a:r>
              <a:rPr sz="1000" spc="-30" dirty="0">
                <a:latin typeface="Trebuchet MS"/>
                <a:cs typeface="Trebuchet MS"/>
              </a:rPr>
              <a:t> </a:t>
            </a:r>
            <a:r>
              <a:rPr sz="1000" spc="-40" dirty="0">
                <a:latin typeface="Trebuchet MS"/>
                <a:cs typeface="Trebuchet MS"/>
              </a:rPr>
              <a:t>area</a:t>
            </a:r>
            <a:r>
              <a:rPr sz="1000" spc="-35" dirty="0">
                <a:latin typeface="Trebuchet MS"/>
                <a:cs typeface="Trebuchet MS"/>
              </a:rPr>
              <a:t> </a:t>
            </a:r>
            <a:r>
              <a:rPr sz="1000" spc="-40" dirty="0">
                <a:latin typeface="Trebuchet MS"/>
                <a:cs typeface="Trebuchet MS"/>
              </a:rPr>
              <a:t>of</a:t>
            </a:r>
            <a:r>
              <a:rPr sz="1000" spc="-35" dirty="0">
                <a:latin typeface="Trebuchet MS"/>
                <a:cs typeface="Trebuchet MS"/>
              </a:rPr>
              <a:t> </a:t>
            </a:r>
            <a:r>
              <a:rPr sz="1000" spc="-10" dirty="0">
                <a:latin typeface="Trebuchet MS"/>
                <a:cs typeface="Trebuchet MS"/>
              </a:rPr>
              <a:t>Industry </a:t>
            </a:r>
            <a:r>
              <a:rPr sz="1000" spc="35" dirty="0">
                <a:latin typeface="Trebuchet MS"/>
                <a:cs typeface="Trebuchet MS"/>
              </a:rPr>
              <a:t>4.0 </a:t>
            </a:r>
            <a:r>
              <a:rPr sz="1000" spc="15" dirty="0">
                <a:latin typeface="Trebuchet MS"/>
                <a:cs typeface="Trebuchet MS"/>
              </a:rPr>
              <a:t>is </a:t>
            </a:r>
            <a:r>
              <a:rPr sz="1000" spc="-35" dirty="0">
                <a:latin typeface="Trebuchet MS"/>
                <a:cs typeface="Trebuchet MS"/>
              </a:rPr>
              <a:t>the </a:t>
            </a:r>
            <a:r>
              <a:rPr sz="1000" spc="-30" dirty="0">
                <a:latin typeface="Trebuchet MS"/>
                <a:cs typeface="Trebuchet MS"/>
              </a:rPr>
              <a:t> development </a:t>
            </a:r>
            <a:r>
              <a:rPr sz="1000" spc="-40" dirty="0">
                <a:latin typeface="Trebuchet MS"/>
                <a:cs typeface="Trebuchet MS"/>
              </a:rPr>
              <a:t>of </a:t>
            </a:r>
            <a:r>
              <a:rPr sz="1000" spc="-25" dirty="0">
                <a:latin typeface="Trebuchet MS"/>
                <a:cs typeface="Trebuchet MS"/>
              </a:rPr>
              <a:t>digital-twins, </a:t>
            </a:r>
            <a:r>
              <a:rPr sz="1000" spc="-15" dirty="0">
                <a:latin typeface="Trebuchet MS"/>
                <a:cs typeface="Trebuchet MS"/>
              </a:rPr>
              <a:t>which </a:t>
            </a:r>
            <a:r>
              <a:rPr sz="1000" spc="15" dirty="0">
                <a:latin typeface="Trebuchet MS"/>
                <a:cs typeface="Trebuchet MS"/>
              </a:rPr>
              <a:t>is </a:t>
            </a:r>
            <a:r>
              <a:rPr sz="1000" spc="-30" dirty="0">
                <a:latin typeface="Trebuchet MS"/>
                <a:cs typeface="Trebuchet MS"/>
              </a:rPr>
              <a:t>a </a:t>
            </a:r>
            <a:r>
              <a:rPr sz="1000" spc="-15" dirty="0">
                <a:latin typeface="Trebuchet MS"/>
                <a:cs typeface="Trebuchet MS"/>
              </a:rPr>
              <a:t>simulated </a:t>
            </a:r>
            <a:r>
              <a:rPr sz="1000" spc="-25" dirty="0">
                <a:latin typeface="Trebuchet MS"/>
                <a:cs typeface="Trebuchet MS"/>
              </a:rPr>
              <a:t>replica </a:t>
            </a:r>
            <a:r>
              <a:rPr sz="1000" spc="-40" dirty="0">
                <a:latin typeface="Trebuchet MS"/>
                <a:cs typeface="Trebuchet MS"/>
              </a:rPr>
              <a:t>of </a:t>
            </a:r>
            <a:r>
              <a:rPr sz="1000" spc="-30" dirty="0">
                <a:latin typeface="Trebuchet MS"/>
                <a:cs typeface="Trebuchet MS"/>
              </a:rPr>
              <a:t>a </a:t>
            </a:r>
            <a:r>
              <a:rPr sz="1000" spc="-25" dirty="0">
                <a:latin typeface="Trebuchet MS"/>
                <a:cs typeface="Trebuchet MS"/>
              </a:rPr>
              <a:t> </a:t>
            </a:r>
            <a:r>
              <a:rPr sz="1000" spc="-10" dirty="0">
                <a:latin typeface="Trebuchet MS"/>
                <a:cs typeface="Trebuchet MS"/>
              </a:rPr>
              <a:t>physical</a:t>
            </a:r>
            <a:r>
              <a:rPr sz="1000" spc="-5" dirty="0">
                <a:latin typeface="Trebuchet MS"/>
                <a:cs typeface="Trebuchet MS"/>
              </a:rPr>
              <a:t> </a:t>
            </a:r>
            <a:r>
              <a:rPr sz="1000" spc="-20" dirty="0">
                <a:latin typeface="Trebuchet MS"/>
                <a:cs typeface="Trebuchet MS"/>
              </a:rPr>
              <a:t>model</a:t>
            </a:r>
            <a:r>
              <a:rPr sz="1000" spc="-15" dirty="0">
                <a:latin typeface="Trebuchet MS"/>
                <a:cs typeface="Trebuchet MS"/>
              </a:rPr>
              <a:t> </a:t>
            </a:r>
            <a:r>
              <a:rPr sz="1000" spc="-55" dirty="0">
                <a:latin typeface="Trebuchet MS"/>
                <a:cs typeface="Trebuchet MS"/>
              </a:rPr>
              <a:t>to</a:t>
            </a:r>
            <a:r>
              <a:rPr sz="1000" spc="-50" dirty="0">
                <a:latin typeface="Trebuchet MS"/>
                <a:cs typeface="Trebuchet MS"/>
              </a:rPr>
              <a:t> </a:t>
            </a:r>
            <a:r>
              <a:rPr sz="1000" spc="-35" dirty="0">
                <a:latin typeface="Trebuchet MS"/>
                <a:cs typeface="Trebuchet MS"/>
              </a:rPr>
              <a:t>perform</a:t>
            </a:r>
            <a:r>
              <a:rPr sz="1000" spc="-30" dirty="0">
                <a:latin typeface="Trebuchet MS"/>
                <a:cs typeface="Trebuchet MS"/>
              </a:rPr>
              <a:t> </a:t>
            </a:r>
            <a:r>
              <a:rPr sz="1000" spc="-20" dirty="0">
                <a:latin typeface="Trebuchet MS"/>
                <a:cs typeface="Trebuchet MS"/>
              </a:rPr>
              <a:t>tests</a:t>
            </a:r>
            <a:r>
              <a:rPr sz="1000" spc="-15" dirty="0">
                <a:latin typeface="Trebuchet MS"/>
                <a:cs typeface="Trebuchet MS"/>
              </a:rPr>
              <a:t> </a:t>
            </a:r>
            <a:r>
              <a:rPr sz="1000" spc="-10" dirty="0">
                <a:latin typeface="Trebuchet MS"/>
                <a:cs typeface="Trebuchet MS"/>
              </a:rPr>
              <a:t>and</a:t>
            </a:r>
            <a:r>
              <a:rPr sz="1000" spc="280" dirty="0">
                <a:latin typeface="Trebuchet MS"/>
                <a:cs typeface="Trebuchet MS"/>
              </a:rPr>
              <a:t> </a:t>
            </a:r>
            <a:r>
              <a:rPr sz="1000" spc="-35" dirty="0">
                <a:latin typeface="Trebuchet MS"/>
                <a:cs typeface="Trebuchet MS"/>
              </a:rPr>
              <a:t>generate</a:t>
            </a:r>
            <a:r>
              <a:rPr sz="1000" spc="229" dirty="0">
                <a:latin typeface="Trebuchet MS"/>
                <a:cs typeface="Trebuchet MS"/>
              </a:rPr>
              <a:t> </a:t>
            </a:r>
            <a:r>
              <a:rPr sz="1000" spc="-20" dirty="0">
                <a:latin typeface="Trebuchet MS"/>
                <a:cs typeface="Trebuchet MS"/>
              </a:rPr>
              <a:t>additional</a:t>
            </a:r>
            <a:r>
              <a:rPr sz="1000" spc="260" dirty="0">
                <a:latin typeface="Trebuchet MS"/>
                <a:cs typeface="Trebuchet MS"/>
              </a:rPr>
              <a:t> </a:t>
            </a:r>
            <a:r>
              <a:rPr sz="1000" spc="-40" dirty="0">
                <a:latin typeface="Trebuchet MS"/>
                <a:cs typeface="Trebuchet MS"/>
              </a:rPr>
              <a:t>new </a:t>
            </a:r>
            <a:r>
              <a:rPr sz="1000" spc="-35" dirty="0">
                <a:latin typeface="Trebuchet MS"/>
                <a:cs typeface="Trebuchet MS"/>
              </a:rPr>
              <a:t> </a:t>
            </a:r>
            <a:r>
              <a:rPr sz="1000" spc="-30" dirty="0">
                <a:latin typeface="Trebuchet MS"/>
                <a:cs typeface="Trebuchet MS"/>
              </a:rPr>
              <a:t>data</a:t>
            </a:r>
            <a:r>
              <a:rPr sz="1000" spc="-25" dirty="0">
                <a:latin typeface="Trebuchet MS"/>
                <a:cs typeface="Trebuchet MS"/>
              </a:rPr>
              <a:t> </a:t>
            </a:r>
            <a:r>
              <a:rPr sz="1000" spc="-20" dirty="0">
                <a:latin typeface="Trebuchet MS"/>
                <a:cs typeface="Trebuchet MS"/>
              </a:rPr>
              <a:t>points.</a:t>
            </a:r>
            <a:r>
              <a:rPr sz="1000" spc="-15" dirty="0">
                <a:latin typeface="Trebuchet MS"/>
                <a:cs typeface="Trebuchet MS"/>
              </a:rPr>
              <a:t> </a:t>
            </a:r>
            <a:r>
              <a:rPr sz="1000" spc="-25" dirty="0">
                <a:latin typeface="Trebuchet MS"/>
                <a:cs typeface="Trebuchet MS"/>
              </a:rPr>
              <a:t>Another</a:t>
            </a:r>
            <a:r>
              <a:rPr sz="1000" spc="-20" dirty="0">
                <a:latin typeface="Trebuchet MS"/>
                <a:cs typeface="Trebuchet MS"/>
              </a:rPr>
              <a:t> </a:t>
            </a:r>
            <a:r>
              <a:rPr sz="1000" spc="-5" dirty="0">
                <a:latin typeface="Trebuchet MS"/>
                <a:cs typeface="Trebuchet MS"/>
              </a:rPr>
              <a:t>focus </a:t>
            </a:r>
            <a:r>
              <a:rPr sz="1000" spc="-40" dirty="0">
                <a:latin typeface="Trebuchet MS"/>
                <a:cs typeface="Trebuchet MS"/>
              </a:rPr>
              <a:t>area</a:t>
            </a:r>
            <a:r>
              <a:rPr sz="1000" spc="-35" dirty="0">
                <a:latin typeface="Trebuchet MS"/>
                <a:cs typeface="Trebuchet MS"/>
              </a:rPr>
              <a:t> </a:t>
            </a:r>
            <a:r>
              <a:rPr sz="1000" spc="15" dirty="0">
                <a:latin typeface="Trebuchet MS"/>
                <a:cs typeface="Trebuchet MS"/>
              </a:rPr>
              <a:t>is </a:t>
            </a:r>
            <a:r>
              <a:rPr sz="1000" spc="-25" dirty="0">
                <a:latin typeface="Trebuchet MS"/>
                <a:cs typeface="Trebuchet MS"/>
              </a:rPr>
              <a:t>intelligent</a:t>
            </a:r>
            <a:r>
              <a:rPr sz="1000" spc="-20" dirty="0">
                <a:latin typeface="Trebuchet MS"/>
                <a:cs typeface="Trebuchet MS"/>
              </a:rPr>
              <a:t> </a:t>
            </a:r>
            <a:r>
              <a:rPr sz="1000" spc="-10" dirty="0">
                <a:latin typeface="Trebuchet MS"/>
                <a:cs typeface="Trebuchet MS"/>
              </a:rPr>
              <a:t>and sustainable </a:t>
            </a:r>
            <a:r>
              <a:rPr sz="1000" spc="-5" dirty="0">
                <a:latin typeface="Trebuchet MS"/>
                <a:cs typeface="Trebuchet MS"/>
              </a:rPr>
              <a:t> </a:t>
            </a:r>
            <a:r>
              <a:rPr sz="1000" spc="-25" dirty="0">
                <a:latin typeface="Trebuchet MS"/>
                <a:cs typeface="Trebuchet MS"/>
              </a:rPr>
              <a:t>operations </a:t>
            </a:r>
            <a:r>
              <a:rPr sz="1000" spc="-45" dirty="0">
                <a:latin typeface="Trebuchet MS"/>
                <a:cs typeface="Trebuchet MS"/>
              </a:rPr>
              <a:t>for </a:t>
            </a:r>
            <a:r>
              <a:rPr sz="1000" spc="-15" dirty="0">
                <a:latin typeface="Trebuchet MS"/>
                <a:cs typeface="Trebuchet MS"/>
              </a:rPr>
              <a:t>AI-driven </a:t>
            </a:r>
            <a:r>
              <a:rPr sz="1000" spc="-10" dirty="0">
                <a:latin typeface="Trebuchet MS"/>
                <a:cs typeface="Trebuchet MS"/>
              </a:rPr>
              <a:t>decision </a:t>
            </a:r>
            <a:r>
              <a:rPr sz="1000" spc="-5" dirty="0">
                <a:latin typeface="Trebuchet MS"/>
                <a:cs typeface="Trebuchet MS"/>
              </a:rPr>
              <a:t>making </a:t>
            </a:r>
            <a:r>
              <a:rPr sz="1000" spc="-45" dirty="0">
                <a:latin typeface="Trebuchet MS"/>
                <a:cs typeface="Trebuchet MS"/>
              </a:rPr>
              <a:t>for </a:t>
            </a:r>
            <a:r>
              <a:rPr sz="1000" spc="-20" dirty="0">
                <a:latin typeface="Trebuchet MS"/>
                <a:cs typeface="Trebuchet MS"/>
              </a:rPr>
              <a:t>improving </a:t>
            </a:r>
            <a:r>
              <a:rPr sz="1000" spc="-30" dirty="0">
                <a:latin typeface="Trebuchet MS"/>
                <a:cs typeface="Trebuchet MS"/>
              </a:rPr>
              <a:t>efficiency </a:t>
            </a:r>
            <a:r>
              <a:rPr sz="1000" spc="-25" dirty="0">
                <a:latin typeface="Trebuchet MS"/>
                <a:cs typeface="Trebuchet MS"/>
              </a:rPr>
              <a:t> </a:t>
            </a:r>
            <a:r>
              <a:rPr sz="1000" spc="-10" dirty="0">
                <a:latin typeface="Trebuchet MS"/>
                <a:cs typeface="Trebuchet MS"/>
              </a:rPr>
              <a:t>and </a:t>
            </a:r>
            <a:r>
              <a:rPr sz="1000" spc="-30" dirty="0">
                <a:latin typeface="Trebuchet MS"/>
                <a:cs typeface="Trebuchet MS"/>
              </a:rPr>
              <a:t>performance.</a:t>
            </a:r>
            <a:r>
              <a:rPr sz="1000" spc="-25" dirty="0">
                <a:latin typeface="Trebuchet MS"/>
                <a:cs typeface="Trebuchet MS"/>
              </a:rPr>
              <a:t> </a:t>
            </a:r>
            <a:r>
              <a:rPr sz="1000" spc="-30" dirty="0">
                <a:latin typeface="Trebuchet MS"/>
                <a:cs typeface="Trebuchet MS"/>
              </a:rPr>
              <a:t>Finally,</a:t>
            </a:r>
            <a:r>
              <a:rPr sz="1000" spc="240" dirty="0">
                <a:latin typeface="Trebuchet MS"/>
                <a:cs typeface="Trebuchet MS"/>
              </a:rPr>
              <a:t> </a:t>
            </a:r>
            <a:r>
              <a:rPr sz="1000" spc="-55" dirty="0">
                <a:latin typeface="Trebuchet MS"/>
                <a:cs typeface="Trebuchet MS"/>
              </a:rPr>
              <a:t>to</a:t>
            </a:r>
            <a:r>
              <a:rPr sz="1000" spc="190" dirty="0">
                <a:latin typeface="Trebuchet MS"/>
                <a:cs typeface="Trebuchet MS"/>
              </a:rPr>
              <a:t> </a:t>
            </a:r>
            <a:r>
              <a:rPr sz="1000" spc="-15" dirty="0">
                <a:latin typeface="Trebuchet MS"/>
                <a:cs typeface="Trebuchet MS"/>
              </a:rPr>
              <a:t>ensure </a:t>
            </a:r>
            <a:r>
              <a:rPr sz="1000" spc="-20" dirty="0">
                <a:latin typeface="Trebuchet MS"/>
                <a:cs typeface="Trebuchet MS"/>
              </a:rPr>
              <a:t>safe </a:t>
            </a:r>
            <a:r>
              <a:rPr sz="1000" spc="-30" dirty="0">
                <a:latin typeface="Trebuchet MS"/>
                <a:cs typeface="Trebuchet MS"/>
              </a:rPr>
              <a:t>operations,</a:t>
            </a:r>
            <a:r>
              <a:rPr sz="1000" spc="240" dirty="0">
                <a:latin typeface="Trebuchet MS"/>
                <a:cs typeface="Trebuchet MS"/>
              </a:rPr>
              <a:t> </a:t>
            </a:r>
            <a:r>
              <a:rPr sz="1000" spc="-35" dirty="0">
                <a:latin typeface="Trebuchet MS"/>
                <a:cs typeface="Trebuchet MS"/>
              </a:rPr>
              <a:t>the</a:t>
            </a:r>
            <a:r>
              <a:rPr sz="1000" spc="235" dirty="0">
                <a:latin typeface="Trebuchet MS"/>
                <a:cs typeface="Trebuchet MS"/>
              </a:rPr>
              <a:t> </a:t>
            </a:r>
            <a:r>
              <a:rPr sz="1000" spc="-10" dirty="0">
                <a:latin typeface="Trebuchet MS"/>
                <a:cs typeface="Trebuchet MS"/>
              </a:rPr>
              <a:t>school </a:t>
            </a:r>
            <a:r>
              <a:rPr sz="1000" spc="-290" dirty="0">
                <a:latin typeface="Trebuchet MS"/>
                <a:cs typeface="Trebuchet MS"/>
              </a:rPr>
              <a:t> </a:t>
            </a:r>
            <a:r>
              <a:rPr sz="1000" spc="15" dirty="0">
                <a:latin typeface="Trebuchet MS"/>
                <a:cs typeface="Trebuchet MS"/>
              </a:rPr>
              <a:t>is </a:t>
            </a:r>
            <a:r>
              <a:rPr sz="1000" spc="-10" dirty="0">
                <a:latin typeface="Trebuchet MS"/>
                <a:cs typeface="Trebuchet MS"/>
              </a:rPr>
              <a:t>also </a:t>
            </a:r>
            <a:r>
              <a:rPr sz="1000" spc="-25" dirty="0">
                <a:latin typeface="Trebuchet MS"/>
                <a:cs typeface="Trebuchet MS"/>
              </a:rPr>
              <a:t>working </a:t>
            </a:r>
            <a:r>
              <a:rPr sz="1000" spc="-15" dirty="0">
                <a:latin typeface="Trebuchet MS"/>
                <a:cs typeface="Trebuchet MS"/>
              </a:rPr>
              <a:t>on </a:t>
            </a:r>
            <a:r>
              <a:rPr sz="1000" spc="-5" dirty="0">
                <a:latin typeface="Trebuchet MS"/>
                <a:cs typeface="Trebuchet MS"/>
              </a:rPr>
              <a:t>building </a:t>
            </a:r>
            <a:r>
              <a:rPr sz="1000" spc="-25" dirty="0">
                <a:latin typeface="Trebuchet MS"/>
                <a:cs typeface="Trebuchet MS"/>
              </a:rPr>
              <a:t>anomaly </a:t>
            </a:r>
            <a:r>
              <a:rPr sz="1000" spc="-30" dirty="0">
                <a:latin typeface="Trebuchet MS"/>
                <a:cs typeface="Trebuchet MS"/>
              </a:rPr>
              <a:t>detection </a:t>
            </a:r>
            <a:r>
              <a:rPr sz="1000" spc="-10" dirty="0">
                <a:latin typeface="Trebuchet MS"/>
                <a:cs typeface="Trebuchet MS"/>
              </a:rPr>
              <a:t>models </a:t>
            </a:r>
            <a:r>
              <a:rPr sz="1000" spc="-55" dirty="0">
                <a:latin typeface="Trebuchet MS"/>
                <a:cs typeface="Trebuchet MS"/>
              </a:rPr>
              <a:t>to </a:t>
            </a:r>
            <a:r>
              <a:rPr sz="1000" spc="-40" dirty="0">
                <a:latin typeface="Trebuchet MS"/>
                <a:cs typeface="Trebuchet MS"/>
              </a:rPr>
              <a:t>detect, </a:t>
            </a:r>
            <a:r>
              <a:rPr sz="1000" spc="-35" dirty="0">
                <a:latin typeface="Trebuchet MS"/>
                <a:cs typeface="Trebuchet MS"/>
              </a:rPr>
              <a:t> </a:t>
            </a:r>
            <a:r>
              <a:rPr sz="1000" spc="-10" dirty="0">
                <a:latin typeface="Trebuchet MS"/>
                <a:cs typeface="Trebuchet MS"/>
              </a:rPr>
              <a:t>diagnose and classify </a:t>
            </a:r>
            <a:r>
              <a:rPr sz="1000" spc="-20" dirty="0">
                <a:latin typeface="Trebuchet MS"/>
                <a:cs typeface="Trebuchet MS"/>
              </a:rPr>
              <a:t>various faults </a:t>
            </a:r>
            <a:r>
              <a:rPr sz="1000" spc="-40" dirty="0">
                <a:latin typeface="Trebuchet MS"/>
                <a:cs typeface="Trebuchet MS"/>
              </a:rPr>
              <a:t>that </a:t>
            </a:r>
            <a:r>
              <a:rPr sz="1000" spc="-25" dirty="0">
                <a:latin typeface="Trebuchet MS"/>
                <a:cs typeface="Trebuchet MS"/>
              </a:rPr>
              <a:t>may </a:t>
            </a:r>
            <a:r>
              <a:rPr sz="1000" spc="-15" dirty="0">
                <a:latin typeface="Trebuchet MS"/>
                <a:cs typeface="Trebuchet MS"/>
              </a:rPr>
              <a:t>occur </a:t>
            </a:r>
            <a:r>
              <a:rPr sz="1000" dirty="0">
                <a:latin typeface="Trebuchet MS"/>
                <a:cs typeface="Trebuchet MS"/>
              </a:rPr>
              <a:t>in </a:t>
            </a:r>
            <a:r>
              <a:rPr sz="1000" spc="-30" dirty="0">
                <a:latin typeface="Trebuchet MS"/>
                <a:cs typeface="Trebuchet MS"/>
              </a:rPr>
              <a:t>a </a:t>
            </a:r>
            <a:r>
              <a:rPr sz="1000" spc="-10" dirty="0">
                <a:latin typeface="Trebuchet MS"/>
                <a:cs typeface="Trebuchet MS"/>
              </a:rPr>
              <a:t>physical </a:t>
            </a:r>
            <a:r>
              <a:rPr sz="1000" spc="-5" dirty="0">
                <a:latin typeface="Trebuchet MS"/>
                <a:cs typeface="Trebuchet MS"/>
              </a:rPr>
              <a:t> </a:t>
            </a:r>
            <a:r>
              <a:rPr sz="1000" spc="-25" dirty="0">
                <a:latin typeface="Trebuchet MS"/>
                <a:cs typeface="Trebuchet MS"/>
              </a:rPr>
              <a:t>infrastructure</a:t>
            </a:r>
            <a:r>
              <a:rPr sz="1000" spc="-70" dirty="0">
                <a:latin typeface="Trebuchet MS"/>
                <a:cs typeface="Trebuchet MS"/>
              </a:rPr>
              <a:t> </a:t>
            </a:r>
            <a:r>
              <a:rPr sz="1000" spc="-45" dirty="0">
                <a:latin typeface="Trebuchet MS"/>
                <a:cs typeface="Trebuchet MS"/>
              </a:rPr>
              <a:t>for</a:t>
            </a:r>
            <a:r>
              <a:rPr sz="1000" spc="-65" dirty="0">
                <a:latin typeface="Trebuchet MS"/>
                <a:cs typeface="Trebuchet MS"/>
              </a:rPr>
              <a:t> </a:t>
            </a:r>
            <a:r>
              <a:rPr sz="1000" spc="-40" dirty="0">
                <a:latin typeface="Trebuchet MS"/>
                <a:cs typeface="Trebuchet MS"/>
              </a:rPr>
              <a:t>targeted</a:t>
            </a:r>
            <a:r>
              <a:rPr sz="1000" spc="-65" dirty="0">
                <a:latin typeface="Trebuchet MS"/>
                <a:cs typeface="Trebuchet MS"/>
              </a:rPr>
              <a:t> </a:t>
            </a:r>
            <a:r>
              <a:rPr sz="1000" spc="-10" dirty="0">
                <a:latin typeface="Trebuchet MS"/>
                <a:cs typeface="Trebuchet MS"/>
              </a:rPr>
              <a:t>and</a:t>
            </a:r>
            <a:r>
              <a:rPr sz="1000" spc="-65" dirty="0">
                <a:latin typeface="Trebuchet MS"/>
                <a:cs typeface="Trebuchet MS"/>
              </a:rPr>
              <a:t> </a:t>
            </a:r>
            <a:r>
              <a:rPr sz="1000" spc="-25" dirty="0">
                <a:latin typeface="Trebuchet MS"/>
                <a:cs typeface="Trebuchet MS"/>
              </a:rPr>
              <a:t>informed</a:t>
            </a:r>
            <a:r>
              <a:rPr sz="1000" spc="-65" dirty="0">
                <a:latin typeface="Trebuchet MS"/>
                <a:cs typeface="Trebuchet MS"/>
              </a:rPr>
              <a:t> </a:t>
            </a:r>
            <a:r>
              <a:rPr sz="1000" spc="-25" dirty="0">
                <a:latin typeface="Trebuchet MS"/>
                <a:cs typeface="Trebuchet MS"/>
              </a:rPr>
              <a:t>remediation</a:t>
            </a:r>
            <a:r>
              <a:rPr sz="1000" spc="-65" dirty="0">
                <a:latin typeface="Trebuchet MS"/>
                <a:cs typeface="Trebuchet MS"/>
              </a:rPr>
              <a:t> </a:t>
            </a:r>
            <a:r>
              <a:rPr sz="1000" spc="-10" dirty="0">
                <a:latin typeface="Trebuchet MS"/>
                <a:cs typeface="Trebuchet MS"/>
              </a:rPr>
              <a:t>and</a:t>
            </a:r>
            <a:r>
              <a:rPr sz="1000" spc="-65" dirty="0">
                <a:latin typeface="Trebuchet MS"/>
                <a:cs typeface="Trebuchet MS"/>
              </a:rPr>
              <a:t> </a:t>
            </a:r>
            <a:r>
              <a:rPr sz="1000" spc="-15" dirty="0">
                <a:latin typeface="Trebuchet MS"/>
                <a:cs typeface="Trebuchet MS"/>
              </a:rPr>
              <a:t>minimize </a:t>
            </a:r>
            <a:r>
              <a:rPr sz="1000" spc="-290" dirty="0">
                <a:latin typeface="Trebuchet MS"/>
                <a:cs typeface="Trebuchet MS"/>
              </a:rPr>
              <a:t> </a:t>
            </a:r>
            <a:r>
              <a:rPr sz="1000" spc="-10" dirty="0">
                <a:latin typeface="Trebuchet MS"/>
                <a:cs typeface="Trebuchet MS"/>
              </a:rPr>
              <a:t>pernicious</a:t>
            </a:r>
            <a:r>
              <a:rPr sz="1000" spc="-5" dirty="0">
                <a:latin typeface="Trebuchet MS"/>
                <a:cs typeface="Trebuchet MS"/>
              </a:rPr>
              <a:t> </a:t>
            </a:r>
            <a:r>
              <a:rPr sz="1000" spc="-15" dirty="0">
                <a:latin typeface="Trebuchet MS"/>
                <a:cs typeface="Trebuchet MS"/>
              </a:rPr>
              <a:t>system</a:t>
            </a:r>
            <a:r>
              <a:rPr sz="1000" dirty="0">
                <a:latin typeface="Trebuchet MS"/>
                <a:cs typeface="Trebuchet MS"/>
              </a:rPr>
              <a:t> </a:t>
            </a:r>
            <a:r>
              <a:rPr sz="1000" spc="-25" dirty="0">
                <a:latin typeface="Trebuchet MS"/>
                <a:cs typeface="Trebuchet MS"/>
              </a:rPr>
              <a:t>downtimes.</a:t>
            </a:r>
            <a:endParaRPr sz="1000">
              <a:latin typeface="Trebuchet MS"/>
              <a:cs typeface="Trebuchet MS"/>
            </a:endParaRPr>
          </a:p>
          <a:p>
            <a:pPr>
              <a:lnSpc>
                <a:spcPct val="100000"/>
              </a:lnSpc>
              <a:spcBef>
                <a:spcPts val="20"/>
              </a:spcBef>
            </a:pPr>
            <a:endParaRPr sz="1400">
              <a:latin typeface="Trebuchet MS"/>
              <a:cs typeface="Trebuchet MS"/>
            </a:endParaRPr>
          </a:p>
          <a:p>
            <a:pPr marL="27940" algn="just">
              <a:lnSpc>
                <a:spcPct val="100000"/>
              </a:lnSpc>
            </a:pPr>
            <a:r>
              <a:rPr sz="1600" b="1" spc="-135" dirty="0">
                <a:latin typeface="Verdana"/>
                <a:cs typeface="Verdana"/>
              </a:rPr>
              <a:t>Im</a:t>
            </a:r>
            <a:r>
              <a:rPr sz="1600" b="1" spc="-130" dirty="0">
                <a:latin typeface="Verdana"/>
                <a:cs typeface="Verdana"/>
              </a:rPr>
              <a:t>p</a:t>
            </a:r>
            <a:r>
              <a:rPr sz="1600" b="1" spc="-80" dirty="0">
                <a:latin typeface="Verdana"/>
                <a:cs typeface="Verdana"/>
              </a:rPr>
              <a:t>a</a:t>
            </a:r>
            <a:r>
              <a:rPr sz="1600" b="1" spc="10" dirty="0">
                <a:latin typeface="Verdana"/>
                <a:cs typeface="Verdana"/>
              </a:rPr>
              <a:t>c</a:t>
            </a:r>
            <a:r>
              <a:rPr sz="1600" b="1" spc="-35" dirty="0">
                <a:latin typeface="Verdana"/>
                <a:cs typeface="Verdana"/>
              </a:rPr>
              <a:t>t</a:t>
            </a:r>
            <a:r>
              <a:rPr sz="1600" b="1" spc="-95" dirty="0">
                <a:latin typeface="Verdana"/>
                <a:cs typeface="Verdana"/>
              </a:rPr>
              <a:t> </a:t>
            </a:r>
            <a:r>
              <a:rPr sz="1600" b="1" spc="-110" dirty="0">
                <a:latin typeface="Verdana"/>
                <a:cs typeface="Verdana"/>
              </a:rPr>
              <a:t>a</a:t>
            </a:r>
            <a:r>
              <a:rPr sz="1600" b="1" spc="-95" dirty="0">
                <a:latin typeface="Verdana"/>
                <a:cs typeface="Verdana"/>
              </a:rPr>
              <a:t>r</a:t>
            </a:r>
            <a:r>
              <a:rPr sz="1600" b="1" spc="-80" dirty="0">
                <a:latin typeface="Verdana"/>
                <a:cs typeface="Verdana"/>
              </a:rPr>
              <a:t>e</a:t>
            </a:r>
            <a:r>
              <a:rPr sz="1600" b="1" spc="-95" dirty="0">
                <a:latin typeface="Verdana"/>
                <a:cs typeface="Verdana"/>
              </a:rPr>
              <a:t>as</a:t>
            </a:r>
            <a:endParaRPr sz="1600">
              <a:latin typeface="Verdana"/>
              <a:cs typeface="Verdana"/>
            </a:endParaRPr>
          </a:p>
          <a:p>
            <a:pPr marL="12700" marR="5080" algn="just">
              <a:lnSpc>
                <a:spcPct val="115799"/>
              </a:lnSpc>
              <a:spcBef>
                <a:spcPts val="605"/>
              </a:spcBef>
            </a:pPr>
            <a:r>
              <a:rPr sz="900" b="1" spc="-65" dirty="0">
                <a:latin typeface="Tahoma"/>
                <a:cs typeface="Tahoma"/>
              </a:rPr>
              <a:t>Digital</a:t>
            </a:r>
            <a:r>
              <a:rPr sz="900" b="1" spc="-60" dirty="0">
                <a:latin typeface="Tahoma"/>
                <a:cs typeface="Tahoma"/>
              </a:rPr>
              <a:t> </a:t>
            </a:r>
            <a:r>
              <a:rPr sz="900" b="1" spc="-85" dirty="0">
                <a:latin typeface="Tahoma"/>
                <a:cs typeface="Tahoma"/>
              </a:rPr>
              <a:t>twins</a:t>
            </a:r>
            <a:r>
              <a:rPr sz="900" spc="-85" dirty="0">
                <a:latin typeface="Trebuchet MS"/>
                <a:cs typeface="Trebuchet MS"/>
              </a:rPr>
              <a:t>:</a:t>
            </a:r>
            <a:r>
              <a:rPr sz="900" spc="-80" dirty="0">
                <a:latin typeface="Trebuchet MS"/>
                <a:cs typeface="Trebuchet MS"/>
              </a:rPr>
              <a:t> </a:t>
            </a:r>
            <a:r>
              <a:rPr sz="900" spc="25" dirty="0">
                <a:latin typeface="Trebuchet MS"/>
                <a:cs typeface="Trebuchet MS"/>
              </a:rPr>
              <a:t>As </a:t>
            </a:r>
            <a:r>
              <a:rPr sz="900" spc="-10" dirty="0">
                <a:latin typeface="Trebuchet MS"/>
                <a:cs typeface="Trebuchet MS"/>
              </a:rPr>
              <a:t>Industry </a:t>
            </a:r>
            <a:r>
              <a:rPr sz="900" spc="30" dirty="0">
                <a:latin typeface="Trebuchet MS"/>
                <a:cs typeface="Trebuchet MS"/>
              </a:rPr>
              <a:t>4.0 </a:t>
            </a:r>
            <a:r>
              <a:rPr sz="900" spc="5" dirty="0">
                <a:latin typeface="Trebuchet MS"/>
                <a:cs typeface="Trebuchet MS"/>
              </a:rPr>
              <a:t>picks </a:t>
            </a:r>
            <a:r>
              <a:rPr sz="900" spc="-25" dirty="0">
                <a:latin typeface="Trebuchet MS"/>
                <a:cs typeface="Trebuchet MS"/>
              </a:rPr>
              <a:t>pace, a </a:t>
            </a:r>
            <a:r>
              <a:rPr sz="900" spc="-30" dirty="0">
                <a:latin typeface="Trebuchet MS"/>
                <a:cs typeface="Trebuchet MS"/>
              </a:rPr>
              <a:t>key </a:t>
            </a:r>
            <a:r>
              <a:rPr sz="900" spc="-15" dirty="0">
                <a:latin typeface="Trebuchet MS"/>
                <a:cs typeface="Trebuchet MS"/>
              </a:rPr>
              <a:t>challenge </a:t>
            </a:r>
            <a:r>
              <a:rPr sz="900" spc="10" dirty="0">
                <a:latin typeface="Trebuchet MS"/>
                <a:cs typeface="Trebuchet MS"/>
              </a:rPr>
              <a:t>is </a:t>
            </a:r>
            <a:r>
              <a:rPr sz="900" spc="-35" dirty="0">
                <a:latin typeface="Trebuchet MS"/>
                <a:cs typeface="Trebuchet MS"/>
              </a:rPr>
              <a:t>that</a:t>
            </a:r>
            <a:r>
              <a:rPr sz="900" spc="-30" dirty="0">
                <a:latin typeface="Trebuchet MS"/>
                <a:cs typeface="Trebuchet MS"/>
              </a:rPr>
              <a:t> </a:t>
            </a:r>
            <a:r>
              <a:rPr sz="900" spc="-35" dirty="0">
                <a:latin typeface="Trebuchet MS"/>
                <a:cs typeface="Trebuchet MS"/>
              </a:rPr>
              <a:t>of </a:t>
            </a:r>
            <a:r>
              <a:rPr sz="900" spc="-30" dirty="0">
                <a:latin typeface="Trebuchet MS"/>
                <a:cs typeface="Trebuchet MS"/>
              </a:rPr>
              <a:t> efficient</a:t>
            </a:r>
            <a:r>
              <a:rPr sz="900" spc="-40" dirty="0">
                <a:latin typeface="Trebuchet MS"/>
                <a:cs typeface="Trebuchet MS"/>
              </a:rPr>
              <a:t> </a:t>
            </a:r>
            <a:r>
              <a:rPr sz="900" spc="-10" dirty="0">
                <a:latin typeface="Trebuchet MS"/>
                <a:cs typeface="Trebuchet MS"/>
              </a:rPr>
              <a:t>and</a:t>
            </a:r>
            <a:r>
              <a:rPr sz="900" spc="-35" dirty="0">
                <a:latin typeface="Trebuchet MS"/>
                <a:cs typeface="Trebuchet MS"/>
              </a:rPr>
              <a:t> effective </a:t>
            </a:r>
            <a:r>
              <a:rPr sz="900" spc="-20" dirty="0">
                <a:latin typeface="Trebuchet MS"/>
                <a:cs typeface="Trebuchet MS"/>
              </a:rPr>
              <a:t>monitoring</a:t>
            </a:r>
            <a:r>
              <a:rPr sz="900" spc="-35" dirty="0">
                <a:latin typeface="Trebuchet MS"/>
                <a:cs typeface="Trebuchet MS"/>
              </a:rPr>
              <a:t> </a:t>
            </a:r>
            <a:r>
              <a:rPr sz="900" spc="-10" dirty="0">
                <a:latin typeface="Trebuchet MS"/>
                <a:cs typeface="Trebuchet MS"/>
              </a:rPr>
              <a:t>and</a:t>
            </a:r>
            <a:r>
              <a:rPr sz="900" spc="-35" dirty="0">
                <a:latin typeface="Trebuchet MS"/>
                <a:cs typeface="Trebuchet MS"/>
              </a:rPr>
              <a:t> </a:t>
            </a:r>
            <a:r>
              <a:rPr sz="900" spc="-25" dirty="0">
                <a:latin typeface="Trebuchet MS"/>
                <a:cs typeface="Trebuchet MS"/>
              </a:rPr>
              <a:t>control</a:t>
            </a:r>
            <a:r>
              <a:rPr sz="900" spc="-40" dirty="0">
                <a:latin typeface="Trebuchet MS"/>
                <a:cs typeface="Trebuchet MS"/>
              </a:rPr>
              <a:t> </a:t>
            </a:r>
            <a:r>
              <a:rPr sz="900" spc="-35" dirty="0">
                <a:latin typeface="Trebuchet MS"/>
                <a:cs typeface="Trebuchet MS"/>
              </a:rPr>
              <a:t>of </a:t>
            </a:r>
            <a:r>
              <a:rPr sz="900" spc="-30" dirty="0">
                <a:latin typeface="Trebuchet MS"/>
                <a:cs typeface="Trebuchet MS"/>
              </a:rPr>
              <a:t>the</a:t>
            </a:r>
            <a:r>
              <a:rPr sz="900" spc="-35" dirty="0">
                <a:latin typeface="Trebuchet MS"/>
                <a:cs typeface="Trebuchet MS"/>
              </a:rPr>
              <a:t> </a:t>
            </a:r>
            <a:r>
              <a:rPr sz="900" spc="-15" dirty="0">
                <a:latin typeface="Trebuchet MS"/>
                <a:cs typeface="Trebuchet MS"/>
              </a:rPr>
              <a:t>process.</a:t>
            </a:r>
            <a:r>
              <a:rPr sz="900" spc="-35" dirty="0">
                <a:latin typeface="Trebuchet MS"/>
                <a:cs typeface="Trebuchet MS"/>
              </a:rPr>
              <a:t> </a:t>
            </a:r>
            <a:r>
              <a:rPr sz="900" spc="-10" dirty="0">
                <a:latin typeface="Trebuchet MS"/>
                <a:cs typeface="Trebuchet MS"/>
              </a:rPr>
              <a:t>Digital</a:t>
            </a:r>
            <a:r>
              <a:rPr sz="900" spc="-35" dirty="0">
                <a:latin typeface="Trebuchet MS"/>
                <a:cs typeface="Trebuchet MS"/>
              </a:rPr>
              <a:t> </a:t>
            </a:r>
            <a:r>
              <a:rPr sz="900" spc="-20" dirty="0">
                <a:latin typeface="Trebuchet MS"/>
                <a:cs typeface="Trebuchet MS"/>
              </a:rPr>
              <a:t>twins </a:t>
            </a:r>
            <a:r>
              <a:rPr sz="900" spc="-260" dirty="0">
                <a:latin typeface="Trebuchet MS"/>
                <a:cs typeface="Trebuchet MS"/>
              </a:rPr>
              <a:t> </a:t>
            </a:r>
            <a:r>
              <a:rPr sz="900" spc="-25" dirty="0">
                <a:latin typeface="Trebuchet MS"/>
                <a:cs typeface="Trebuchet MS"/>
              </a:rPr>
              <a:t>have </a:t>
            </a:r>
            <a:r>
              <a:rPr sz="900" spc="-30" dirty="0">
                <a:latin typeface="Trebuchet MS"/>
                <a:cs typeface="Trebuchet MS"/>
              </a:rPr>
              <a:t>recently </a:t>
            </a:r>
            <a:r>
              <a:rPr sz="900" spc="-25" dirty="0">
                <a:latin typeface="Trebuchet MS"/>
                <a:cs typeface="Trebuchet MS"/>
              </a:rPr>
              <a:t>emerged </a:t>
            </a:r>
            <a:r>
              <a:rPr sz="900" spc="5" dirty="0">
                <a:latin typeface="Trebuchet MS"/>
                <a:cs typeface="Trebuchet MS"/>
              </a:rPr>
              <a:t>as </a:t>
            </a:r>
            <a:r>
              <a:rPr sz="900" spc="-10" dirty="0">
                <a:latin typeface="Trebuchet MS"/>
                <a:cs typeface="Trebuchet MS"/>
              </a:rPr>
              <a:t>an </a:t>
            </a:r>
            <a:r>
              <a:rPr sz="900" spc="-35" dirty="0">
                <a:latin typeface="Trebuchet MS"/>
                <a:cs typeface="Trebuchet MS"/>
              </a:rPr>
              <a:t>effective tool </a:t>
            </a:r>
            <a:r>
              <a:rPr sz="900" spc="-45" dirty="0">
                <a:latin typeface="Trebuchet MS"/>
                <a:cs typeface="Trebuchet MS"/>
              </a:rPr>
              <a:t>to</a:t>
            </a:r>
            <a:r>
              <a:rPr sz="900" spc="180" dirty="0">
                <a:latin typeface="Trebuchet MS"/>
                <a:cs typeface="Trebuchet MS"/>
              </a:rPr>
              <a:t> </a:t>
            </a:r>
            <a:r>
              <a:rPr sz="900" spc="-25" dirty="0">
                <a:latin typeface="Trebuchet MS"/>
                <a:cs typeface="Trebuchet MS"/>
              </a:rPr>
              <a:t>answer </a:t>
            </a:r>
            <a:r>
              <a:rPr sz="900" spc="-5" dirty="0">
                <a:latin typeface="Trebuchet MS"/>
                <a:cs typeface="Trebuchet MS"/>
              </a:rPr>
              <a:t>this </a:t>
            </a:r>
            <a:r>
              <a:rPr sz="900" spc="-20" dirty="0">
                <a:latin typeface="Trebuchet MS"/>
                <a:cs typeface="Trebuchet MS"/>
              </a:rPr>
              <a:t>challenge. </a:t>
            </a:r>
            <a:r>
              <a:rPr sz="900" spc="-40" dirty="0">
                <a:latin typeface="Trebuchet MS"/>
                <a:cs typeface="Trebuchet MS"/>
              </a:rPr>
              <a:t>We </a:t>
            </a:r>
            <a:r>
              <a:rPr sz="900" spc="-35" dirty="0">
                <a:latin typeface="Trebuchet MS"/>
                <a:cs typeface="Trebuchet MS"/>
              </a:rPr>
              <a:t> </a:t>
            </a:r>
            <a:r>
              <a:rPr sz="900" spc="-40" dirty="0">
                <a:latin typeface="Trebuchet MS"/>
                <a:cs typeface="Trebuchet MS"/>
              </a:rPr>
              <a:t>at</a:t>
            </a:r>
            <a:r>
              <a:rPr sz="900" spc="-35" dirty="0">
                <a:latin typeface="Trebuchet MS"/>
                <a:cs typeface="Trebuchet MS"/>
              </a:rPr>
              <a:t> </a:t>
            </a:r>
            <a:r>
              <a:rPr sz="900" spc="25" dirty="0">
                <a:latin typeface="Trebuchet MS"/>
                <a:cs typeface="Trebuchet MS"/>
              </a:rPr>
              <a:t>ScAI, IIT </a:t>
            </a:r>
            <a:r>
              <a:rPr sz="900" spc="-15" dirty="0">
                <a:latin typeface="Trebuchet MS"/>
                <a:cs typeface="Trebuchet MS"/>
              </a:rPr>
              <a:t>Delhi, </a:t>
            </a:r>
            <a:r>
              <a:rPr sz="900" spc="-40" dirty="0">
                <a:latin typeface="Trebuchet MS"/>
                <a:cs typeface="Trebuchet MS"/>
              </a:rPr>
              <a:t>are</a:t>
            </a:r>
            <a:r>
              <a:rPr sz="900" spc="190" dirty="0">
                <a:latin typeface="Trebuchet MS"/>
                <a:cs typeface="Trebuchet MS"/>
              </a:rPr>
              <a:t> </a:t>
            </a:r>
            <a:r>
              <a:rPr sz="900" spc="-25" dirty="0">
                <a:latin typeface="Trebuchet MS"/>
                <a:cs typeface="Trebuchet MS"/>
              </a:rPr>
              <a:t>working </a:t>
            </a:r>
            <a:r>
              <a:rPr sz="900" spc="-15" dirty="0">
                <a:latin typeface="Trebuchet MS"/>
                <a:cs typeface="Trebuchet MS"/>
              </a:rPr>
              <a:t>on </a:t>
            </a:r>
            <a:r>
              <a:rPr sz="900" spc="-20" dirty="0">
                <a:latin typeface="Trebuchet MS"/>
                <a:cs typeface="Trebuchet MS"/>
              </a:rPr>
              <a:t>developing </a:t>
            </a:r>
            <a:r>
              <a:rPr sz="900" spc="-30" dirty="0">
                <a:latin typeface="Trebuchet MS"/>
                <a:cs typeface="Trebuchet MS"/>
              </a:rPr>
              <a:t>the</a:t>
            </a:r>
            <a:r>
              <a:rPr sz="900" spc="210" dirty="0">
                <a:latin typeface="Trebuchet MS"/>
                <a:cs typeface="Trebuchet MS"/>
              </a:rPr>
              <a:t> </a:t>
            </a:r>
            <a:r>
              <a:rPr sz="900" spc="-35" dirty="0">
                <a:latin typeface="Trebuchet MS"/>
                <a:cs typeface="Trebuchet MS"/>
              </a:rPr>
              <a:t>first</a:t>
            </a:r>
            <a:r>
              <a:rPr sz="900" spc="200" dirty="0">
                <a:latin typeface="Trebuchet MS"/>
                <a:cs typeface="Trebuchet MS"/>
              </a:rPr>
              <a:t> </a:t>
            </a:r>
            <a:r>
              <a:rPr sz="900" spc="-10" dirty="0">
                <a:latin typeface="Trebuchet MS"/>
                <a:cs typeface="Trebuchet MS"/>
              </a:rPr>
              <a:t>in-silico models </a:t>
            </a:r>
            <a:r>
              <a:rPr sz="900" spc="-5" dirty="0">
                <a:latin typeface="Trebuchet MS"/>
                <a:cs typeface="Trebuchet MS"/>
              </a:rPr>
              <a:t> </a:t>
            </a:r>
            <a:r>
              <a:rPr sz="900" spc="-40" dirty="0">
                <a:latin typeface="Trebuchet MS"/>
                <a:cs typeface="Trebuchet MS"/>
              </a:rPr>
              <a:t>for </a:t>
            </a:r>
            <a:r>
              <a:rPr sz="900" spc="-20" dirty="0">
                <a:latin typeface="Trebuchet MS"/>
                <a:cs typeface="Trebuchet MS"/>
              </a:rPr>
              <a:t>complex </a:t>
            </a:r>
            <a:r>
              <a:rPr sz="900" spc="-10" dirty="0">
                <a:latin typeface="Trebuchet MS"/>
                <a:cs typeface="Trebuchet MS"/>
              </a:rPr>
              <a:t>continuous </a:t>
            </a:r>
            <a:r>
              <a:rPr sz="900" spc="-5" dirty="0">
                <a:latin typeface="Trebuchet MS"/>
                <a:cs typeface="Trebuchet MS"/>
              </a:rPr>
              <a:t>processing </a:t>
            </a:r>
            <a:r>
              <a:rPr sz="900" spc="-20" dirty="0">
                <a:latin typeface="Trebuchet MS"/>
                <a:cs typeface="Trebuchet MS"/>
              </a:rPr>
              <a:t>operations </a:t>
            </a:r>
            <a:r>
              <a:rPr sz="900" spc="5" dirty="0">
                <a:latin typeface="Trebuchet MS"/>
                <a:cs typeface="Trebuchet MS"/>
              </a:rPr>
              <a:t>(such as </a:t>
            </a:r>
            <a:r>
              <a:rPr sz="900" spc="-25" dirty="0">
                <a:latin typeface="Trebuchet MS"/>
                <a:cs typeface="Trebuchet MS"/>
              </a:rPr>
              <a:t>chromatography </a:t>
            </a:r>
            <a:r>
              <a:rPr sz="900" spc="-20" dirty="0">
                <a:latin typeface="Trebuchet MS"/>
                <a:cs typeface="Trebuchet MS"/>
              </a:rPr>
              <a:t> </a:t>
            </a:r>
            <a:r>
              <a:rPr sz="900" spc="-10" dirty="0">
                <a:latin typeface="Trebuchet MS"/>
                <a:cs typeface="Trebuchet MS"/>
              </a:rPr>
              <a:t>and</a:t>
            </a:r>
            <a:r>
              <a:rPr sz="900" spc="-5" dirty="0">
                <a:latin typeface="Trebuchet MS"/>
                <a:cs typeface="Trebuchet MS"/>
              </a:rPr>
              <a:t> </a:t>
            </a:r>
            <a:r>
              <a:rPr sz="900" spc="-35" dirty="0">
                <a:latin typeface="Trebuchet MS"/>
                <a:cs typeface="Trebuchet MS"/>
              </a:rPr>
              <a:t>ultrafiltration</a:t>
            </a:r>
            <a:r>
              <a:rPr sz="900" spc="-30" dirty="0">
                <a:latin typeface="Trebuchet MS"/>
                <a:cs typeface="Trebuchet MS"/>
              </a:rPr>
              <a:t> </a:t>
            </a:r>
            <a:r>
              <a:rPr sz="900" spc="-40" dirty="0">
                <a:latin typeface="Trebuchet MS"/>
                <a:cs typeface="Trebuchet MS"/>
              </a:rPr>
              <a:t>for</a:t>
            </a:r>
            <a:r>
              <a:rPr sz="900" spc="-35" dirty="0">
                <a:latin typeface="Trebuchet MS"/>
                <a:cs typeface="Trebuchet MS"/>
              </a:rPr>
              <a:t> </a:t>
            </a:r>
            <a:r>
              <a:rPr sz="900" spc="-15" dirty="0">
                <a:latin typeface="Trebuchet MS"/>
                <a:cs typeface="Trebuchet MS"/>
              </a:rPr>
              <a:t>biopharmaceutical</a:t>
            </a:r>
            <a:r>
              <a:rPr sz="900" spc="-10" dirty="0">
                <a:latin typeface="Trebuchet MS"/>
                <a:cs typeface="Trebuchet MS"/>
              </a:rPr>
              <a:t> </a:t>
            </a:r>
            <a:r>
              <a:rPr sz="900" spc="-15" dirty="0">
                <a:latin typeface="Trebuchet MS"/>
                <a:cs typeface="Trebuchet MS"/>
              </a:rPr>
              <a:t>processes).</a:t>
            </a:r>
            <a:r>
              <a:rPr sz="900" spc="-10" dirty="0">
                <a:latin typeface="Trebuchet MS"/>
                <a:cs typeface="Trebuchet MS"/>
              </a:rPr>
              <a:t> </a:t>
            </a:r>
            <a:r>
              <a:rPr sz="900" spc="-15" dirty="0">
                <a:latin typeface="Trebuchet MS"/>
                <a:cs typeface="Trebuchet MS"/>
              </a:rPr>
              <a:t>These</a:t>
            </a:r>
            <a:r>
              <a:rPr sz="900" spc="240" dirty="0">
                <a:latin typeface="Trebuchet MS"/>
                <a:cs typeface="Trebuchet MS"/>
              </a:rPr>
              <a:t> </a:t>
            </a:r>
            <a:r>
              <a:rPr sz="900" spc="-10" dirty="0">
                <a:latin typeface="Trebuchet MS"/>
                <a:cs typeface="Trebuchet MS"/>
              </a:rPr>
              <a:t>models </a:t>
            </a:r>
            <a:r>
              <a:rPr sz="900" spc="-5" dirty="0">
                <a:latin typeface="Trebuchet MS"/>
                <a:cs typeface="Trebuchet MS"/>
              </a:rPr>
              <a:t> </a:t>
            </a:r>
            <a:r>
              <a:rPr sz="900" spc="-25" dirty="0">
                <a:latin typeface="Trebuchet MS"/>
                <a:cs typeface="Trebuchet MS"/>
              </a:rPr>
              <a:t>involve integration </a:t>
            </a:r>
            <a:r>
              <a:rPr sz="900" spc="-35" dirty="0">
                <a:latin typeface="Trebuchet MS"/>
                <a:cs typeface="Trebuchet MS"/>
              </a:rPr>
              <a:t>of </a:t>
            </a:r>
            <a:r>
              <a:rPr sz="900" spc="-10" dirty="0">
                <a:latin typeface="Trebuchet MS"/>
                <a:cs typeface="Trebuchet MS"/>
              </a:rPr>
              <a:t>mechanistic models </a:t>
            </a:r>
            <a:r>
              <a:rPr sz="900" spc="-35" dirty="0">
                <a:latin typeface="Trebuchet MS"/>
                <a:cs typeface="Trebuchet MS"/>
              </a:rPr>
              <a:t>that </a:t>
            </a:r>
            <a:r>
              <a:rPr sz="900" spc="-25" dirty="0">
                <a:latin typeface="Trebuchet MS"/>
                <a:cs typeface="Trebuchet MS"/>
              </a:rPr>
              <a:t>capture </a:t>
            </a:r>
            <a:r>
              <a:rPr sz="900" spc="-30" dirty="0">
                <a:latin typeface="Trebuchet MS"/>
                <a:cs typeface="Trebuchet MS"/>
              </a:rPr>
              <a:t>the </a:t>
            </a:r>
            <a:r>
              <a:rPr sz="900" spc="-15" dirty="0">
                <a:latin typeface="Trebuchet MS"/>
                <a:cs typeface="Trebuchet MS"/>
              </a:rPr>
              <a:t>undergoing </a:t>
            </a:r>
            <a:r>
              <a:rPr sz="900" spc="-10" dirty="0">
                <a:latin typeface="Trebuchet MS"/>
                <a:cs typeface="Trebuchet MS"/>
              </a:rPr>
              <a:t> physical processes and machine </a:t>
            </a:r>
            <a:r>
              <a:rPr sz="900" spc="-15" dirty="0">
                <a:latin typeface="Trebuchet MS"/>
                <a:cs typeface="Trebuchet MS"/>
              </a:rPr>
              <a:t>learning </a:t>
            </a:r>
            <a:r>
              <a:rPr sz="900" spc="-20" dirty="0">
                <a:latin typeface="Trebuchet MS"/>
                <a:cs typeface="Trebuchet MS"/>
              </a:rPr>
              <a:t>approaches. The digital twins </a:t>
            </a:r>
            <a:r>
              <a:rPr sz="900" spc="-15" dirty="0">
                <a:latin typeface="Trebuchet MS"/>
                <a:cs typeface="Trebuchet MS"/>
              </a:rPr>
              <a:t> </a:t>
            </a:r>
            <a:r>
              <a:rPr sz="900" spc="-40" dirty="0">
                <a:latin typeface="Trebuchet MS"/>
                <a:cs typeface="Trebuchet MS"/>
              </a:rPr>
              <a:t>are</a:t>
            </a:r>
            <a:r>
              <a:rPr sz="900" spc="65" dirty="0">
                <a:latin typeface="Trebuchet MS"/>
                <a:cs typeface="Trebuchet MS"/>
              </a:rPr>
              <a:t> </a:t>
            </a:r>
            <a:r>
              <a:rPr sz="900" spc="-25" dirty="0">
                <a:latin typeface="Trebuchet MS"/>
                <a:cs typeface="Trebuchet MS"/>
              </a:rPr>
              <a:t>deployed</a:t>
            </a:r>
            <a:r>
              <a:rPr sz="900" spc="65" dirty="0">
                <a:latin typeface="Trebuchet MS"/>
                <a:cs typeface="Trebuchet MS"/>
              </a:rPr>
              <a:t> </a:t>
            </a:r>
            <a:r>
              <a:rPr sz="900" dirty="0">
                <a:latin typeface="Trebuchet MS"/>
                <a:cs typeface="Trebuchet MS"/>
              </a:rPr>
              <a:t>in</a:t>
            </a:r>
            <a:r>
              <a:rPr sz="900" spc="70" dirty="0">
                <a:latin typeface="Trebuchet MS"/>
                <a:cs typeface="Trebuchet MS"/>
              </a:rPr>
              <a:t> </a:t>
            </a:r>
            <a:r>
              <a:rPr sz="900" spc="-35" dirty="0">
                <a:latin typeface="Trebuchet MS"/>
                <a:cs typeface="Trebuchet MS"/>
              </a:rPr>
              <a:t>real</a:t>
            </a:r>
            <a:r>
              <a:rPr sz="900" spc="65" dirty="0">
                <a:latin typeface="Trebuchet MS"/>
                <a:cs typeface="Trebuchet MS"/>
              </a:rPr>
              <a:t> </a:t>
            </a:r>
            <a:r>
              <a:rPr sz="900" spc="-30" dirty="0">
                <a:latin typeface="Trebuchet MS"/>
                <a:cs typeface="Trebuchet MS"/>
              </a:rPr>
              <a:t>time</a:t>
            </a:r>
            <a:r>
              <a:rPr sz="900" spc="70" dirty="0">
                <a:latin typeface="Trebuchet MS"/>
                <a:cs typeface="Trebuchet MS"/>
              </a:rPr>
              <a:t> </a:t>
            </a:r>
            <a:r>
              <a:rPr sz="900" spc="-10" dirty="0">
                <a:latin typeface="Trebuchet MS"/>
                <a:cs typeface="Trebuchet MS"/>
              </a:rPr>
              <a:t>during</a:t>
            </a:r>
            <a:r>
              <a:rPr sz="900" spc="65" dirty="0">
                <a:latin typeface="Trebuchet MS"/>
                <a:cs typeface="Trebuchet MS"/>
              </a:rPr>
              <a:t> </a:t>
            </a:r>
            <a:r>
              <a:rPr sz="900" spc="-15" dirty="0">
                <a:latin typeface="Trebuchet MS"/>
                <a:cs typeface="Trebuchet MS"/>
              </a:rPr>
              <a:t>manufacturing</a:t>
            </a:r>
            <a:r>
              <a:rPr sz="900" spc="70" dirty="0">
                <a:latin typeface="Trebuchet MS"/>
                <a:cs typeface="Trebuchet MS"/>
              </a:rPr>
              <a:t> </a:t>
            </a:r>
            <a:r>
              <a:rPr sz="900" spc="-25" dirty="0">
                <a:latin typeface="Trebuchet MS"/>
                <a:cs typeface="Trebuchet MS"/>
              </a:rPr>
              <a:t>operations,</a:t>
            </a:r>
            <a:r>
              <a:rPr sz="900" spc="65" dirty="0">
                <a:latin typeface="Trebuchet MS"/>
                <a:cs typeface="Trebuchet MS"/>
              </a:rPr>
              <a:t> </a:t>
            </a:r>
            <a:r>
              <a:rPr sz="900" spc="-10" dirty="0">
                <a:latin typeface="Trebuchet MS"/>
                <a:cs typeface="Trebuchet MS"/>
              </a:rPr>
              <a:t>and</a:t>
            </a:r>
            <a:r>
              <a:rPr sz="900" spc="70" dirty="0">
                <a:latin typeface="Trebuchet MS"/>
                <a:cs typeface="Trebuchet MS"/>
              </a:rPr>
              <a:t> </a:t>
            </a:r>
            <a:r>
              <a:rPr sz="900" spc="-20" dirty="0">
                <a:latin typeface="Trebuchet MS"/>
                <a:cs typeface="Trebuchet MS"/>
              </a:rPr>
              <a:t>if</a:t>
            </a:r>
            <a:r>
              <a:rPr sz="900" spc="65" dirty="0">
                <a:latin typeface="Trebuchet MS"/>
                <a:cs typeface="Trebuchet MS"/>
              </a:rPr>
              <a:t> </a:t>
            </a:r>
            <a:r>
              <a:rPr sz="900" spc="-40" dirty="0">
                <a:latin typeface="Trebuchet MS"/>
                <a:cs typeface="Trebuchet MS"/>
              </a:rPr>
              <a:t>there </a:t>
            </a:r>
            <a:r>
              <a:rPr sz="900" spc="-260" dirty="0">
                <a:latin typeface="Trebuchet MS"/>
                <a:cs typeface="Trebuchet MS"/>
              </a:rPr>
              <a:t> </a:t>
            </a:r>
            <a:r>
              <a:rPr sz="900" spc="10" dirty="0">
                <a:latin typeface="Trebuchet MS"/>
                <a:cs typeface="Trebuchet MS"/>
              </a:rPr>
              <a:t>is </a:t>
            </a:r>
            <a:r>
              <a:rPr sz="900" spc="-25" dirty="0">
                <a:latin typeface="Trebuchet MS"/>
                <a:cs typeface="Trebuchet MS"/>
              </a:rPr>
              <a:t>a </a:t>
            </a:r>
            <a:r>
              <a:rPr sz="900" spc="-5" dirty="0">
                <a:latin typeface="Trebuchet MS"/>
                <a:cs typeface="Trebuchet MS"/>
              </a:rPr>
              <a:t>mismatch </a:t>
            </a:r>
            <a:r>
              <a:rPr sz="900" spc="-35" dirty="0">
                <a:latin typeface="Trebuchet MS"/>
                <a:cs typeface="Trebuchet MS"/>
              </a:rPr>
              <a:t>between </a:t>
            </a:r>
            <a:r>
              <a:rPr sz="900" spc="-30" dirty="0">
                <a:latin typeface="Trebuchet MS"/>
                <a:cs typeface="Trebuchet MS"/>
              </a:rPr>
              <a:t>the expected </a:t>
            </a:r>
            <a:r>
              <a:rPr sz="900" spc="-10" dirty="0">
                <a:latin typeface="Trebuchet MS"/>
                <a:cs typeface="Trebuchet MS"/>
              </a:rPr>
              <a:t>and </a:t>
            </a:r>
            <a:r>
              <a:rPr sz="900" spc="-25" dirty="0">
                <a:latin typeface="Trebuchet MS"/>
                <a:cs typeface="Trebuchet MS"/>
              </a:rPr>
              <a:t>observed variables, </a:t>
            </a:r>
            <a:r>
              <a:rPr sz="900" spc="-15" dirty="0">
                <a:latin typeface="Trebuchet MS"/>
                <a:cs typeface="Trebuchet MS"/>
              </a:rPr>
              <a:t>alarms </a:t>
            </a:r>
            <a:r>
              <a:rPr sz="900" spc="-10" dirty="0">
                <a:latin typeface="Trebuchet MS"/>
                <a:cs typeface="Trebuchet MS"/>
              </a:rPr>
              <a:t>and </a:t>
            </a:r>
            <a:r>
              <a:rPr sz="900" spc="-5" dirty="0">
                <a:latin typeface="Trebuchet MS"/>
                <a:cs typeface="Trebuchet MS"/>
              </a:rPr>
              <a:t> </a:t>
            </a:r>
            <a:r>
              <a:rPr sz="900" spc="-25" dirty="0">
                <a:latin typeface="Trebuchet MS"/>
                <a:cs typeface="Trebuchet MS"/>
              </a:rPr>
              <a:t>control</a:t>
            </a:r>
            <a:r>
              <a:rPr sz="900" dirty="0">
                <a:latin typeface="Trebuchet MS"/>
                <a:cs typeface="Trebuchet MS"/>
              </a:rPr>
              <a:t> </a:t>
            </a:r>
            <a:r>
              <a:rPr sz="900" spc="-15" dirty="0">
                <a:latin typeface="Trebuchet MS"/>
                <a:cs typeface="Trebuchet MS"/>
              </a:rPr>
              <a:t>actions</a:t>
            </a:r>
            <a:r>
              <a:rPr sz="900" dirty="0">
                <a:latin typeface="Trebuchet MS"/>
                <a:cs typeface="Trebuchet MS"/>
              </a:rPr>
              <a:t> </a:t>
            </a:r>
            <a:r>
              <a:rPr sz="900" spc="-40" dirty="0">
                <a:latin typeface="Trebuchet MS"/>
                <a:cs typeface="Trebuchet MS"/>
              </a:rPr>
              <a:t>are</a:t>
            </a:r>
            <a:r>
              <a:rPr sz="900" dirty="0">
                <a:latin typeface="Trebuchet MS"/>
                <a:cs typeface="Trebuchet MS"/>
              </a:rPr>
              <a:t> </a:t>
            </a:r>
            <a:r>
              <a:rPr sz="900" spc="-25" dirty="0">
                <a:latin typeface="Trebuchet MS"/>
                <a:cs typeface="Trebuchet MS"/>
              </a:rPr>
              <a:t>automatically</a:t>
            </a:r>
            <a:r>
              <a:rPr sz="900" dirty="0">
                <a:latin typeface="Trebuchet MS"/>
                <a:cs typeface="Trebuchet MS"/>
              </a:rPr>
              <a:t> </a:t>
            </a:r>
            <a:r>
              <a:rPr sz="900" spc="-35" dirty="0">
                <a:latin typeface="Trebuchet MS"/>
                <a:cs typeface="Trebuchet MS"/>
              </a:rPr>
              <a:t>triggered.</a:t>
            </a:r>
            <a:endParaRPr sz="900">
              <a:latin typeface="Trebuchet MS"/>
              <a:cs typeface="Trebuchet MS"/>
            </a:endParaRPr>
          </a:p>
          <a:p>
            <a:pPr marL="12700" marR="5080" algn="just">
              <a:lnSpc>
                <a:spcPct val="115799"/>
              </a:lnSpc>
              <a:spcBef>
                <a:spcPts val="570"/>
              </a:spcBef>
            </a:pPr>
            <a:r>
              <a:rPr sz="900" b="1" spc="-70" dirty="0">
                <a:latin typeface="Tahoma"/>
                <a:cs typeface="Tahoma"/>
              </a:rPr>
              <a:t>Process</a:t>
            </a:r>
            <a:r>
              <a:rPr sz="900" b="1" spc="120" dirty="0">
                <a:latin typeface="Tahoma"/>
                <a:cs typeface="Tahoma"/>
              </a:rPr>
              <a:t> </a:t>
            </a:r>
            <a:r>
              <a:rPr sz="900" b="1" spc="-80" dirty="0">
                <a:latin typeface="Tahoma"/>
                <a:cs typeface="Tahoma"/>
              </a:rPr>
              <a:t>monitoring:</a:t>
            </a:r>
            <a:r>
              <a:rPr sz="900" b="1" spc="105" dirty="0">
                <a:latin typeface="Tahoma"/>
                <a:cs typeface="Tahoma"/>
              </a:rPr>
              <a:t> </a:t>
            </a:r>
            <a:r>
              <a:rPr sz="900" spc="-20" dirty="0">
                <a:latin typeface="Trebuchet MS"/>
                <a:cs typeface="Trebuchet MS"/>
              </a:rPr>
              <a:t>Our group </a:t>
            </a:r>
            <a:r>
              <a:rPr sz="900" spc="10" dirty="0">
                <a:latin typeface="Trebuchet MS"/>
                <a:cs typeface="Trebuchet MS"/>
              </a:rPr>
              <a:t>is </a:t>
            </a:r>
            <a:r>
              <a:rPr sz="900" spc="-10" dirty="0">
                <a:latin typeface="Trebuchet MS"/>
                <a:cs typeface="Trebuchet MS"/>
              </a:rPr>
              <a:t>doing </a:t>
            </a:r>
            <a:r>
              <a:rPr sz="900" spc="-30" dirty="0">
                <a:latin typeface="Trebuchet MS"/>
                <a:cs typeface="Trebuchet MS"/>
              </a:rPr>
              <a:t>extensive </a:t>
            </a:r>
            <a:r>
              <a:rPr sz="900" spc="-40" dirty="0">
                <a:latin typeface="Trebuchet MS"/>
                <a:cs typeface="Trebuchet MS"/>
              </a:rPr>
              <a:t>work</a:t>
            </a:r>
            <a:r>
              <a:rPr sz="900" spc="190" dirty="0">
                <a:latin typeface="Trebuchet MS"/>
                <a:cs typeface="Trebuchet MS"/>
              </a:rPr>
              <a:t> </a:t>
            </a:r>
            <a:r>
              <a:rPr sz="900" spc="-15" dirty="0">
                <a:latin typeface="Trebuchet MS"/>
                <a:cs typeface="Trebuchet MS"/>
              </a:rPr>
              <a:t>on </a:t>
            </a:r>
            <a:r>
              <a:rPr sz="900" spc="-25" dirty="0">
                <a:latin typeface="Trebuchet MS"/>
                <a:cs typeface="Trebuchet MS"/>
              </a:rPr>
              <a:t>development </a:t>
            </a:r>
            <a:r>
              <a:rPr sz="900" spc="-20" dirty="0">
                <a:latin typeface="Trebuchet MS"/>
                <a:cs typeface="Trebuchet MS"/>
              </a:rPr>
              <a:t> </a:t>
            </a:r>
            <a:r>
              <a:rPr sz="900" spc="-35" dirty="0">
                <a:latin typeface="Trebuchet MS"/>
                <a:cs typeface="Trebuchet MS"/>
              </a:rPr>
              <a:t>of </a:t>
            </a:r>
            <a:r>
              <a:rPr sz="900" spc="-10" dirty="0">
                <a:latin typeface="Trebuchet MS"/>
                <a:cs typeface="Trebuchet MS"/>
              </a:rPr>
              <a:t>machine </a:t>
            </a:r>
            <a:r>
              <a:rPr sz="900" spc="-15" dirty="0">
                <a:latin typeface="Trebuchet MS"/>
                <a:cs typeface="Trebuchet MS"/>
              </a:rPr>
              <a:t>learning-based </a:t>
            </a:r>
            <a:r>
              <a:rPr sz="900" spc="-25" dirty="0">
                <a:latin typeface="Trebuchet MS"/>
                <a:cs typeface="Trebuchet MS"/>
              </a:rPr>
              <a:t>soft </a:t>
            </a:r>
            <a:r>
              <a:rPr sz="900" spc="-5" dirty="0">
                <a:latin typeface="Trebuchet MS"/>
                <a:cs typeface="Trebuchet MS"/>
              </a:rPr>
              <a:t>sensors </a:t>
            </a:r>
            <a:r>
              <a:rPr sz="900" spc="-35" dirty="0">
                <a:latin typeface="Trebuchet MS"/>
                <a:cs typeface="Trebuchet MS"/>
              </a:rPr>
              <a:t>that </a:t>
            </a:r>
            <a:r>
              <a:rPr sz="900" spc="-5" dirty="0">
                <a:latin typeface="Trebuchet MS"/>
                <a:cs typeface="Trebuchet MS"/>
              </a:rPr>
              <a:t>can </a:t>
            </a:r>
            <a:r>
              <a:rPr sz="900" spc="-25" dirty="0">
                <a:latin typeface="Trebuchet MS"/>
                <a:cs typeface="Trebuchet MS"/>
              </a:rPr>
              <a:t>utilize </a:t>
            </a:r>
            <a:r>
              <a:rPr sz="900" spc="-10" dirty="0">
                <a:latin typeface="Trebuchet MS"/>
                <a:cs typeface="Trebuchet MS"/>
              </a:rPr>
              <a:t>process </a:t>
            </a:r>
            <a:r>
              <a:rPr sz="900" spc="-30" dirty="0">
                <a:latin typeface="Trebuchet MS"/>
                <a:cs typeface="Trebuchet MS"/>
              </a:rPr>
              <a:t>data </a:t>
            </a:r>
            <a:r>
              <a:rPr sz="900" spc="-45" dirty="0">
                <a:latin typeface="Trebuchet MS"/>
                <a:cs typeface="Trebuchet MS"/>
              </a:rPr>
              <a:t>to </a:t>
            </a:r>
            <a:r>
              <a:rPr sz="900" spc="-40" dirty="0">
                <a:latin typeface="Trebuchet MS"/>
                <a:cs typeface="Trebuchet MS"/>
              </a:rPr>
              <a:t> </a:t>
            </a:r>
            <a:r>
              <a:rPr sz="900" spc="-25" dirty="0">
                <a:latin typeface="Trebuchet MS"/>
                <a:cs typeface="Trebuchet MS"/>
              </a:rPr>
              <a:t>predict</a:t>
            </a:r>
            <a:r>
              <a:rPr sz="900" spc="-35" dirty="0">
                <a:latin typeface="Trebuchet MS"/>
                <a:cs typeface="Trebuchet MS"/>
              </a:rPr>
              <a:t> </a:t>
            </a:r>
            <a:r>
              <a:rPr sz="900" spc="-20" dirty="0">
                <a:latin typeface="Trebuchet MS"/>
                <a:cs typeface="Trebuchet MS"/>
              </a:rPr>
              <a:t>product</a:t>
            </a:r>
            <a:r>
              <a:rPr sz="900" spc="-35" dirty="0">
                <a:latin typeface="Trebuchet MS"/>
                <a:cs typeface="Trebuchet MS"/>
              </a:rPr>
              <a:t> </a:t>
            </a:r>
            <a:r>
              <a:rPr sz="900" spc="-20" dirty="0">
                <a:latin typeface="Trebuchet MS"/>
                <a:cs typeface="Trebuchet MS"/>
              </a:rPr>
              <a:t>quality</a:t>
            </a:r>
            <a:r>
              <a:rPr sz="900" spc="-35" dirty="0">
                <a:latin typeface="Trebuchet MS"/>
                <a:cs typeface="Trebuchet MS"/>
              </a:rPr>
              <a:t> </a:t>
            </a:r>
            <a:r>
              <a:rPr sz="900" spc="-25" dirty="0">
                <a:latin typeface="Trebuchet MS"/>
                <a:cs typeface="Trebuchet MS"/>
              </a:rPr>
              <a:t>attributes</a:t>
            </a:r>
            <a:r>
              <a:rPr sz="900" spc="-35" dirty="0">
                <a:latin typeface="Trebuchet MS"/>
                <a:cs typeface="Trebuchet MS"/>
              </a:rPr>
              <a:t> </a:t>
            </a:r>
            <a:r>
              <a:rPr sz="900" spc="5" dirty="0">
                <a:latin typeface="Trebuchet MS"/>
                <a:cs typeface="Trebuchet MS"/>
              </a:rPr>
              <a:t>using</a:t>
            </a:r>
            <a:r>
              <a:rPr sz="900" spc="-35" dirty="0">
                <a:latin typeface="Trebuchet MS"/>
                <a:cs typeface="Trebuchet MS"/>
              </a:rPr>
              <a:t> </a:t>
            </a:r>
            <a:r>
              <a:rPr sz="900" spc="-25" dirty="0">
                <a:latin typeface="Trebuchet MS"/>
                <a:cs typeface="Trebuchet MS"/>
              </a:rPr>
              <a:t>deep</a:t>
            </a:r>
            <a:r>
              <a:rPr sz="900" spc="-35" dirty="0">
                <a:latin typeface="Trebuchet MS"/>
                <a:cs typeface="Trebuchet MS"/>
              </a:rPr>
              <a:t> </a:t>
            </a:r>
            <a:r>
              <a:rPr sz="900" spc="-20" dirty="0">
                <a:latin typeface="Trebuchet MS"/>
                <a:cs typeface="Trebuchet MS"/>
              </a:rPr>
              <a:t>neural</a:t>
            </a:r>
            <a:r>
              <a:rPr sz="900" spc="-35" dirty="0">
                <a:latin typeface="Trebuchet MS"/>
                <a:cs typeface="Trebuchet MS"/>
              </a:rPr>
              <a:t> </a:t>
            </a:r>
            <a:r>
              <a:rPr sz="900" spc="-30" dirty="0">
                <a:latin typeface="Trebuchet MS"/>
                <a:cs typeface="Trebuchet MS"/>
              </a:rPr>
              <a:t>networks</a:t>
            </a:r>
            <a:r>
              <a:rPr sz="900" spc="-35" dirty="0">
                <a:latin typeface="Trebuchet MS"/>
                <a:cs typeface="Trebuchet MS"/>
              </a:rPr>
              <a:t> </a:t>
            </a:r>
            <a:r>
              <a:rPr sz="900" spc="-10" dirty="0">
                <a:latin typeface="Trebuchet MS"/>
                <a:cs typeface="Trebuchet MS"/>
              </a:rPr>
              <a:t>and</a:t>
            </a:r>
            <a:r>
              <a:rPr sz="900" spc="-35" dirty="0">
                <a:latin typeface="Trebuchet MS"/>
                <a:cs typeface="Trebuchet MS"/>
              </a:rPr>
              <a:t> </a:t>
            </a:r>
            <a:r>
              <a:rPr sz="900" spc="-20" dirty="0">
                <a:latin typeface="Trebuchet MS"/>
                <a:cs typeface="Trebuchet MS"/>
              </a:rPr>
              <a:t>random </a:t>
            </a:r>
            <a:r>
              <a:rPr sz="900" spc="-260" dirty="0">
                <a:latin typeface="Trebuchet MS"/>
                <a:cs typeface="Trebuchet MS"/>
              </a:rPr>
              <a:t> </a:t>
            </a:r>
            <a:r>
              <a:rPr sz="900" spc="-30" dirty="0">
                <a:latin typeface="Trebuchet MS"/>
                <a:cs typeface="Trebuchet MS"/>
              </a:rPr>
              <a:t>forest </a:t>
            </a:r>
            <a:r>
              <a:rPr sz="900" spc="-15" dirty="0">
                <a:latin typeface="Trebuchet MS"/>
                <a:cs typeface="Trebuchet MS"/>
              </a:rPr>
              <a:t>regression </a:t>
            </a:r>
            <a:r>
              <a:rPr sz="900" spc="-20" dirty="0">
                <a:latin typeface="Trebuchet MS"/>
                <a:cs typeface="Trebuchet MS"/>
              </a:rPr>
              <a:t>models. </a:t>
            </a:r>
            <a:r>
              <a:rPr sz="900" spc="-25" dirty="0">
                <a:latin typeface="Trebuchet MS"/>
                <a:cs typeface="Trebuchet MS"/>
              </a:rPr>
              <a:t>Another </a:t>
            </a:r>
            <a:r>
              <a:rPr sz="900" spc="-35" dirty="0">
                <a:latin typeface="Trebuchet MS"/>
                <a:cs typeface="Trebuchet MS"/>
              </a:rPr>
              <a:t>area of </a:t>
            </a:r>
            <a:r>
              <a:rPr sz="900" spc="-40" dirty="0">
                <a:latin typeface="Trebuchet MS"/>
                <a:cs typeface="Trebuchet MS"/>
              </a:rPr>
              <a:t>work </a:t>
            </a:r>
            <a:r>
              <a:rPr sz="900" spc="10" dirty="0">
                <a:latin typeface="Trebuchet MS"/>
                <a:cs typeface="Trebuchet MS"/>
              </a:rPr>
              <a:t>is </a:t>
            </a:r>
            <a:r>
              <a:rPr sz="900" spc="-45" dirty="0">
                <a:latin typeface="Trebuchet MS"/>
                <a:cs typeface="Trebuchet MS"/>
              </a:rPr>
              <a:t>to </a:t>
            </a:r>
            <a:r>
              <a:rPr sz="900" dirty="0">
                <a:latin typeface="Trebuchet MS"/>
                <a:cs typeface="Trebuchet MS"/>
              </a:rPr>
              <a:t>use </a:t>
            </a:r>
            <a:r>
              <a:rPr sz="900" spc="-10" dirty="0">
                <a:latin typeface="Trebuchet MS"/>
                <a:cs typeface="Trebuchet MS"/>
              </a:rPr>
              <a:t>machine </a:t>
            </a:r>
            <a:r>
              <a:rPr sz="900" spc="-15" dirty="0">
                <a:latin typeface="Trebuchet MS"/>
                <a:cs typeface="Trebuchet MS"/>
              </a:rPr>
              <a:t>learning </a:t>
            </a:r>
            <a:r>
              <a:rPr sz="900" spc="-260" dirty="0">
                <a:latin typeface="Trebuchet MS"/>
                <a:cs typeface="Trebuchet MS"/>
              </a:rPr>
              <a:t> </a:t>
            </a:r>
            <a:r>
              <a:rPr sz="900" spc="-25" dirty="0">
                <a:latin typeface="Trebuchet MS"/>
                <a:cs typeface="Trebuchet MS"/>
              </a:rPr>
              <a:t>tools</a:t>
            </a:r>
            <a:r>
              <a:rPr sz="900" spc="-35" dirty="0">
                <a:latin typeface="Trebuchet MS"/>
                <a:cs typeface="Trebuchet MS"/>
              </a:rPr>
              <a:t> </a:t>
            </a:r>
            <a:r>
              <a:rPr sz="900" spc="-45" dirty="0">
                <a:latin typeface="Trebuchet MS"/>
                <a:cs typeface="Trebuchet MS"/>
              </a:rPr>
              <a:t>to</a:t>
            </a:r>
            <a:r>
              <a:rPr sz="900" spc="-30" dirty="0">
                <a:latin typeface="Trebuchet MS"/>
                <a:cs typeface="Trebuchet MS"/>
              </a:rPr>
              <a:t> </a:t>
            </a:r>
            <a:r>
              <a:rPr sz="900" spc="-35" dirty="0">
                <a:latin typeface="Trebuchet MS"/>
                <a:cs typeface="Trebuchet MS"/>
              </a:rPr>
              <a:t>detect </a:t>
            </a:r>
            <a:r>
              <a:rPr sz="900" spc="-30" dirty="0">
                <a:latin typeface="Trebuchet MS"/>
                <a:cs typeface="Trebuchet MS"/>
              </a:rPr>
              <a:t>features, </a:t>
            </a:r>
            <a:r>
              <a:rPr sz="900" spc="-35" dirty="0">
                <a:latin typeface="Trebuchet MS"/>
                <a:cs typeface="Trebuchet MS"/>
              </a:rPr>
              <a:t>remove </a:t>
            </a:r>
            <a:r>
              <a:rPr sz="900" spc="-10" dirty="0">
                <a:latin typeface="Trebuchet MS"/>
                <a:cs typeface="Trebuchet MS"/>
              </a:rPr>
              <a:t>noise</a:t>
            </a:r>
            <a:r>
              <a:rPr sz="900" spc="-30" dirty="0">
                <a:latin typeface="Trebuchet MS"/>
                <a:cs typeface="Trebuchet MS"/>
              </a:rPr>
              <a:t> </a:t>
            </a:r>
            <a:r>
              <a:rPr sz="900" spc="-10" dirty="0">
                <a:latin typeface="Trebuchet MS"/>
                <a:cs typeface="Trebuchet MS"/>
              </a:rPr>
              <a:t>and</a:t>
            </a:r>
            <a:r>
              <a:rPr sz="900" spc="-35" dirty="0">
                <a:latin typeface="Trebuchet MS"/>
                <a:cs typeface="Trebuchet MS"/>
              </a:rPr>
              <a:t> </a:t>
            </a:r>
            <a:r>
              <a:rPr sz="900" spc="-15" dirty="0">
                <a:latin typeface="Trebuchet MS"/>
                <a:cs typeface="Trebuchet MS"/>
              </a:rPr>
              <a:t>increase</a:t>
            </a:r>
            <a:r>
              <a:rPr sz="900" spc="-30" dirty="0">
                <a:latin typeface="Trebuchet MS"/>
                <a:cs typeface="Trebuchet MS"/>
              </a:rPr>
              <a:t> </a:t>
            </a:r>
            <a:r>
              <a:rPr sz="900" spc="-25" dirty="0">
                <a:latin typeface="Trebuchet MS"/>
                <a:cs typeface="Trebuchet MS"/>
              </a:rPr>
              <a:t>reliability</a:t>
            </a:r>
            <a:r>
              <a:rPr sz="900" spc="-35" dirty="0">
                <a:latin typeface="Trebuchet MS"/>
                <a:cs typeface="Trebuchet MS"/>
              </a:rPr>
              <a:t> of</a:t>
            </a:r>
            <a:r>
              <a:rPr sz="900" spc="-30" dirty="0">
                <a:latin typeface="Trebuchet MS"/>
                <a:cs typeface="Trebuchet MS"/>
              </a:rPr>
              <a:t> data from </a:t>
            </a:r>
            <a:r>
              <a:rPr sz="900" spc="-260" dirty="0">
                <a:latin typeface="Trebuchet MS"/>
                <a:cs typeface="Trebuchet MS"/>
              </a:rPr>
              <a:t> </a:t>
            </a:r>
            <a:r>
              <a:rPr sz="900" spc="-15" dirty="0">
                <a:latin typeface="Trebuchet MS"/>
                <a:cs typeface="Trebuchet MS"/>
              </a:rPr>
              <a:t>spectroscopic</a:t>
            </a:r>
            <a:r>
              <a:rPr sz="900" spc="-75" dirty="0">
                <a:latin typeface="Trebuchet MS"/>
                <a:cs typeface="Trebuchet MS"/>
              </a:rPr>
              <a:t> </a:t>
            </a:r>
            <a:r>
              <a:rPr sz="900" spc="-15" dirty="0">
                <a:latin typeface="Trebuchet MS"/>
                <a:cs typeface="Trebuchet MS"/>
              </a:rPr>
              <a:t>instruments,</a:t>
            </a:r>
            <a:r>
              <a:rPr sz="900" spc="-70" dirty="0">
                <a:latin typeface="Trebuchet MS"/>
                <a:cs typeface="Trebuchet MS"/>
              </a:rPr>
              <a:t> </a:t>
            </a:r>
            <a:r>
              <a:rPr sz="900" spc="-15" dirty="0">
                <a:latin typeface="Trebuchet MS"/>
                <a:cs typeface="Trebuchet MS"/>
              </a:rPr>
              <a:t>which</a:t>
            </a:r>
            <a:r>
              <a:rPr sz="900" spc="-70" dirty="0">
                <a:latin typeface="Trebuchet MS"/>
                <a:cs typeface="Trebuchet MS"/>
              </a:rPr>
              <a:t> </a:t>
            </a:r>
            <a:r>
              <a:rPr sz="900" spc="-40" dirty="0">
                <a:latin typeface="Trebuchet MS"/>
                <a:cs typeface="Trebuchet MS"/>
              </a:rPr>
              <a:t>are</a:t>
            </a:r>
            <a:r>
              <a:rPr sz="900" spc="-75" dirty="0">
                <a:latin typeface="Trebuchet MS"/>
                <a:cs typeface="Trebuchet MS"/>
              </a:rPr>
              <a:t> </a:t>
            </a:r>
            <a:r>
              <a:rPr sz="900" spc="-25" dirty="0">
                <a:latin typeface="Trebuchet MS"/>
                <a:cs typeface="Trebuchet MS"/>
              </a:rPr>
              <a:t>a</a:t>
            </a:r>
            <a:r>
              <a:rPr sz="900" spc="-70" dirty="0">
                <a:latin typeface="Trebuchet MS"/>
                <a:cs typeface="Trebuchet MS"/>
              </a:rPr>
              <a:t> </a:t>
            </a:r>
            <a:r>
              <a:rPr sz="900" spc="-25" dirty="0">
                <a:latin typeface="Trebuchet MS"/>
                <a:cs typeface="Trebuchet MS"/>
              </a:rPr>
              <a:t>novel</a:t>
            </a:r>
            <a:r>
              <a:rPr sz="900" spc="-70" dirty="0">
                <a:latin typeface="Trebuchet MS"/>
                <a:cs typeface="Trebuchet MS"/>
              </a:rPr>
              <a:t> </a:t>
            </a:r>
            <a:r>
              <a:rPr sz="900" spc="-20" dirty="0">
                <a:latin typeface="Trebuchet MS"/>
                <a:cs typeface="Trebuchet MS"/>
              </a:rPr>
              <a:t>emerging</a:t>
            </a:r>
            <a:r>
              <a:rPr sz="900" spc="-75" dirty="0">
                <a:latin typeface="Trebuchet MS"/>
                <a:cs typeface="Trebuchet MS"/>
              </a:rPr>
              <a:t> </a:t>
            </a:r>
            <a:r>
              <a:rPr sz="900" spc="5" dirty="0">
                <a:latin typeface="Trebuchet MS"/>
                <a:cs typeface="Trebuchet MS"/>
              </a:rPr>
              <a:t>class</a:t>
            </a:r>
            <a:r>
              <a:rPr sz="900" spc="-70" dirty="0">
                <a:latin typeface="Trebuchet MS"/>
                <a:cs typeface="Trebuchet MS"/>
              </a:rPr>
              <a:t> </a:t>
            </a:r>
            <a:r>
              <a:rPr sz="900" spc="-35" dirty="0">
                <a:latin typeface="Trebuchet MS"/>
                <a:cs typeface="Trebuchet MS"/>
              </a:rPr>
              <a:t>of</a:t>
            </a:r>
            <a:r>
              <a:rPr sz="900" spc="-70" dirty="0">
                <a:latin typeface="Trebuchet MS"/>
                <a:cs typeface="Trebuchet MS"/>
              </a:rPr>
              <a:t> </a:t>
            </a:r>
            <a:r>
              <a:rPr sz="900" spc="-20" dirty="0">
                <a:latin typeface="Trebuchet MS"/>
                <a:cs typeface="Trebuchet MS"/>
              </a:rPr>
              <a:t>monitoring </a:t>
            </a:r>
            <a:r>
              <a:rPr sz="900" spc="-260" dirty="0">
                <a:latin typeface="Trebuchet MS"/>
                <a:cs typeface="Trebuchet MS"/>
              </a:rPr>
              <a:t> </a:t>
            </a:r>
            <a:r>
              <a:rPr sz="900" spc="-30" dirty="0">
                <a:latin typeface="Trebuchet MS"/>
                <a:cs typeface="Trebuchet MS"/>
              </a:rPr>
              <a:t>tools. </a:t>
            </a:r>
            <a:r>
              <a:rPr sz="900" spc="-25" dirty="0">
                <a:latin typeface="Trebuchet MS"/>
                <a:cs typeface="Trebuchet MS"/>
              </a:rPr>
              <a:t>Finally, </a:t>
            </a:r>
            <a:r>
              <a:rPr sz="900" spc="-30" dirty="0">
                <a:latin typeface="Trebuchet MS"/>
                <a:cs typeface="Trebuchet MS"/>
              </a:rPr>
              <a:t>the </a:t>
            </a:r>
            <a:r>
              <a:rPr sz="900" spc="-20" dirty="0">
                <a:latin typeface="Trebuchet MS"/>
                <a:cs typeface="Trebuchet MS"/>
              </a:rPr>
              <a:t>group </a:t>
            </a:r>
            <a:r>
              <a:rPr sz="900" spc="10" dirty="0">
                <a:latin typeface="Trebuchet MS"/>
                <a:cs typeface="Trebuchet MS"/>
              </a:rPr>
              <a:t>is </a:t>
            </a:r>
            <a:r>
              <a:rPr sz="900" spc="-25" dirty="0">
                <a:latin typeface="Trebuchet MS"/>
                <a:cs typeface="Trebuchet MS"/>
              </a:rPr>
              <a:t>working </a:t>
            </a:r>
            <a:r>
              <a:rPr sz="900" spc="-15" dirty="0">
                <a:latin typeface="Trebuchet MS"/>
                <a:cs typeface="Trebuchet MS"/>
              </a:rPr>
              <a:t>on advanced </a:t>
            </a:r>
            <a:r>
              <a:rPr sz="900" spc="-20" dirty="0">
                <a:latin typeface="Trebuchet MS"/>
                <a:cs typeface="Trebuchet MS"/>
              </a:rPr>
              <a:t>process-wide supervisory </a:t>
            </a:r>
            <a:r>
              <a:rPr sz="900" spc="-15" dirty="0">
                <a:latin typeface="Trebuchet MS"/>
                <a:cs typeface="Trebuchet MS"/>
              </a:rPr>
              <a:t> </a:t>
            </a:r>
            <a:r>
              <a:rPr sz="900" spc="-20" dirty="0">
                <a:latin typeface="Trebuchet MS"/>
                <a:cs typeface="Trebuchet MS"/>
              </a:rPr>
              <a:t>monitoring </a:t>
            </a:r>
            <a:r>
              <a:rPr sz="900" spc="-5" dirty="0">
                <a:latin typeface="Trebuchet MS"/>
                <a:cs typeface="Trebuchet MS"/>
              </a:rPr>
              <a:t>systems </a:t>
            </a:r>
            <a:r>
              <a:rPr sz="900" spc="5" dirty="0">
                <a:latin typeface="Trebuchet MS"/>
                <a:cs typeface="Trebuchet MS"/>
              </a:rPr>
              <a:t>using </a:t>
            </a:r>
            <a:r>
              <a:rPr sz="900" spc="-10" dirty="0">
                <a:latin typeface="Trebuchet MS"/>
                <a:cs typeface="Trebuchet MS"/>
              </a:rPr>
              <a:t>machine </a:t>
            </a:r>
            <a:r>
              <a:rPr sz="900" spc="-15" dirty="0">
                <a:latin typeface="Trebuchet MS"/>
                <a:cs typeface="Trebuchet MS"/>
              </a:rPr>
              <a:t>learning </a:t>
            </a:r>
            <a:r>
              <a:rPr sz="900" spc="-40" dirty="0">
                <a:latin typeface="Trebuchet MS"/>
                <a:cs typeface="Trebuchet MS"/>
              </a:rPr>
              <a:t>for </a:t>
            </a:r>
            <a:r>
              <a:rPr sz="900" spc="-25" dirty="0">
                <a:latin typeface="Trebuchet MS"/>
                <a:cs typeface="Trebuchet MS"/>
              </a:rPr>
              <a:t>automatic </a:t>
            </a:r>
            <a:r>
              <a:rPr sz="900" spc="-45" dirty="0">
                <a:latin typeface="Trebuchet MS"/>
                <a:cs typeface="Trebuchet MS"/>
              </a:rPr>
              <a:t>error </a:t>
            </a:r>
            <a:r>
              <a:rPr sz="900" spc="-25" dirty="0">
                <a:latin typeface="Trebuchet MS"/>
                <a:cs typeface="Trebuchet MS"/>
              </a:rPr>
              <a:t>detection </a:t>
            </a:r>
            <a:r>
              <a:rPr sz="900" spc="-20" dirty="0">
                <a:latin typeface="Trebuchet MS"/>
                <a:cs typeface="Trebuchet MS"/>
              </a:rPr>
              <a:t> </a:t>
            </a:r>
            <a:r>
              <a:rPr sz="900" spc="-10" dirty="0">
                <a:latin typeface="Trebuchet MS"/>
                <a:cs typeface="Trebuchet MS"/>
              </a:rPr>
              <a:t>across</a:t>
            </a:r>
            <a:r>
              <a:rPr sz="900" dirty="0">
                <a:latin typeface="Trebuchet MS"/>
                <a:cs typeface="Trebuchet MS"/>
              </a:rPr>
              <a:t> </a:t>
            </a:r>
            <a:r>
              <a:rPr sz="900" spc="-20" dirty="0">
                <a:latin typeface="Trebuchet MS"/>
                <a:cs typeface="Trebuchet MS"/>
              </a:rPr>
              <a:t>multiple</a:t>
            </a:r>
            <a:r>
              <a:rPr sz="900" dirty="0">
                <a:latin typeface="Trebuchet MS"/>
                <a:cs typeface="Trebuchet MS"/>
              </a:rPr>
              <a:t> </a:t>
            </a:r>
            <a:r>
              <a:rPr sz="900" spc="-15" dirty="0">
                <a:latin typeface="Trebuchet MS"/>
                <a:cs typeface="Trebuchet MS"/>
              </a:rPr>
              <a:t>unit</a:t>
            </a:r>
            <a:r>
              <a:rPr sz="900" dirty="0">
                <a:latin typeface="Trebuchet MS"/>
                <a:cs typeface="Trebuchet MS"/>
              </a:rPr>
              <a:t> </a:t>
            </a:r>
            <a:r>
              <a:rPr sz="900" spc="-20" dirty="0">
                <a:latin typeface="Trebuchet MS"/>
                <a:cs typeface="Trebuchet MS"/>
              </a:rPr>
              <a:t>operations</a:t>
            </a:r>
            <a:r>
              <a:rPr sz="900" dirty="0">
                <a:latin typeface="Trebuchet MS"/>
                <a:cs typeface="Trebuchet MS"/>
              </a:rPr>
              <a:t> </a:t>
            </a:r>
            <a:r>
              <a:rPr sz="900" spc="-10" dirty="0">
                <a:latin typeface="Trebuchet MS"/>
                <a:cs typeface="Trebuchet MS"/>
              </a:rPr>
              <a:t>simultaneously</a:t>
            </a:r>
            <a:r>
              <a:rPr sz="900" spc="5" dirty="0">
                <a:latin typeface="Trebuchet MS"/>
                <a:cs typeface="Trebuchet MS"/>
              </a:rPr>
              <a:t> </a:t>
            </a:r>
            <a:r>
              <a:rPr sz="900" spc="-35" dirty="0">
                <a:latin typeface="Trebuchet MS"/>
                <a:cs typeface="Trebuchet MS"/>
              </a:rPr>
              <a:t>with</a:t>
            </a:r>
            <a:r>
              <a:rPr sz="900" dirty="0">
                <a:latin typeface="Trebuchet MS"/>
                <a:cs typeface="Trebuchet MS"/>
              </a:rPr>
              <a:t> </a:t>
            </a:r>
            <a:r>
              <a:rPr sz="900" spc="-5" dirty="0">
                <a:latin typeface="Trebuchet MS"/>
                <a:cs typeface="Trebuchet MS"/>
              </a:rPr>
              <a:t>hundreds</a:t>
            </a:r>
            <a:r>
              <a:rPr sz="900" dirty="0">
                <a:latin typeface="Trebuchet MS"/>
                <a:cs typeface="Trebuchet MS"/>
              </a:rPr>
              <a:t> </a:t>
            </a:r>
            <a:r>
              <a:rPr sz="900" spc="-35" dirty="0">
                <a:latin typeface="Trebuchet MS"/>
                <a:cs typeface="Trebuchet MS"/>
              </a:rPr>
              <a:t>of</a:t>
            </a:r>
            <a:r>
              <a:rPr sz="900" dirty="0">
                <a:latin typeface="Trebuchet MS"/>
                <a:cs typeface="Trebuchet MS"/>
              </a:rPr>
              <a:t> </a:t>
            </a:r>
            <a:r>
              <a:rPr sz="900" spc="-10" dirty="0">
                <a:latin typeface="Trebuchet MS"/>
                <a:cs typeface="Trebuchet MS"/>
              </a:rPr>
              <a:t>inputs.</a:t>
            </a:r>
            <a:endParaRPr sz="900">
              <a:latin typeface="Trebuchet MS"/>
              <a:cs typeface="Trebuchet MS"/>
            </a:endParaRPr>
          </a:p>
          <a:p>
            <a:pPr marL="12700" marR="5080" algn="just">
              <a:lnSpc>
                <a:spcPct val="115799"/>
              </a:lnSpc>
              <a:spcBef>
                <a:spcPts val="565"/>
              </a:spcBef>
            </a:pPr>
            <a:r>
              <a:rPr sz="900" b="1" spc="-70" dirty="0">
                <a:latin typeface="Tahoma"/>
                <a:cs typeface="Tahoma"/>
              </a:rPr>
              <a:t>Process control: </a:t>
            </a:r>
            <a:r>
              <a:rPr sz="900" spc="-25" dirty="0">
                <a:latin typeface="Trebuchet MS"/>
                <a:cs typeface="Trebuchet MS"/>
              </a:rPr>
              <a:t>Next-generation </a:t>
            </a:r>
            <a:r>
              <a:rPr sz="900" spc="-15" dirty="0">
                <a:latin typeface="Trebuchet MS"/>
                <a:cs typeface="Trebuchet MS"/>
              </a:rPr>
              <a:t>manufacturing </a:t>
            </a:r>
            <a:r>
              <a:rPr sz="900" spc="-10" dirty="0">
                <a:latin typeface="Trebuchet MS"/>
                <a:cs typeface="Trebuchet MS"/>
              </a:rPr>
              <a:t>process </a:t>
            </a:r>
            <a:r>
              <a:rPr sz="900" spc="-20" dirty="0">
                <a:latin typeface="Trebuchet MS"/>
                <a:cs typeface="Trebuchet MS"/>
              </a:rPr>
              <a:t>controls </a:t>
            </a:r>
            <a:r>
              <a:rPr sz="900" dirty="0">
                <a:latin typeface="Trebuchet MS"/>
                <a:cs typeface="Trebuchet MS"/>
              </a:rPr>
              <a:t>in </a:t>
            </a:r>
            <a:r>
              <a:rPr sz="900" spc="-15" dirty="0">
                <a:latin typeface="Trebuchet MS"/>
                <a:cs typeface="Trebuchet MS"/>
              </a:rPr>
              <a:t>line </a:t>
            </a:r>
            <a:r>
              <a:rPr sz="900" spc="-10" dirty="0">
                <a:latin typeface="Trebuchet MS"/>
                <a:cs typeface="Trebuchet MS"/>
              </a:rPr>
              <a:t> </a:t>
            </a:r>
            <a:r>
              <a:rPr sz="900" spc="-35" dirty="0">
                <a:latin typeface="Trebuchet MS"/>
                <a:cs typeface="Trebuchet MS"/>
              </a:rPr>
              <a:t>with</a:t>
            </a:r>
            <a:r>
              <a:rPr sz="900" spc="170" dirty="0">
                <a:latin typeface="Trebuchet MS"/>
                <a:cs typeface="Trebuchet MS"/>
              </a:rPr>
              <a:t> </a:t>
            </a:r>
            <a:r>
              <a:rPr sz="900" spc="-5" dirty="0">
                <a:latin typeface="Trebuchet MS"/>
                <a:cs typeface="Trebuchet MS"/>
              </a:rPr>
              <a:t>Manufacturing</a:t>
            </a:r>
            <a:r>
              <a:rPr sz="900" spc="175" dirty="0">
                <a:latin typeface="Trebuchet MS"/>
                <a:cs typeface="Trebuchet MS"/>
              </a:rPr>
              <a:t> </a:t>
            </a:r>
            <a:r>
              <a:rPr sz="900" spc="30" dirty="0">
                <a:latin typeface="Trebuchet MS"/>
                <a:cs typeface="Trebuchet MS"/>
              </a:rPr>
              <a:t>4.0</a:t>
            </a:r>
            <a:r>
              <a:rPr sz="900" spc="170" dirty="0">
                <a:latin typeface="Trebuchet MS"/>
                <a:cs typeface="Trebuchet MS"/>
              </a:rPr>
              <a:t> </a:t>
            </a:r>
            <a:r>
              <a:rPr sz="900" spc="-10" dirty="0">
                <a:latin typeface="Trebuchet MS"/>
                <a:cs typeface="Trebuchet MS"/>
              </a:rPr>
              <a:t>and</a:t>
            </a:r>
            <a:r>
              <a:rPr sz="900" spc="175" dirty="0">
                <a:latin typeface="Trebuchet MS"/>
                <a:cs typeface="Trebuchet MS"/>
              </a:rPr>
              <a:t> </a:t>
            </a:r>
            <a:r>
              <a:rPr sz="900" spc="-10" dirty="0">
                <a:latin typeface="Trebuchet MS"/>
                <a:cs typeface="Trebuchet MS"/>
              </a:rPr>
              <a:t>Industry</a:t>
            </a:r>
            <a:r>
              <a:rPr sz="900" spc="175" dirty="0">
                <a:latin typeface="Trebuchet MS"/>
                <a:cs typeface="Trebuchet MS"/>
              </a:rPr>
              <a:t> </a:t>
            </a:r>
            <a:r>
              <a:rPr sz="900" spc="30" dirty="0">
                <a:latin typeface="Trebuchet MS"/>
                <a:cs typeface="Trebuchet MS"/>
              </a:rPr>
              <a:t>4.0</a:t>
            </a:r>
            <a:r>
              <a:rPr sz="900" spc="170" dirty="0">
                <a:latin typeface="Trebuchet MS"/>
                <a:cs typeface="Trebuchet MS"/>
              </a:rPr>
              <a:t> </a:t>
            </a:r>
            <a:r>
              <a:rPr sz="900" spc="-10" dirty="0">
                <a:latin typeface="Trebuchet MS"/>
                <a:cs typeface="Trebuchet MS"/>
              </a:rPr>
              <a:t>paradigms</a:t>
            </a:r>
            <a:r>
              <a:rPr sz="900" spc="170" dirty="0">
                <a:latin typeface="Trebuchet MS"/>
                <a:cs typeface="Trebuchet MS"/>
              </a:rPr>
              <a:t> </a:t>
            </a:r>
            <a:r>
              <a:rPr sz="900" spc="-40" dirty="0">
                <a:latin typeface="Trebuchet MS"/>
                <a:cs typeface="Trebuchet MS"/>
              </a:rPr>
              <a:t>are</a:t>
            </a:r>
            <a:r>
              <a:rPr sz="900" spc="170" dirty="0">
                <a:latin typeface="Trebuchet MS"/>
                <a:cs typeface="Trebuchet MS"/>
              </a:rPr>
              <a:t> </a:t>
            </a:r>
            <a:r>
              <a:rPr sz="900" spc="-30" dirty="0">
                <a:latin typeface="Trebuchet MS"/>
                <a:cs typeface="Trebuchet MS"/>
              </a:rPr>
              <a:t>key</a:t>
            </a:r>
            <a:r>
              <a:rPr sz="900" spc="175" dirty="0">
                <a:latin typeface="Trebuchet MS"/>
                <a:cs typeface="Trebuchet MS"/>
              </a:rPr>
              <a:t> </a:t>
            </a:r>
            <a:r>
              <a:rPr sz="900" spc="-20" dirty="0">
                <a:latin typeface="Trebuchet MS"/>
                <a:cs typeface="Trebuchet MS"/>
              </a:rPr>
              <a:t>enablers </a:t>
            </a:r>
            <a:r>
              <a:rPr sz="900" spc="-260" dirty="0">
                <a:latin typeface="Trebuchet MS"/>
                <a:cs typeface="Trebuchet MS"/>
              </a:rPr>
              <a:t> </a:t>
            </a:r>
            <a:r>
              <a:rPr sz="900" spc="-35" dirty="0">
                <a:latin typeface="Trebuchet MS"/>
                <a:cs typeface="Trebuchet MS"/>
              </a:rPr>
              <a:t>of </a:t>
            </a:r>
            <a:r>
              <a:rPr sz="900" spc="-20" dirty="0">
                <a:latin typeface="Trebuchet MS"/>
                <a:cs typeface="Trebuchet MS"/>
              </a:rPr>
              <a:t>quality </a:t>
            </a:r>
            <a:r>
              <a:rPr sz="900" dirty="0">
                <a:latin typeface="Trebuchet MS"/>
                <a:cs typeface="Trebuchet MS"/>
              </a:rPr>
              <a:t>in </a:t>
            </a:r>
            <a:r>
              <a:rPr sz="900" spc="-15" dirty="0">
                <a:latin typeface="Trebuchet MS"/>
                <a:cs typeface="Trebuchet MS"/>
              </a:rPr>
              <a:t>manufacturing </a:t>
            </a:r>
            <a:r>
              <a:rPr sz="900" spc="-10" dirty="0">
                <a:latin typeface="Trebuchet MS"/>
                <a:cs typeface="Trebuchet MS"/>
              </a:rPr>
              <a:t>and </a:t>
            </a:r>
            <a:r>
              <a:rPr sz="900" spc="-5" dirty="0">
                <a:latin typeface="Trebuchet MS"/>
                <a:cs typeface="Trebuchet MS"/>
              </a:rPr>
              <a:t>can </a:t>
            </a:r>
            <a:r>
              <a:rPr sz="900" spc="-15" dirty="0">
                <a:latin typeface="Trebuchet MS"/>
                <a:cs typeface="Trebuchet MS"/>
              </a:rPr>
              <a:t>help </a:t>
            </a:r>
            <a:r>
              <a:rPr sz="900" spc="-45" dirty="0">
                <a:latin typeface="Trebuchet MS"/>
                <a:cs typeface="Trebuchet MS"/>
              </a:rPr>
              <a:t>to </a:t>
            </a:r>
            <a:r>
              <a:rPr sz="900" spc="-15" dirty="0">
                <a:latin typeface="Trebuchet MS"/>
                <a:cs typeface="Trebuchet MS"/>
              </a:rPr>
              <a:t>increase </a:t>
            </a:r>
            <a:r>
              <a:rPr sz="900" spc="-35" dirty="0">
                <a:latin typeface="Trebuchet MS"/>
                <a:cs typeface="Trebuchet MS"/>
              </a:rPr>
              <a:t>productivity, </a:t>
            </a:r>
            <a:r>
              <a:rPr sz="900" spc="-45" dirty="0">
                <a:latin typeface="Trebuchet MS"/>
                <a:cs typeface="Trebuchet MS"/>
              </a:rPr>
              <a:t>lower </a:t>
            </a:r>
            <a:r>
              <a:rPr sz="900" spc="-40" dirty="0">
                <a:latin typeface="Trebuchet MS"/>
                <a:cs typeface="Trebuchet MS"/>
              </a:rPr>
              <a:t> </a:t>
            </a:r>
            <a:r>
              <a:rPr sz="900" spc="-15" dirty="0">
                <a:latin typeface="Trebuchet MS"/>
                <a:cs typeface="Trebuchet MS"/>
              </a:rPr>
              <a:t>manufacturing costs, </a:t>
            </a:r>
            <a:r>
              <a:rPr sz="900" spc="-35" dirty="0">
                <a:latin typeface="Trebuchet MS"/>
                <a:cs typeface="Trebuchet MS"/>
              </a:rPr>
              <a:t>prevent </a:t>
            </a:r>
            <a:r>
              <a:rPr sz="900" spc="-15" dirty="0">
                <a:latin typeface="Trebuchet MS"/>
                <a:cs typeface="Trebuchet MS"/>
              </a:rPr>
              <a:t>batch </a:t>
            </a:r>
            <a:r>
              <a:rPr sz="900" spc="-25" dirty="0">
                <a:latin typeface="Trebuchet MS"/>
                <a:cs typeface="Trebuchet MS"/>
              </a:rPr>
              <a:t>failure </a:t>
            </a:r>
            <a:r>
              <a:rPr sz="900" spc="-10" dirty="0">
                <a:latin typeface="Trebuchet MS"/>
                <a:cs typeface="Trebuchet MS"/>
              </a:rPr>
              <a:t>and </a:t>
            </a:r>
            <a:r>
              <a:rPr sz="900" spc="-25" dirty="0">
                <a:latin typeface="Trebuchet MS"/>
                <a:cs typeface="Trebuchet MS"/>
              </a:rPr>
              <a:t>improve </a:t>
            </a:r>
            <a:r>
              <a:rPr sz="900" spc="-10" dirty="0">
                <a:latin typeface="Trebuchet MS"/>
                <a:cs typeface="Trebuchet MS"/>
              </a:rPr>
              <a:t>consistency </a:t>
            </a:r>
            <a:r>
              <a:rPr sz="900" dirty="0">
                <a:latin typeface="Trebuchet MS"/>
                <a:cs typeface="Trebuchet MS"/>
              </a:rPr>
              <a:t>in </a:t>
            </a:r>
            <a:r>
              <a:rPr sz="900" spc="5" dirty="0">
                <a:latin typeface="Trebuchet MS"/>
                <a:cs typeface="Trebuchet MS"/>
              </a:rPr>
              <a:t> </a:t>
            </a:r>
            <a:r>
              <a:rPr sz="900" spc="-20" dirty="0">
                <a:latin typeface="Trebuchet MS"/>
                <a:cs typeface="Trebuchet MS"/>
              </a:rPr>
              <a:t>product </a:t>
            </a:r>
            <a:r>
              <a:rPr sz="900" spc="-35" dirty="0">
                <a:latin typeface="Trebuchet MS"/>
                <a:cs typeface="Trebuchet MS"/>
              </a:rPr>
              <a:t>quality.</a:t>
            </a:r>
            <a:r>
              <a:rPr sz="900" spc="-30" dirty="0">
                <a:latin typeface="Trebuchet MS"/>
                <a:cs typeface="Trebuchet MS"/>
              </a:rPr>
              <a:t> </a:t>
            </a:r>
            <a:r>
              <a:rPr sz="900" spc="25" dirty="0">
                <a:latin typeface="Trebuchet MS"/>
                <a:cs typeface="Trebuchet MS"/>
              </a:rPr>
              <a:t>In </a:t>
            </a:r>
            <a:r>
              <a:rPr sz="900" spc="-5" dirty="0">
                <a:latin typeface="Trebuchet MS"/>
                <a:cs typeface="Trebuchet MS"/>
              </a:rPr>
              <a:t>this </a:t>
            </a:r>
            <a:r>
              <a:rPr sz="900" spc="-40" dirty="0">
                <a:latin typeface="Trebuchet MS"/>
                <a:cs typeface="Trebuchet MS"/>
              </a:rPr>
              <a:t>area,</a:t>
            </a:r>
            <a:r>
              <a:rPr sz="900" spc="-35" dirty="0">
                <a:latin typeface="Trebuchet MS"/>
                <a:cs typeface="Trebuchet MS"/>
              </a:rPr>
              <a:t> </a:t>
            </a:r>
            <a:r>
              <a:rPr sz="900" spc="-30" dirty="0">
                <a:latin typeface="Trebuchet MS"/>
                <a:cs typeface="Trebuchet MS"/>
              </a:rPr>
              <a:t>the</a:t>
            </a:r>
            <a:r>
              <a:rPr sz="900" spc="210" dirty="0">
                <a:latin typeface="Trebuchet MS"/>
                <a:cs typeface="Trebuchet MS"/>
              </a:rPr>
              <a:t> </a:t>
            </a:r>
            <a:r>
              <a:rPr sz="900" spc="-20" dirty="0">
                <a:latin typeface="Trebuchet MS"/>
                <a:cs typeface="Trebuchet MS"/>
              </a:rPr>
              <a:t>group </a:t>
            </a:r>
            <a:r>
              <a:rPr sz="900" spc="10" dirty="0">
                <a:latin typeface="Trebuchet MS"/>
                <a:cs typeface="Trebuchet MS"/>
              </a:rPr>
              <a:t>is </a:t>
            </a:r>
            <a:r>
              <a:rPr sz="900" spc="-25" dirty="0">
                <a:latin typeface="Trebuchet MS"/>
                <a:cs typeface="Trebuchet MS"/>
              </a:rPr>
              <a:t>working</a:t>
            </a:r>
            <a:r>
              <a:rPr sz="900" spc="220" dirty="0">
                <a:latin typeface="Trebuchet MS"/>
                <a:cs typeface="Trebuchet MS"/>
              </a:rPr>
              <a:t> </a:t>
            </a:r>
            <a:r>
              <a:rPr sz="900" spc="-15" dirty="0">
                <a:latin typeface="Trebuchet MS"/>
                <a:cs typeface="Trebuchet MS"/>
              </a:rPr>
              <a:t>on </a:t>
            </a:r>
            <a:r>
              <a:rPr sz="900" spc="-25" dirty="0">
                <a:latin typeface="Trebuchet MS"/>
                <a:cs typeface="Trebuchet MS"/>
              </a:rPr>
              <a:t>a</a:t>
            </a:r>
            <a:r>
              <a:rPr sz="900" spc="220" dirty="0">
                <a:latin typeface="Trebuchet MS"/>
                <a:cs typeface="Trebuchet MS"/>
              </a:rPr>
              <a:t> </a:t>
            </a:r>
            <a:r>
              <a:rPr sz="900" spc="-30" dirty="0">
                <a:latin typeface="Trebuchet MS"/>
                <a:cs typeface="Trebuchet MS"/>
              </a:rPr>
              <a:t>wide</a:t>
            </a:r>
            <a:r>
              <a:rPr sz="900" spc="210" dirty="0">
                <a:latin typeface="Trebuchet MS"/>
                <a:cs typeface="Trebuchet MS"/>
              </a:rPr>
              <a:t> </a:t>
            </a:r>
            <a:r>
              <a:rPr sz="900" spc="-15" dirty="0">
                <a:latin typeface="Trebuchet MS"/>
                <a:cs typeface="Trebuchet MS"/>
              </a:rPr>
              <a:t>spectrum </a:t>
            </a:r>
            <a:r>
              <a:rPr sz="900" spc="-260" dirty="0">
                <a:latin typeface="Trebuchet MS"/>
                <a:cs typeface="Trebuchet MS"/>
              </a:rPr>
              <a:t> </a:t>
            </a:r>
            <a:r>
              <a:rPr sz="900" spc="-35" dirty="0">
                <a:latin typeface="Trebuchet MS"/>
                <a:cs typeface="Trebuchet MS"/>
              </a:rPr>
              <a:t>of </a:t>
            </a:r>
            <a:r>
              <a:rPr sz="900" spc="-10" dirty="0">
                <a:latin typeface="Trebuchet MS"/>
                <a:cs typeface="Trebuchet MS"/>
              </a:rPr>
              <a:t>machine </a:t>
            </a:r>
            <a:r>
              <a:rPr sz="900" spc="-15" dirty="0">
                <a:latin typeface="Trebuchet MS"/>
                <a:cs typeface="Trebuchet MS"/>
              </a:rPr>
              <a:t>learning </a:t>
            </a:r>
            <a:r>
              <a:rPr sz="900" spc="-25" dirty="0">
                <a:latin typeface="Trebuchet MS"/>
                <a:cs typeface="Trebuchet MS"/>
              </a:rPr>
              <a:t>tools </a:t>
            </a:r>
            <a:r>
              <a:rPr sz="900" spc="5" dirty="0">
                <a:latin typeface="Trebuchet MS"/>
                <a:cs typeface="Trebuchet MS"/>
              </a:rPr>
              <a:t>using </a:t>
            </a:r>
            <a:r>
              <a:rPr sz="900" spc="-25" dirty="0">
                <a:latin typeface="Trebuchet MS"/>
                <a:cs typeface="Trebuchet MS"/>
              </a:rPr>
              <a:t>deep </a:t>
            </a:r>
            <a:r>
              <a:rPr sz="900" spc="-20" dirty="0">
                <a:latin typeface="Trebuchet MS"/>
                <a:cs typeface="Trebuchet MS"/>
              </a:rPr>
              <a:t>neural </a:t>
            </a:r>
            <a:r>
              <a:rPr sz="900" spc="-30" dirty="0">
                <a:latin typeface="Trebuchet MS"/>
                <a:cs typeface="Trebuchet MS"/>
              </a:rPr>
              <a:t>networks, </a:t>
            </a:r>
            <a:r>
              <a:rPr sz="900" spc="-20" dirty="0">
                <a:latin typeface="Trebuchet MS"/>
                <a:cs typeface="Trebuchet MS"/>
              </a:rPr>
              <a:t>random </a:t>
            </a:r>
            <a:r>
              <a:rPr sz="900" spc="-30" dirty="0">
                <a:latin typeface="Trebuchet MS"/>
                <a:cs typeface="Trebuchet MS"/>
              </a:rPr>
              <a:t>forest </a:t>
            </a:r>
            <a:r>
              <a:rPr sz="900" spc="-25" dirty="0">
                <a:latin typeface="Trebuchet MS"/>
                <a:cs typeface="Trebuchet MS"/>
              </a:rPr>
              <a:t> </a:t>
            </a:r>
            <a:r>
              <a:rPr sz="900" spc="-15" dirty="0">
                <a:latin typeface="Trebuchet MS"/>
                <a:cs typeface="Trebuchet MS"/>
              </a:rPr>
              <a:t>regression</a:t>
            </a:r>
            <a:r>
              <a:rPr sz="900" spc="-10" dirty="0">
                <a:latin typeface="Trebuchet MS"/>
                <a:cs typeface="Trebuchet MS"/>
              </a:rPr>
              <a:t> and</a:t>
            </a:r>
            <a:r>
              <a:rPr sz="900" spc="-5" dirty="0">
                <a:latin typeface="Trebuchet MS"/>
                <a:cs typeface="Trebuchet MS"/>
              </a:rPr>
              <a:t> </a:t>
            </a:r>
            <a:r>
              <a:rPr sz="900" spc="-15" dirty="0">
                <a:latin typeface="Trebuchet MS"/>
                <a:cs typeface="Trebuchet MS"/>
              </a:rPr>
              <a:t>support</a:t>
            </a:r>
            <a:r>
              <a:rPr sz="900" spc="-10" dirty="0">
                <a:latin typeface="Trebuchet MS"/>
                <a:cs typeface="Trebuchet MS"/>
              </a:rPr>
              <a:t> </a:t>
            </a:r>
            <a:r>
              <a:rPr sz="900" spc="-40" dirty="0">
                <a:latin typeface="Trebuchet MS"/>
                <a:cs typeface="Trebuchet MS"/>
              </a:rPr>
              <a:t>vector</a:t>
            </a:r>
            <a:r>
              <a:rPr sz="900" spc="-35" dirty="0">
                <a:latin typeface="Trebuchet MS"/>
                <a:cs typeface="Trebuchet MS"/>
              </a:rPr>
              <a:t> </a:t>
            </a:r>
            <a:r>
              <a:rPr sz="900" spc="-15" dirty="0">
                <a:latin typeface="Trebuchet MS"/>
                <a:cs typeface="Trebuchet MS"/>
              </a:rPr>
              <a:t>regression</a:t>
            </a:r>
            <a:r>
              <a:rPr sz="900" spc="-10" dirty="0">
                <a:latin typeface="Trebuchet MS"/>
                <a:cs typeface="Trebuchet MS"/>
              </a:rPr>
              <a:t> </a:t>
            </a:r>
            <a:r>
              <a:rPr sz="900" spc="-15" dirty="0">
                <a:latin typeface="Trebuchet MS"/>
                <a:cs typeface="Trebuchet MS"/>
              </a:rPr>
              <a:t>algorithms</a:t>
            </a:r>
            <a:r>
              <a:rPr sz="900" spc="-10" dirty="0">
                <a:latin typeface="Trebuchet MS"/>
                <a:cs typeface="Trebuchet MS"/>
              </a:rPr>
              <a:t> </a:t>
            </a:r>
            <a:r>
              <a:rPr sz="900" spc="-45" dirty="0">
                <a:latin typeface="Trebuchet MS"/>
                <a:cs typeface="Trebuchet MS"/>
              </a:rPr>
              <a:t>to</a:t>
            </a:r>
            <a:r>
              <a:rPr sz="900" spc="-40" dirty="0">
                <a:latin typeface="Trebuchet MS"/>
                <a:cs typeface="Trebuchet MS"/>
              </a:rPr>
              <a:t> </a:t>
            </a:r>
            <a:r>
              <a:rPr sz="900" spc="-25" dirty="0">
                <a:latin typeface="Trebuchet MS"/>
                <a:cs typeface="Trebuchet MS"/>
              </a:rPr>
              <a:t>automatically </a:t>
            </a:r>
            <a:r>
              <a:rPr sz="900" spc="-20" dirty="0">
                <a:latin typeface="Trebuchet MS"/>
                <a:cs typeface="Trebuchet MS"/>
              </a:rPr>
              <a:t> </a:t>
            </a:r>
            <a:r>
              <a:rPr sz="900" spc="-35" dirty="0">
                <a:latin typeface="Trebuchet MS"/>
                <a:cs typeface="Trebuchet MS"/>
              </a:rPr>
              <a:t>detect</a:t>
            </a:r>
            <a:r>
              <a:rPr sz="900" spc="-40" dirty="0">
                <a:latin typeface="Trebuchet MS"/>
                <a:cs typeface="Trebuchet MS"/>
              </a:rPr>
              <a:t> </a:t>
            </a:r>
            <a:r>
              <a:rPr sz="900" spc="-10" dirty="0">
                <a:latin typeface="Trebuchet MS"/>
                <a:cs typeface="Trebuchet MS"/>
              </a:rPr>
              <a:t>in-process</a:t>
            </a:r>
            <a:r>
              <a:rPr sz="900" spc="-35" dirty="0">
                <a:latin typeface="Trebuchet MS"/>
                <a:cs typeface="Trebuchet MS"/>
              </a:rPr>
              <a:t> errors</a:t>
            </a:r>
            <a:r>
              <a:rPr sz="900" spc="-40" dirty="0">
                <a:latin typeface="Trebuchet MS"/>
                <a:cs typeface="Trebuchet MS"/>
              </a:rPr>
              <a:t> </a:t>
            </a:r>
            <a:r>
              <a:rPr sz="900" spc="-10" dirty="0">
                <a:latin typeface="Trebuchet MS"/>
                <a:cs typeface="Trebuchet MS"/>
              </a:rPr>
              <a:t>and</a:t>
            </a:r>
            <a:r>
              <a:rPr sz="900" spc="-35" dirty="0">
                <a:latin typeface="Trebuchet MS"/>
                <a:cs typeface="Trebuchet MS"/>
              </a:rPr>
              <a:t> </a:t>
            </a:r>
            <a:r>
              <a:rPr sz="900" spc="-30" dirty="0">
                <a:latin typeface="Trebuchet MS"/>
                <a:cs typeface="Trebuchet MS"/>
              </a:rPr>
              <a:t>auto-correct</a:t>
            </a:r>
            <a:r>
              <a:rPr sz="900" spc="-35" dirty="0">
                <a:latin typeface="Trebuchet MS"/>
                <a:cs typeface="Trebuchet MS"/>
              </a:rPr>
              <a:t> </a:t>
            </a:r>
            <a:r>
              <a:rPr sz="900" spc="-10" dirty="0">
                <a:latin typeface="Trebuchet MS"/>
                <a:cs typeface="Trebuchet MS"/>
              </a:rPr>
              <a:t>process</a:t>
            </a:r>
            <a:r>
              <a:rPr sz="900" spc="-40" dirty="0">
                <a:latin typeface="Trebuchet MS"/>
                <a:cs typeface="Trebuchet MS"/>
              </a:rPr>
              <a:t> </a:t>
            </a:r>
            <a:r>
              <a:rPr sz="900" spc="-20" dirty="0">
                <a:latin typeface="Trebuchet MS"/>
                <a:cs typeface="Trebuchet MS"/>
              </a:rPr>
              <a:t>deviations</a:t>
            </a:r>
            <a:r>
              <a:rPr sz="900" spc="-35" dirty="0">
                <a:latin typeface="Trebuchet MS"/>
                <a:cs typeface="Trebuchet MS"/>
              </a:rPr>
              <a:t> </a:t>
            </a:r>
            <a:r>
              <a:rPr sz="900" spc="5" dirty="0">
                <a:latin typeface="Trebuchet MS"/>
                <a:cs typeface="Trebuchet MS"/>
              </a:rPr>
              <a:t>using</a:t>
            </a:r>
            <a:r>
              <a:rPr sz="900" spc="-40" dirty="0">
                <a:latin typeface="Trebuchet MS"/>
                <a:cs typeface="Trebuchet MS"/>
              </a:rPr>
              <a:t> </a:t>
            </a:r>
            <a:r>
              <a:rPr sz="900" spc="-10" dirty="0">
                <a:latin typeface="Trebuchet MS"/>
                <a:cs typeface="Trebuchet MS"/>
              </a:rPr>
              <a:t>an</a:t>
            </a:r>
            <a:r>
              <a:rPr sz="900" spc="-35" dirty="0">
                <a:latin typeface="Trebuchet MS"/>
                <a:cs typeface="Trebuchet MS"/>
              </a:rPr>
              <a:t> </a:t>
            </a:r>
            <a:r>
              <a:rPr sz="900" spc="-20" dirty="0">
                <a:latin typeface="Trebuchet MS"/>
                <a:cs typeface="Trebuchet MS"/>
              </a:rPr>
              <a:t>end- </a:t>
            </a:r>
            <a:r>
              <a:rPr sz="900" spc="-260" dirty="0">
                <a:latin typeface="Trebuchet MS"/>
                <a:cs typeface="Trebuchet MS"/>
              </a:rPr>
              <a:t> </a:t>
            </a:r>
            <a:r>
              <a:rPr sz="900" spc="-30" dirty="0">
                <a:latin typeface="Trebuchet MS"/>
                <a:cs typeface="Trebuchet MS"/>
              </a:rPr>
              <a:t>to-end</a:t>
            </a:r>
            <a:r>
              <a:rPr sz="900" dirty="0">
                <a:latin typeface="Trebuchet MS"/>
                <a:cs typeface="Trebuchet MS"/>
              </a:rPr>
              <a:t> </a:t>
            </a:r>
            <a:r>
              <a:rPr sz="900" spc="-25" dirty="0">
                <a:latin typeface="Trebuchet MS"/>
                <a:cs typeface="Trebuchet MS"/>
              </a:rPr>
              <a:t>automated</a:t>
            </a:r>
            <a:r>
              <a:rPr sz="900" spc="5" dirty="0">
                <a:latin typeface="Trebuchet MS"/>
                <a:cs typeface="Trebuchet MS"/>
              </a:rPr>
              <a:t> </a:t>
            </a:r>
            <a:r>
              <a:rPr sz="900" spc="-25" dirty="0">
                <a:latin typeface="Trebuchet MS"/>
                <a:cs typeface="Trebuchet MS"/>
              </a:rPr>
              <a:t>control</a:t>
            </a:r>
            <a:r>
              <a:rPr sz="900" dirty="0">
                <a:latin typeface="Trebuchet MS"/>
                <a:cs typeface="Trebuchet MS"/>
              </a:rPr>
              <a:t> </a:t>
            </a:r>
            <a:r>
              <a:rPr sz="900" spc="-15" dirty="0">
                <a:latin typeface="Trebuchet MS"/>
                <a:cs typeface="Trebuchet MS"/>
              </a:rPr>
              <a:t>system</a:t>
            </a:r>
            <a:r>
              <a:rPr sz="900" spc="5" dirty="0">
                <a:latin typeface="Trebuchet MS"/>
                <a:cs typeface="Trebuchet MS"/>
              </a:rPr>
              <a:t> </a:t>
            </a:r>
            <a:r>
              <a:rPr sz="900" spc="-40" dirty="0">
                <a:latin typeface="Trebuchet MS"/>
                <a:cs typeface="Trebuchet MS"/>
              </a:rPr>
              <a:t>for</a:t>
            </a:r>
            <a:r>
              <a:rPr sz="900" spc="5" dirty="0">
                <a:latin typeface="Trebuchet MS"/>
                <a:cs typeface="Trebuchet MS"/>
              </a:rPr>
              <a:t> </a:t>
            </a:r>
            <a:r>
              <a:rPr sz="900" spc="-30" dirty="0">
                <a:latin typeface="Trebuchet MS"/>
                <a:cs typeface="Trebuchet MS"/>
              </a:rPr>
              <a:t>different</a:t>
            </a:r>
            <a:r>
              <a:rPr sz="900" dirty="0">
                <a:latin typeface="Trebuchet MS"/>
                <a:cs typeface="Trebuchet MS"/>
              </a:rPr>
              <a:t> </a:t>
            </a:r>
            <a:r>
              <a:rPr sz="900" spc="-15" dirty="0">
                <a:latin typeface="Trebuchet MS"/>
                <a:cs typeface="Trebuchet MS"/>
              </a:rPr>
              <a:t>industrial</a:t>
            </a:r>
            <a:r>
              <a:rPr sz="900" spc="5" dirty="0">
                <a:latin typeface="Trebuchet MS"/>
                <a:cs typeface="Trebuchet MS"/>
              </a:rPr>
              <a:t> </a:t>
            </a:r>
            <a:r>
              <a:rPr sz="900" spc="-15" dirty="0">
                <a:latin typeface="Trebuchet MS"/>
                <a:cs typeface="Trebuchet MS"/>
              </a:rPr>
              <a:t>processes.</a:t>
            </a:r>
            <a:endParaRPr sz="900">
              <a:latin typeface="Trebuchet MS"/>
              <a:cs typeface="Trebuchet MS"/>
            </a:endParaRPr>
          </a:p>
        </p:txBody>
      </p:sp>
      <p:sp>
        <p:nvSpPr>
          <p:cNvPr id="16" name="object 16"/>
          <p:cNvSpPr txBox="1"/>
          <p:nvPr/>
        </p:nvSpPr>
        <p:spPr>
          <a:xfrm>
            <a:off x="707299" y="9455923"/>
            <a:ext cx="2118360" cy="162560"/>
          </a:xfrm>
          <a:prstGeom prst="rect">
            <a:avLst/>
          </a:prstGeom>
        </p:spPr>
        <p:txBody>
          <a:bodyPr vert="horz" wrap="square" lIns="0" tIns="12700" rIns="0" bIns="0" rtlCol="0">
            <a:spAutoFit/>
          </a:bodyPr>
          <a:lstStyle/>
          <a:p>
            <a:pPr marL="12700">
              <a:lnSpc>
                <a:spcPct val="100000"/>
              </a:lnSpc>
              <a:spcBef>
                <a:spcPts val="100"/>
              </a:spcBef>
              <a:tabLst>
                <a:tab pos="282575" algn="l"/>
              </a:tabLst>
            </a:pPr>
            <a:r>
              <a:rPr sz="900" b="1" spc="-25" dirty="0">
                <a:solidFill>
                  <a:srgbClr val="FFFFFF"/>
                </a:solidFill>
                <a:latin typeface="Tahoma"/>
                <a:cs typeface="Tahoma"/>
              </a:rPr>
              <a:t>14	</a:t>
            </a:r>
            <a:r>
              <a:rPr sz="900" spc="-30" dirty="0">
                <a:solidFill>
                  <a:srgbClr val="FFFFFF"/>
                </a:solidFill>
                <a:latin typeface="Trebuchet MS"/>
                <a:cs typeface="Trebuchet MS"/>
              </a:rPr>
              <a:t>Yardi</a:t>
            </a:r>
            <a:r>
              <a:rPr sz="900" spc="-5" dirty="0">
                <a:solidFill>
                  <a:srgbClr val="FFFFFF"/>
                </a:solidFill>
                <a:latin typeface="Trebuchet MS"/>
                <a:cs typeface="Trebuchet MS"/>
              </a:rPr>
              <a:t> </a:t>
            </a:r>
            <a:r>
              <a:rPr sz="900" spc="5" dirty="0">
                <a:solidFill>
                  <a:srgbClr val="FFFFFF"/>
                </a:solidFill>
                <a:latin typeface="Trebuchet MS"/>
                <a:cs typeface="Trebuchet MS"/>
              </a:rPr>
              <a:t>School</a:t>
            </a:r>
            <a:r>
              <a:rPr sz="900" spc="-5" dirty="0">
                <a:solidFill>
                  <a:srgbClr val="FFFFFF"/>
                </a:solidFill>
                <a:latin typeface="Trebuchet MS"/>
                <a:cs typeface="Trebuchet MS"/>
              </a:rPr>
              <a:t> </a:t>
            </a:r>
            <a:r>
              <a:rPr sz="900" spc="-35" dirty="0">
                <a:solidFill>
                  <a:srgbClr val="FFFFFF"/>
                </a:solidFill>
                <a:latin typeface="Trebuchet MS"/>
                <a:cs typeface="Trebuchet MS"/>
              </a:rPr>
              <a:t>of</a:t>
            </a:r>
            <a:r>
              <a:rPr sz="900" dirty="0">
                <a:solidFill>
                  <a:srgbClr val="FFFFFF"/>
                </a:solidFill>
                <a:latin typeface="Trebuchet MS"/>
                <a:cs typeface="Trebuchet MS"/>
              </a:rPr>
              <a:t> </a:t>
            </a:r>
            <a:r>
              <a:rPr sz="900" spc="-25" dirty="0">
                <a:solidFill>
                  <a:srgbClr val="FFFFFF"/>
                </a:solidFill>
                <a:latin typeface="Trebuchet MS"/>
                <a:cs typeface="Trebuchet MS"/>
              </a:rPr>
              <a:t>Artificial</a:t>
            </a:r>
            <a:r>
              <a:rPr sz="900" spc="-5" dirty="0">
                <a:solidFill>
                  <a:srgbClr val="FFFFFF"/>
                </a:solidFill>
                <a:latin typeface="Trebuchet MS"/>
                <a:cs typeface="Trebuchet MS"/>
              </a:rPr>
              <a:t> </a:t>
            </a:r>
            <a:r>
              <a:rPr sz="900" spc="-15" dirty="0">
                <a:solidFill>
                  <a:srgbClr val="FFFFFF"/>
                </a:solidFill>
                <a:latin typeface="Trebuchet MS"/>
                <a:cs typeface="Trebuchet MS"/>
              </a:rPr>
              <a:t>Intelligence</a:t>
            </a:r>
            <a:endParaRPr sz="900">
              <a:latin typeface="Trebuchet MS"/>
              <a:cs typeface="Trebuchet MS"/>
            </a:endParaRPr>
          </a:p>
        </p:txBody>
      </p:sp>
      <p:sp>
        <p:nvSpPr>
          <p:cNvPr id="17" name="object 17"/>
          <p:cNvSpPr/>
          <p:nvPr/>
        </p:nvSpPr>
        <p:spPr>
          <a:xfrm>
            <a:off x="911699" y="9498600"/>
            <a:ext cx="0" cy="134620"/>
          </a:xfrm>
          <a:custGeom>
            <a:avLst/>
            <a:gdLst/>
            <a:ahLst/>
            <a:cxnLst/>
            <a:rect l="l" t="t" r="r" b="b"/>
            <a:pathLst>
              <a:path h="134620">
                <a:moveTo>
                  <a:pt x="0" y="0"/>
                </a:moveTo>
                <a:lnTo>
                  <a:pt x="0" y="134099"/>
                </a:lnTo>
              </a:path>
            </a:pathLst>
          </a:custGeom>
          <a:ln w="6350">
            <a:solidFill>
              <a:srgbClr val="FFFFFF"/>
            </a:solidFill>
          </a:ln>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3347999" cy="10058400"/>
          </a:xfrm>
          <a:prstGeom prst="rect">
            <a:avLst/>
          </a:prstGeom>
        </p:spPr>
      </p:pic>
      <p:sp>
        <p:nvSpPr>
          <p:cNvPr id="3" name="object 3"/>
          <p:cNvSpPr txBox="1"/>
          <p:nvPr/>
        </p:nvSpPr>
        <p:spPr>
          <a:xfrm>
            <a:off x="707299" y="3586941"/>
            <a:ext cx="1768475" cy="645795"/>
          </a:xfrm>
          <a:prstGeom prst="rect">
            <a:avLst/>
          </a:prstGeom>
        </p:spPr>
        <p:txBody>
          <a:bodyPr vert="horz" wrap="square" lIns="0" tIns="150495" rIns="0" bIns="0" rtlCol="0">
            <a:spAutoFit/>
          </a:bodyPr>
          <a:lstStyle/>
          <a:p>
            <a:pPr marL="12700">
              <a:lnSpc>
                <a:spcPct val="100000"/>
              </a:lnSpc>
              <a:spcBef>
                <a:spcPts val="1185"/>
              </a:spcBef>
            </a:pPr>
            <a:r>
              <a:rPr sz="1600" b="1" spc="-90" dirty="0">
                <a:latin typeface="Verdana"/>
                <a:cs typeface="Verdana"/>
              </a:rPr>
              <a:t>K</a:t>
            </a:r>
            <a:r>
              <a:rPr sz="1600" b="1" spc="-75" dirty="0">
                <a:latin typeface="Verdana"/>
                <a:cs typeface="Verdana"/>
              </a:rPr>
              <a:t>e</a:t>
            </a:r>
            <a:r>
              <a:rPr sz="1600" b="1" spc="-85" dirty="0">
                <a:latin typeface="Verdana"/>
                <a:cs typeface="Verdana"/>
              </a:rPr>
              <a:t>y</a:t>
            </a:r>
            <a:r>
              <a:rPr sz="1600" b="1" spc="-95" dirty="0">
                <a:latin typeface="Verdana"/>
                <a:cs typeface="Verdana"/>
              </a:rPr>
              <a:t> </a:t>
            </a:r>
            <a:r>
              <a:rPr sz="1600" b="1" spc="-30" dirty="0">
                <a:latin typeface="Verdana"/>
                <a:cs typeface="Verdana"/>
              </a:rPr>
              <a:t>Be</a:t>
            </a:r>
            <a:r>
              <a:rPr sz="1600" b="1" spc="-25" dirty="0">
                <a:latin typeface="Verdana"/>
                <a:cs typeface="Verdana"/>
              </a:rPr>
              <a:t>n</a:t>
            </a:r>
            <a:r>
              <a:rPr sz="1600" b="1" spc="-70" dirty="0">
                <a:latin typeface="Verdana"/>
                <a:cs typeface="Verdana"/>
              </a:rPr>
              <a:t>e</a:t>
            </a:r>
            <a:r>
              <a:rPr sz="1600" b="1" spc="-65" dirty="0">
                <a:latin typeface="Verdana"/>
                <a:cs typeface="Verdana"/>
              </a:rPr>
              <a:t>f</a:t>
            </a:r>
            <a:r>
              <a:rPr sz="1600" b="1" spc="-80" dirty="0">
                <a:latin typeface="Verdana"/>
                <a:cs typeface="Verdana"/>
              </a:rPr>
              <a:t>a</a:t>
            </a:r>
            <a:r>
              <a:rPr sz="1600" b="1" spc="10" dirty="0">
                <a:latin typeface="Verdana"/>
                <a:cs typeface="Verdana"/>
              </a:rPr>
              <a:t>c</a:t>
            </a:r>
            <a:r>
              <a:rPr sz="1600" b="1" spc="-65" dirty="0">
                <a:latin typeface="Verdana"/>
                <a:cs typeface="Verdana"/>
              </a:rPr>
              <a:t>t</a:t>
            </a:r>
            <a:r>
              <a:rPr sz="1600" b="1" spc="-95" dirty="0">
                <a:latin typeface="Verdana"/>
                <a:cs typeface="Verdana"/>
              </a:rPr>
              <a:t>o</a:t>
            </a:r>
            <a:r>
              <a:rPr sz="1600" b="1" spc="-75" dirty="0">
                <a:latin typeface="Verdana"/>
                <a:cs typeface="Verdana"/>
              </a:rPr>
              <a:t>r</a:t>
            </a:r>
            <a:r>
              <a:rPr sz="1600" b="1" spc="-100" dirty="0">
                <a:latin typeface="Verdana"/>
                <a:cs typeface="Verdana"/>
              </a:rPr>
              <a:t>s</a:t>
            </a:r>
            <a:endParaRPr sz="1600">
              <a:latin typeface="Verdana"/>
              <a:cs typeface="Verdana"/>
            </a:endParaRPr>
          </a:p>
          <a:p>
            <a:pPr marL="12700">
              <a:lnSpc>
                <a:spcPct val="100000"/>
              </a:lnSpc>
              <a:spcBef>
                <a:spcPts val="675"/>
              </a:spcBef>
            </a:pPr>
            <a:r>
              <a:rPr sz="1000" spc="-10" dirty="0">
                <a:latin typeface="Trebuchet MS"/>
                <a:cs typeface="Trebuchet MS"/>
              </a:rPr>
              <a:t>Hospital</a:t>
            </a:r>
            <a:r>
              <a:rPr sz="1000" spc="-25" dirty="0">
                <a:latin typeface="Trebuchet MS"/>
                <a:cs typeface="Trebuchet MS"/>
              </a:rPr>
              <a:t> </a:t>
            </a:r>
            <a:r>
              <a:rPr sz="1000" spc="5" dirty="0">
                <a:latin typeface="Trebuchet MS"/>
                <a:cs typeface="Trebuchet MS"/>
              </a:rPr>
              <a:t>Systems</a:t>
            </a:r>
            <a:endParaRPr sz="1000">
              <a:latin typeface="Trebuchet MS"/>
              <a:cs typeface="Trebuchet MS"/>
            </a:endParaRPr>
          </a:p>
        </p:txBody>
      </p:sp>
      <p:sp>
        <p:nvSpPr>
          <p:cNvPr id="4" name="object 4"/>
          <p:cNvSpPr txBox="1"/>
          <p:nvPr/>
        </p:nvSpPr>
        <p:spPr>
          <a:xfrm>
            <a:off x="707299" y="4291901"/>
            <a:ext cx="748665" cy="177800"/>
          </a:xfrm>
          <a:prstGeom prst="rect">
            <a:avLst/>
          </a:prstGeom>
        </p:spPr>
        <p:txBody>
          <a:bodyPr vert="horz" wrap="square" lIns="0" tIns="12700" rIns="0" bIns="0" rtlCol="0">
            <a:spAutoFit/>
          </a:bodyPr>
          <a:lstStyle/>
          <a:p>
            <a:pPr marL="12700">
              <a:lnSpc>
                <a:spcPct val="100000"/>
              </a:lnSpc>
              <a:spcBef>
                <a:spcPts val="100"/>
              </a:spcBef>
            </a:pPr>
            <a:r>
              <a:rPr sz="1000" spc="-10" dirty="0">
                <a:latin typeface="Trebuchet MS"/>
                <a:cs typeface="Trebuchet MS"/>
              </a:rPr>
              <a:t>Pharma</a:t>
            </a:r>
            <a:r>
              <a:rPr sz="1000" spc="-60" dirty="0">
                <a:latin typeface="Trebuchet MS"/>
                <a:cs typeface="Trebuchet MS"/>
              </a:rPr>
              <a:t> </a:t>
            </a:r>
            <a:r>
              <a:rPr sz="1000" spc="15" dirty="0">
                <a:latin typeface="Trebuchet MS"/>
                <a:cs typeface="Trebuchet MS"/>
              </a:rPr>
              <a:t>Labs</a:t>
            </a:r>
            <a:endParaRPr sz="1000">
              <a:latin typeface="Trebuchet MS"/>
              <a:cs typeface="Trebuchet MS"/>
            </a:endParaRPr>
          </a:p>
        </p:txBody>
      </p:sp>
      <p:sp>
        <p:nvSpPr>
          <p:cNvPr id="5" name="object 5"/>
          <p:cNvSpPr txBox="1">
            <a:spLocks noGrp="1"/>
          </p:cNvSpPr>
          <p:nvPr>
            <p:ph type="title"/>
          </p:nvPr>
        </p:nvSpPr>
        <p:spPr>
          <a:xfrm>
            <a:off x="707299" y="455424"/>
            <a:ext cx="2600325" cy="3074035"/>
          </a:xfrm>
          <a:prstGeom prst="rect">
            <a:avLst/>
          </a:prstGeom>
        </p:spPr>
        <p:txBody>
          <a:bodyPr vert="horz" wrap="square" lIns="0" tIns="309245" rIns="0" bIns="0" rtlCol="0">
            <a:spAutoFit/>
          </a:bodyPr>
          <a:lstStyle/>
          <a:p>
            <a:pPr marL="20955">
              <a:lnSpc>
                <a:spcPct val="100000"/>
              </a:lnSpc>
              <a:spcBef>
                <a:spcPts val="2435"/>
              </a:spcBef>
            </a:pPr>
            <a:r>
              <a:rPr spc="-125" dirty="0">
                <a:solidFill>
                  <a:srgbClr val="000000"/>
                </a:solidFill>
              </a:rPr>
              <a:t>H</a:t>
            </a:r>
            <a:r>
              <a:rPr spc="-155" dirty="0">
                <a:solidFill>
                  <a:srgbClr val="000000"/>
                </a:solidFill>
              </a:rPr>
              <a:t>e</a:t>
            </a:r>
            <a:r>
              <a:rPr spc="-215" dirty="0">
                <a:solidFill>
                  <a:srgbClr val="000000"/>
                </a:solidFill>
              </a:rPr>
              <a:t>a</a:t>
            </a:r>
            <a:r>
              <a:rPr spc="25" dirty="0">
                <a:solidFill>
                  <a:srgbClr val="000000"/>
                </a:solidFill>
              </a:rPr>
              <a:t>l</a:t>
            </a:r>
            <a:r>
              <a:rPr spc="-60" dirty="0">
                <a:solidFill>
                  <a:srgbClr val="000000"/>
                </a:solidFill>
              </a:rPr>
              <a:t>t</a:t>
            </a:r>
            <a:r>
              <a:rPr spc="-70" dirty="0">
                <a:solidFill>
                  <a:srgbClr val="000000"/>
                </a:solidFill>
              </a:rPr>
              <a:t>h</a:t>
            </a:r>
            <a:r>
              <a:rPr spc="-145" dirty="0">
                <a:solidFill>
                  <a:srgbClr val="000000"/>
                </a:solidFill>
              </a:rPr>
              <a:t>ca</a:t>
            </a:r>
            <a:r>
              <a:rPr spc="-150" dirty="0">
                <a:solidFill>
                  <a:srgbClr val="000000"/>
                </a:solidFill>
              </a:rPr>
              <a:t>r</a:t>
            </a:r>
            <a:r>
              <a:rPr spc="-120" dirty="0">
                <a:solidFill>
                  <a:srgbClr val="000000"/>
                </a:solidFill>
              </a:rPr>
              <a:t>e</a:t>
            </a:r>
          </a:p>
          <a:p>
            <a:pPr marL="12700" marR="88265" algn="just">
              <a:lnSpc>
                <a:spcPct val="108300"/>
              </a:lnSpc>
              <a:spcBef>
                <a:spcPts val="570"/>
              </a:spcBef>
            </a:pPr>
            <a:r>
              <a:rPr sz="1000" b="0" spc="-20" dirty="0">
                <a:solidFill>
                  <a:srgbClr val="000000"/>
                </a:solidFill>
                <a:latin typeface="Trebuchet MS"/>
                <a:cs typeface="Trebuchet MS"/>
              </a:rPr>
              <a:t>Healthcare </a:t>
            </a:r>
            <a:r>
              <a:rPr sz="1000" b="0" spc="15" dirty="0">
                <a:solidFill>
                  <a:srgbClr val="000000"/>
                </a:solidFill>
                <a:latin typeface="Trebuchet MS"/>
                <a:cs typeface="Trebuchet MS"/>
              </a:rPr>
              <a:t>is </a:t>
            </a:r>
            <a:r>
              <a:rPr sz="1000" b="0" spc="-10" dirty="0">
                <a:solidFill>
                  <a:srgbClr val="000000"/>
                </a:solidFill>
                <a:latin typeface="Trebuchet MS"/>
                <a:cs typeface="Trebuchet MS"/>
              </a:rPr>
              <a:t>an </a:t>
            </a:r>
            <a:r>
              <a:rPr sz="1000" b="0" spc="-40" dirty="0">
                <a:solidFill>
                  <a:srgbClr val="000000"/>
                </a:solidFill>
                <a:latin typeface="Trebuchet MS"/>
                <a:cs typeface="Trebuchet MS"/>
              </a:rPr>
              <a:t>evergreen</a:t>
            </a:r>
            <a:r>
              <a:rPr sz="1000" b="0" spc="-35" dirty="0">
                <a:solidFill>
                  <a:srgbClr val="000000"/>
                </a:solidFill>
                <a:latin typeface="Trebuchet MS"/>
                <a:cs typeface="Trebuchet MS"/>
              </a:rPr>
              <a:t> </a:t>
            </a:r>
            <a:r>
              <a:rPr sz="1000" b="0" spc="-30" dirty="0">
                <a:solidFill>
                  <a:srgbClr val="000000"/>
                </a:solidFill>
                <a:latin typeface="Trebuchet MS"/>
                <a:cs typeface="Trebuchet MS"/>
              </a:rPr>
              <a:t>sector </a:t>
            </a:r>
            <a:r>
              <a:rPr sz="1000" b="0" spc="-40" dirty="0">
                <a:solidFill>
                  <a:srgbClr val="000000"/>
                </a:solidFill>
                <a:latin typeface="Trebuchet MS"/>
                <a:cs typeface="Trebuchet MS"/>
              </a:rPr>
              <a:t>that</a:t>
            </a:r>
            <a:r>
              <a:rPr sz="1000" b="0" spc="-35" dirty="0">
                <a:solidFill>
                  <a:srgbClr val="000000"/>
                </a:solidFill>
                <a:latin typeface="Trebuchet MS"/>
                <a:cs typeface="Trebuchet MS"/>
              </a:rPr>
              <a:t> </a:t>
            </a:r>
            <a:r>
              <a:rPr sz="1000" b="0" spc="5" dirty="0">
                <a:solidFill>
                  <a:srgbClr val="000000"/>
                </a:solidFill>
                <a:latin typeface="Trebuchet MS"/>
                <a:cs typeface="Trebuchet MS"/>
              </a:rPr>
              <a:t>has </a:t>
            </a:r>
            <a:r>
              <a:rPr sz="1000" b="0" spc="10" dirty="0">
                <a:solidFill>
                  <a:srgbClr val="000000"/>
                </a:solidFill>
                <a:latin typeface="Trebuchet MS"/>
                <a:cs typeface="Trebuchet MS"/>
              </a:rPr>
              <a:t> </a:t>
            </a:r>
            <a:r>
              <a:rPr sz="1000" b="0" spc="-10" dirty="0">
                <a:solidFill>
                  <a:srgbClr val="000000"/>
                </a:solidFill>
                <a:latin typeface="Trebuchet MS"/>
                <a:cs typeface="Trebuchet MS"/>
              </a:rPr>
              <a:t>immense</a:t>
            </a:r>
            <a:r>
              <a:rPr sz="1000" b="0" spc="-120" dirty="0">
                <a:solidFill>
                  <a:srgbClr val="000000"/>
                </a:solidFill>
                <a:latin typeface="Trebuchet MS"/>
                <a:cs typeface="Trebuchet MS"/>
              </a:rPr>
              <a:t> </a:t>
            </a:r>
            <a:r>
              <a:rPr sz="1000" b="0" spc="-10" dirty="0">
                <a:solidFill>
                  <a:srgbClr val="000000"/>
                </a:solidFill>
                <a:latin typeface="Trebuchet MS"/>
                <a:cs typeface="Trebuchet MS"/>
              </a:rPr>
              <a:t>scope</a:t>
            </a:r>
            <a:r>
              <a:rPr sz="1000" b="0" spc="-114" dirty="0">
                <a:solidFill>
                  <a:srgbClr val="000000"/>
                </a:solidFill>
                <a:latin typeface="Trebuchet MS"/>
                <a:cs typeface="Trebuchet MS"/>
              </a:rPr>
              <a:t> </a:t>
            </a:r>
            <a:r>
              <a:rPr sz="1000" b="0" spc="-45" dirty="0">
                <a:solidFill>
                  <a:srgbClr val="000000"/>
                </a:solidFill>
                <a:latin typeface="Trebuchet MS"/>
                <a:cs typeface="Trebuchet MS"/>
              </a:rPr>
              <a:t>for</a:t>
            </a:r>
            <a:r>
              <a:rPr sz="1000" b="0" spc="-114" dirty="0">
                <a:solidFill>
                  <a:srgbClr val="000000"/>
                </a:solidFill>
                <a:latin typeface="Trebuchet MS"/>
                <a:cs typeface="Trebuchet MS"/>
              </a:rPr>
              <a:t> </a:t>
            </a:r>
            <a:r>
              <a:rPr sz="1000" b="0" spc="-30" dirty="0">
                <a:solidFill>
                  <a:srgbClr val="000000"/>
                </a:solidFill>
                <a:latin typeface="Trebuchet MS"/>
                <a:cs typeface="Trebuchet MS"/>
              </a:rPr>
              <a:t>integration</a:t>
            </a:r>
            <a:r>
              <a:rPr sz="1000" b="0" spc="-114" dirty="0">
                <a:solidFill>
                  <a:srgbClr val="000000"/>
                </a:solidFill>
                <a:latin typeface="Trebuchet MS"/>
                <a:cs typeface="Trebuchet MS"/>
              </a:rPr>
              <a:t> </a:t>
            </a:r>
            <a:r>
              <a:rPr sz="1000" b="0" spc="-10" dirty="0">
                <a:solidFill>
                  <a:srgbClr val="000000"/>
                </a:solidFill>
                <a:latin typeface="Trebuchet MS"/>
                <a:cs typeface="Trebuchet MS"/>
              </a:rPr>
              <a:t>and</a:t>
            </a:r>
            <a:r>
              <a:rPr sz="1000" b="0" spc="-114" dirty="0">
                <a:solidFill>
                  <a:srgbClr val="000000"/>
                </a:solidFill>
                <a:latin typeface="Trebuchet MS"/>
                <a:cs typeface="Trebuchet MS"/>
              </a:rPr>
              <a:t> </a:t>
            </a:r>
            <a:r>
              <a:rPr sz="1000" b="0" spc="-20" dirty="0">
                <a:solidFill>
                  <a:srgbClr val="000000"/>
                </a:solidFill>
                <a:latin typeface="Trebuchet MS"/>
                <a:cs typeface="Trebuchet MS"/>
              </a:rPr>
              <a:t>application </a:t>
            </a:r>
            <a:r>
              <a:rPr sz="1000" b="0" spc="-290" dirty="0">
                <a:solidFill>
                  <a:srgbClr val="000000"/>
                </a:solidFill>
                <a:latin typeface="Trebuchet MS"/>
                <a:cs typeface="Trebuchet MS"/>
              </a:rPr>
              <a:t> </a:t>
            </a:r>
            <a:r>
              <a:rPr sz="1000" b="0" spc="-40" dirty="0">
                <a:solidFill>
                  <a:srgbClr val="000000"/>
                </a:solidFill>
                <a:latin typeface="Trebuchet MS"/>
                <a:cs typeface="Trebuchet MS"/>
              </a:rPr>
              <a:t>of</a:t>
            </a:r>
            <a:r>
              <a:rPr sz="1000" b="0" spc="-90" dirty="0">
                <a:solidFill>
                  <a:srgbClr val="000000"/>
                </a:solidFill>
                <a:latin typeface="Trebuchet MS"/>
                <a:cs typeface="Trebuchet MS"/>
              </a:rPr>
              <a:t> </a:t>
            </a:r>
            <a:r>
              <a:rPr sz="1000" b="0" dirty="0">
                <a:solidFill>
                  <a:srgbClr val="000000"/>
                </a:solidFill>
                <a:latin typeface="Trebuchet MS"/>
                <a:cs typeface="Trebuchet MS"/>
              </a:rPr>
              <a:t>AI.</a:t>
            </a:r>
            <a:r>
              <a:rPr sz="1000" b="0" spc="-90" dirty="0">
                <a:solidFill>
                  <a:srgbClr val="000000"/>
                </a:solidFill>
                <a:latin typeface="Trebuchet MS"/>
                <a:cs typeface="Trebuchet MS"/>
              </a:rPr>
              <a:t> </a:t>
            </a:r>
            <a:r>
              <a:rPr sz="1000" b="0" spc="-25" dirty="0">
                <a:solidFill>
                  <a:srgbClr val="000000"/>
                </a:solidFill>
                <a:latin typeface="Trebuchet MS"/>
                <a:cs typeface="Trebuchet MS"/>
              </a:rPr>
              <a:t>The</a:t>
            </a:r>
            <a:r>
              <a:rPr sz="1000" b="0" spc="-85" dirty="0">
                <a:solidFill>
                  <a:srgbClr val="000000"/>
                </a:solidFill>
                <a:latin typeface="Trebuchet MS"/>
                <a:cs typeface="Trebuchet MS"/>
              </a:rPr>
              <a:t> </a:t>
            </a:r>
            <a:r>
              <a:rPr sz="1000" b="0" spc="-25" dirty="0">
                <a:solidFill>
                  <a:srgbClr val="000000"/>
                </a:solidFill>
                <a:latin typeface="Trebuchet MS"/>
                <a:cs typeface="Trebuchet MS"/>
              </a:rPr>
              <a:t>goal</a:t>
            </a:r>
            <a:r>
              <a:rPr sz="1000" b="0" spc="-90" dirty="0">
                <a:solidFill>
                  <a:srgbClr val="000000"/>
                </a:solidFill>
                <a:latin typeface="Trebuchet MS"/>
                <a:cs typeface="Trebuchet MS"/>
              </a:rPr>
              <a:t> </a:t>
            </a:r>
            <a:r>
              <a:rPr sz="1000" b="0" spc="-40" dirty="0">
                <a:solidFill>
                  <a:srgbClr val="000000"/>
                </a:solidFill>
                <a:latin typeface="Trebuchet MS"/>
                <a:cs typeface="Trebuchet MS"/>
              </a:rPr>
              <a:t>of</a:t>
            </a:r>
            <a:r>
              <a:rPr sz="1000" b="0" spc="-90" dirty="0">
                <a:solidFill>
                  <a:srgbClr val="000000"/>
                </a:solidFill>
                <a:latin typeface="Trebuchet MS"/>
                <a:cs typeface="Trebuchet MS"/>
              </a:rPr>
              <a:t> </a:t>
            </a:r>
            <a:r>
              <a:rPr sz="1000" b="0" spc="-30" dirty="0">
                <a:solidFill>
                  <a:srgbClr val="000000"/>
                </a:solidFill>
                <a:latin typeface="Trebuchet MS"/>
                <a:cs typeface="Trebuchet MS"/>
              </a:rPr>
              <a:t>healthcare</a:t>
            </a:r>
            <a:r>
              <a:rPr sz="1000" b="0" spc="-85" dirty="0">
                <a:solidFill>
                  <a:srgbClr val="000000"/>
                </a:solidFill>
                <a:latin typeface="Trebuchet MS"/>
                <a:cs typeface="Trebuchet MS"/>
              </a:rPr>
              <a:t> </a:t>
            </a:r>
            <a:r>
              <a:rPr sz="1000" b="0" spc="-20" dirty="0">
                <a:solidFill>
                  <a:srgbClr val="000000"/>
                </a:solidFill>
                <a:latin typeface="Trebuchet MS"/>
                <a:cs typeface="Trebuchet MS"/>
              </a:rPr>
              <a:t>group</a:t>
            </a:r>
            <a:r>
              <a:rPr sz="1000" b="0" spc="-90" dirty="0">
                <a:solidFill>
                  <a:srgbClr val="000000"/>
                </a:solidFill>
                <a:latin typeface="Trebuchet MS"/>
                <a:cs typeface="Trebuchet MS"/>
              </a:rPr>
              <a:t> </a:t>
            </a:r>
            <a:r>
              <a:rPr sz="1000" b="0" spc="15" dirty="0">
                <a:solidFill>
                  <a:srgbClr val="000000"/>
                </a:solidFill>
                <a:latin typeface="Trebuchet MS"/>
                <a:cs typeface="Trebuchet MS"/>
              </a:rPr>
              <a:t>is</a:t>
            </a:r>
            <a:r>
              <a:rPr sz="1000" b="0" spc="-90" dirty="0">
                <a:solidFill>
                  <a:srgbClr val="000000"/>
                </a:solidFill>
                <a:latin typeface="Trebuchet MS"/>
                <a:cs typeface="Trebuchet MS"/>
              </a:rPr>
              <a:t> </a:t>
            </a:r>
            <a:r>
              <a:rPr sz="1000" b="0" spc="-55" dirty="0">
                <a:solidFill>
                  <a:srgbClr val="000000"/>
                </a:solidFill>
                <a:latin typeface="Trebuchet MS"/>
                <a:cs typeface="Trebuchet MS"/>
              </a:rPr>
              <a:t>to</a:t>
            </a:r>
            <a:r>
              <a:rPr sz="1000" b="0" spc="-85" dirty="0">
                <a:solidFill>
                  <a:srgbClr val="000000"/>
                </a:solidFill>
                <a:latin typeface="Trebuchet MS"/>
                <a:cs typeface="Trebuchet MS"/>
              </a:rPr>
              <a:t> </a:t>
            </a:r>
            <a:r>
              <a:rPr sz="1000" b="0" spc="-35" dirty="0">
                <a:solidFill>
                  <a:srgbClr val="000000"/>
                </a:solidFill>
                <a:latin typeface="Trebuchet MS"/>
                <a:cs typeface="Trebuchet MS"/>
              </a:rPr>
              <a:t>deliver </a:t>
            </a:r>
            <a:r>
              <a:rPr sz="1000" b="0" spc="-290" dirty="0">
                <a:solidFill>
                  <a:srgbClr val="000000"/>
                </a:solidFill>
                <a:latin typeface="Trebuchet MS"/>
                <a:cs typeface="Trebuchet MS"/>
              </a:rPr>
              <a:t> </a:t>
            </a:r>
            <a:r>
              <a:rPr sz="1000" b="0" spc="70" dirty="0">
                <a:solidFill>
                  <a:srgbClr val="000000"/>
                </a:solidFill>
                <a:latin typeface="Trebuchet MS"/>
                <a:cs typeface="Trebuchet MS"/>
              </a:rPr>
              <a:t>P4 </a:t>
            </a:r>
            <a:r>
              <a:rPr sz="1000" b="0" spc="-20" dirty="0">
                <a:solidFill>
                  <a:srgbClr val="000000"/>
                </a:solidFill>
                <a:latin typeface="Trebuchet MS"/>
                <a:cs typeface="Trebuchet MS"/>
              </a:rPr>
              <a:t>medicine, </a:t>
            </a:r>
            <a:r>
              <a:rPr sz="1000" b="0" spc="-50" dirty="0">
                <a:solidFill>
                  <a:srgbClr val="000000"/>
                </a:solidFill>
                <a:latin typeface="Trebuchet MS"/>
                <a:cs typeface="Trebuchet MS"/>
              </a:rPr>
              <a:t>i.e.,</a:t>
            </a:r>
            <a:r>
              <a:rPr sz="1000" b="0" spc="-45" dirty="0">
                <a:solidFill>
                  <a:srgbClr val="000000"/>
                </a:solidFill>
                <a:latin typeface="Trebuchet MS"/>
                <a:cs typeface="Trebuchet MS"/>
              </a:rPr>
              <a:t> </a:t>
            </a:r>
            <a:r>
              <a:rPr sz="1000" b="0" spc="-30" dirty="0">
                <a:solidFill>
                  <a:srgbClr val="000000"/>
                </a:solidFill>
                <a:latin typeface="Trebuchet MS"/>
                <a:cs typeface="Trebuchet MS"/>
              </a:rPr>
              <a:t>predictive, </a:t>
            </a:r>
            <a:r>
              <a:rPr sz="1000" b="0" spc="-25" dirty="0">
                <a:solidFill>
                  <a:srgbClr val="000000"/>
                </a:solidFill>
                <a:latin typeface="Trebuchet MS"/>
                <a:cs typeface="Trebuchet MS"/>
              </a:rPr>
              <a:t>personalized, </a:t>
            </a:r>
            <a:r>
              <a:rPr sz="1000" b="0" spc="-20" dirty="0">
                <a:solidFill>
                  <a:srgbClr val="000000"/>
                </a:solidFill>
                <a:latin typeface="Trebuchet MS"/>
                <a:cs typeface="Trebuchet MS"/>
              </a:rPr>
              <a:t> </a:t>
            </a:r>
            <a:r>
              <a:rPr sz="1000" b="0" spc="-35" dirty="0">
                <a:solidFill>
                  <a:srgbClr val="000000"/>
                </a:solidFill>
                <a:latin typeface="Trebuchet MS"/>
                <a:cs typeface="Trebuchet MS"/>
              </a:rPr>
              <a:t>preventive</a:t>
            </a:r>
            <a:r>
              <a:rPr sz="1000" b="0" spc="-30" dirty="0">
                <a:solidFill>
                  <a:srgbClr val="000000"/>
                </a:solidFill>
                <a:latin typeface="Trebuchet MS"/>
                <a:cs typeface="Trebuchet MS"/>
              </a:rPr>
              <a:t> </a:t>
            </a:r>
            <a:r>
              <a:rPr sz="1000" b="0" spc="-10" dirty="0">
                <a:solidFill>
                  <a:srgbClr val="000000"/>
                </a:solidFill>
                <a:latin typeface="Trebuchet MS"/>
                <a:cs typeface="Trebuchet MS"/>
              </a:rPr>
              <a:t>and </a:t>
            </a:r>
            <a:r>
              <a:rPr sz="1000" b="0" spc="-40" dirty="0">
                <a:solidFill>
                  <a:srgbClr val="000000"/>
                </a:solidFill>
                <a:latin typeface="Trebuchet MS"/>
                <a:cs typeface="Trebuchet MS"/>
              </a:rPr>
              <a:t>participatory.</a:t>
            </a:r>
            <a:r>
              <a:rPr sz="1000" b="0" spc="-35" dirty="0">
                <a:solidFill>
                  <a:srgbClr val="000000"/>
                </a:solidFill>
                <a:latin typeface="Trebuchet MS"/>
                <a:cs typeface="Trebuchet MS"/>
              </a:rPr>
              <a:t> </a:t>
            </a:r>
            <a:r>
              <a:rPr sz="1000" b="0" spc="-25" dirty="0">
                <a:solidFill>
                  <a:srgbClr val="000000"/>
                </a:solidFill>
                <a:latin typeface="Trebuchet MS"/>
                <a:cs typeface="Trebuchet MS"/>
              </a:rPr>
              <a:t>For</a:t>
            </a:r>
            <a:r>
              <a:rPr sz="1000" b="0" spc="-20" dirty="0">
                <a:solidFill>
                  <a:srgbClr val="000000"/>
                </a:solidFill>
                <a:latin typeface="Trebuchet MS"/>
                <a:cs typeface="Trebuchet MS"/>
              </a:rPr>
              <a:t> </a:t>
            </a:r>
            <a:r>
              <a:rPr sz="1000" b="0" spc="-30" dirty="0">
                <a:solidFill>
                  <a:srgbClr val="000000"/>
                </a:solidFill>
                <a:latin typeface="Trebuchet MS"/>
                <a:cs typeface="Trebuchet MS"/>
              </a:rPr>
              <a:t>predictive </a:t>
            </a:r>
            <a:r>
              <a:rPr sz="1000" b="0" spc="-25" dirty="0">
                <a:solidFill>
                  <a:srgbClr val="000000"/>
                </a:solidFill>
                <a:latin typeface="Trebuchet MS"/>
                <a:cs typeface="Trebuchet MS"/>
              </a:rPr>
              <a:t> </a:t>
            </a:r>
            <a:r>
              <a:rPr sz="1000" b="0" spc="-30" dirty="0">
                <a:solidFill>
                  <a:srgbClr val="000000"/>
                </a:solidFill>
                <a:latin typeface="Trebuchet MS"/>
                <a:cs typeface="Trebuchet MS"/>
              </a:rPr>
              <a:t>healthcare,</a:t>
            </a:r>
            <a:r>
              <a:rPr sz="1000" b="0" spc="-25" dirty="0">
                <a:solidFill>
                  <a:srgbClr val="000000"/>
                </a:solidFill>
                <a:latin typeface="Trebuchet MS"/>
                <a:cs typeface="Trebuchet MS"/>
              </a:rPr>
              <a:t> </a:t>
            </a:r>
            <a:r>
              <a:rPr sz="1000" b="0" spc="-45" dirty="0">
                <a:solidFill>
                  <a:srgbClr val="000000"/>
                </a:solidFill>
                <a:latin typeface="Trebuchet MS"/>
                <a:cs typeface="Trebuchet MS"/>
              </a:rPr>
              <a:t>there</a:t>
            </a:r>
            <a:r>
              <a:rPr sz="1000" b="0" spc="-40" dirty="0">
                <a:solidFill>
                  <a:srgbClr val="000000"/>
                </a:solidFill>
                <a:latin typeface="Trebuchet MS"/>
                <a:cs typeface="Trebuchet MS"/>
              </a:rPr>
              <a:t> </a:t>
            </a:r>
            <a:r>
              <a:rPr sz="1000" b="0" spc="15" dirty="0">
                <a:solidFill>
                  <a:srgbClr val="000000"/>
                </a:solidFill>
                <a:latin typeface="Trebuchet MS"/>
                <a:cs typeface="Trebuchet MS"/>
              </a:rPr>
              <a:t>is</a:t>
            </a:r>
            <a:r>
              <a:rPr sz="1000" b="0" spc="20" dirty="0">
                <a:solidFill>
                  <a:srgbClr val="000000"/>
                </a:solidFill>
                <a:latin typeface="Trebuchet MS"/>
                <a:cs typeface="Trebuchet MS"/>
              </a:rPr>
              <a:t> </a:t>
            </a:r>
            <a:r>
              <a:rPr sz="1000" b="0" spc="-15" dirty="0">
                <a:solidFill>
                  <a:srgbClr val="000000"/>
                </a:solidFill>
                <a:latin typeface="Trebuchet MS"/>
                <a:cs typeface="Trebuchet MS"/>
              </a:rPr>
              <a:t>significant</a:t>
            </a:r>
            <a:r>
              <a:rPr sz="1000" b="0" spc="-10" dirty="0">
                <a:solidFill>
                  <a:srgbClr val="000000"/>
                </a:solidFill>
                <a:latin typeface="Trebuchet MS"/>
                <a:cs typeface="Trebuchet MS"/>
              </a:rPr>
              <a:t> </a:t>
            </a:r>
            <a:r>
              <a:rPr sz="1000" b="0" spc="-25" dirty="0">
                <a:solidFill>
                  <a:srgbClr val="000000"/>
                </a:solidFill>
                <a:latin typeface="Trebuchet MS"/>
                <a:cs typeface="Trebuchet MS"/>
              </a:rPr>
              <a:t>research </a:t>
            </a:r>
            <a:r>
              <a:rPr sz="1000" b="0" spc="-20" dirty="0">
                <a:solidFill>
                  <a:srgbClr val="000000"/>
                </a:solidFill>
                <a:latin typeface="Trebuchet MS"/>
                <a:cs typeface="Trebuchet MS"/>
              </a:rPr>
              <a:t> </a:t>
            </a:r>
            <a:r>
              <a:rPr sz="1000" b="0" spc="-35" dirty="0">
                <a:solidFill>
                  <a:srgbClr val="000000"/>
                </a:solidFill>
                <a:latin typeface="Trebuchet MS"/>
                <a:cs typeface="Trebuchet MS"/>
              </a:rPr>
              <a:t>activity</a:t>
            </a:r>
            <a:r>
              <a:rPr sz="1000" b="0" spc="-30" dirty="0">
                <a:solidFill>
                  <a:srgbClr val="000000"/>
                </a:solidFill>
                <a:latin typeface="Trebuchet MS"/>
                <a:cs typeface="Trebuchet MS"/>
              </a:rPr>
              <a:t> </a:t>
            </a:r>
            <a:r>
              <a:rPr sz="1000" b="0" spc="-15" dirty="0">
                <a:solidFill>
                  <a:srgbClr val="000000"/>
                </a:solidFill>
                <a:latin typeface="Trebuchet MS"/>
                <a:cs typeface="Trebuchet MS"/>
              </a:rPr>
              <a:t>on</a:t>
            </a:r>
            <a:r>
              <a:rPr sz="1000" b="0" spc="-10" dirty="0">
                <a:solidFill>
                  <a:srgbClr val="000000"/>
                </a:solidFill>
                <a:latin typeface="Trebuchet MS"/>
                <a:cs typeface="Trebuchet MS"/>
              </a:rPr>
              <a:t> </a:t>
            </a:r>
            <a:r>
              <a:rPr sz="1000" b="0" spc="-30" dirty="0">
                <a:solidFill>
                  <a:srgbClr val="000000"/>
                </a:solidFill>
                <a:latin typeface="Trebuchet MS"/>
                <a:cs typeface="Trebuchet MS"/>
              </a:rPr>
              <a:t>novel</a:t>
            </a:r>
            <a:r>
              <a:rPr sz="1000" b="0" spc="-25" dirty="0">
                <a:solidFill>
                  <a:srgbClr val="000000"/>
                </a:solidFill>
                <a:latin typeface="Trebuchet MS"/>
                <a:cs typeface="Trebuchet MS"/>
              </a:rPr>
              <a:t> </a:t>
            </a:r>
            <a:r>
              <a:rPr sz="1000" b="0" spc="-5" dirty="0">
                <a:solidFill>
                  <a:srgbClr val="000000"/>
                </a:solidFill>
                <a:latin typeface="Trebuchet MS"/>
                <a:cs typeface="Trebuchet MS"/>
              </a:rPr>
              <a:t>imaging</a:t>
            </a:r>
            <a:r>
              <a:rPr sz="1000" b="0" dirty="0">
                <a:solidFill>
                  <a:srgbClr val="000000"/>
                </a:solidFill>
                <a:latin typeface="Trebuchet MS"/>
                <a:cs typeface="Trebuchet MS"/>
              </a:rPr>
              <a:t> </a:t>
            </a:r>
            <a:r>
              <a:rPr sz="1000" b="0" spc="-10" dirty="0">
                <a:solidFill>
                  <a:srgbClr val="000000"/>
                </a:solidFill>
                <a:latin typeface="Trebuchet MS"/>
                <a:cs typeface="Trebuchet MS"/>
              </a:rPr>
              <a:t>and</a:t>
            </a:r>
            <a:r>
              <a:rPr sz="1000" b="0" spc="280" dirty="0">
                <a:solidFill>
                  <a:srgbClr val="000000"/>
                </a:solidFill>
                <a:latin typeface="Trebuchet MS"/>
                <a:cs typeface="Trebuchet MS"/>
              </a:rPr>
              <a:t> </a:t>
            </a:r>
            <a:r>
              <a:rPr sz="1000" b="0" spc="-10" dirty="0">
                <a:solidFill>
                  <a:srgbClr val="000000"/>
                </a:solidFill>
                <a:latin typeface="Trebuchet MS"/>
                <a:cs typeface="Trebuchet MS"/>
              </a:rPr>
              <a:t>diagnostic </a:t>
            </a:r>
            <a:r>
              <a:rPr sz="1000" b="0" spc="-5" dirty="0">
                <a:solidFill>
                  <a:srgbClr val="000000"/>
                </a:solidFill>
                <a:latin typeface="Trebuchet MS"/>
                <a:cs typeface="Trebuchet MS"/>
              </a:rPr>
              <a:t> </a:t>
            </a:r>
            <a:r>
              <a:rPr sz="1000" b="0" spc="-25" dirty="0">
                <a:solidFill>
                  <a:srgbClr val="000000"/>
                </a:solidFill>
                <a:latin typeface="Trebuchet MS"/>
                <a:cs typeface="Trebuchet MS"/>
              </a:rPr>
              <a:t>tools </a:t>
            </a:r>
            <a:r>
              <a:rPr sz="1000" b="0" spc="-40" dirty="0">
                <a:solidFill>
                  <a:srgbClr val="000000"/>
                </a:solidFill>
                <a:latin typeface="Trebuchet MS"/>
                <a:cs typeface="Trebuchet MS"/>
              </a:rPr>
              <a:t>that </a:t>
            </a:r>
            <a:r>
              <a:rPr sz="1000" b="0" dirty="0">
                <a:solidFill>
                  <a:srgbClr val="000000"/>
                </a:solidFill>
                <a:latin typeface="Trebuchet MS"/>
                <a:cs typeface="Trebuchet MS"/>
              </a:rPr>
              <a:t>use </a:t>
            </a:r>
            <a:r>
              <a:rPr sz="1000" b="0" spc="35" dirty="0">
                <a:solidFill>
                  <a:srgbClr val="000000"/>
                </a:solidFill>
                <a:latin typeface="Trebuchet MS"/>
                <a:cs typeface="Trebuchet MS"/>
              </a:rPr>
              <a:t>AI </a:t>
            </a:r>
            <a:r>
              <a:rPr sz="1000" b="0" spc="-45" dirty="0">
                <a:solidFill>
                  <a:srgbClr val="000000"/>
                </a:solidFill>
                <a:latin typeface="Trebuchet MS"/>
                <a:cs typeface="Trebuchet MS"/>
              </a:rPr>
              <a:t>for </a:t>
            </a:r>
            <a:r>
              <a:rPr sz="1000" b="0" spc="-20" dirty="0">
                <a:solidFill>
                  <a:srgbClr val="000000"/>
                </a:solidFill>
                <a:latin typeface="Trebuchet MS"/>
                <a:cs typeface="Trebuchet MS"/>
              </a:rPr>
              <a:t>predicting </a:t>
            </a:r>
            <a:r>
              <a:rPr sz="1000" b="0" spc="-5" dirty="0">
                <a:solidFill>
                  <a:srgbClr val="000000"/>
                </a:solidFill>
                <a:latin typeface="Trebuchet MS"/>
                <a:cs typeface="Trebuchet MS"/>
              </a:rPr>
              <a:t>diseases </a:t>
            </a:r>
            <a:r>
              <a:rPr sz="1000" b="0" spc="-10" dirty="0">
                <a:solidFill>
                  <a:srgbClr val="000000"/>
                </a:solidFill>
                <a:latin typeface="Trebuchet MS"/>
                <a:cs typeface="Trebuchet MS"/>
              </a:rPr>
              <a:t>and </a:t>
            </a:r>
            <a:r>
              <a:rPr sz="1000" b="0" spc="-5" dirty="0">
                <a:solidFill>
                  <a:srgbClr val="000000"/>
                </a:solidFill>
                <a:latin typeface="Trebuchet MS"/>
                <a:cs typeface="Trebuchet MS"/>
              </a:rPr>
              <a:t> </a:t>
            </a:r>
            <a:r>
              <a:rPr sz="1000" b="0" spc="-20" dirty="0">
                <a:solidFill>
                  <a:srgbClr val="000000"/>
                </a:solidFill>
                <a:latin typeface="Trebuchet MS"/>
                <a:cs typeface="Trebuchet MS"/>
              </a:rPr>
              <a:t>ailments.</a:t>
            </a:r>
            <a:r>
              <a:rPr sz="1000" b="0" spc="-15" dirty="0">
                <a:solidFill>
                  <a:srgbClr val="000000"/>
                </a:solidFill>
                <a:latin typeface="Trebuchet MS"/>
                <a:cs typeface="Trebuchet MS"/>
              </a:rPr>
              <a:t> </a:t>
            </a:r>
            <a:r>
              <a:rPr sz="1000" b="0" spc="-25" dirty="0">
                <a:solidFill>
                  <a:srgbClr val="000000"/>
                </a:solidFill>
                <a:latin typeface="Trebuchet MS"/>
                <a:cs typeface="Trebuchet MS"/>
              </a:rPr>
              <a:t>At</a:t>
            </a:r>
            <a:r>
              <a:rPr sz="1000" b="0" spc="-20" dirty="0">
                <a:solidFill>
                  <a:srgbClr val="000000"/>
                </a:solidFill>
                <a:latin typeface="Trebuchet MS"/>
                <a:cs typeface="Trebuchet MS"/>
              </a:rPr>
              <a:t> </a:t>
            </a:r>
            <a:r>
              <a:rPr sz="1000" b="0" spc="25" dirty="0">
                <a:solidFill>
                  <a:srgbClr val="000000"/>
                </a:solidFill>
                <a:latin typeface="Trebuchet MS"/>
                <a:cs typeface="Trebuchet MS"/>
              </a:rPr>
              <a:t>ScAI, </a:t>
            </a:r>
            <a:r>
              <a:rPr sz="1000" b="0" spc="-35" dirty="0">
                <a:solidFill>
                  <a:srgbClr val="000000"/>
                </a:solidFill>
                <a:latin typeface="Trebuchet MS"/>
                <a:cs typeface="Trebuchet MS"/>
              </a:rPr>
              <a:t>active</a:t>
            </a:r>
            <a:r>
              <a:rPr sz="1000" b="0" spc="-30" dirty="0">
                <a:solidFill>
                  <a:srgbClr val="000000"/>
                </a:solidFill>
                <a:latin typeface="Trebuchet MS"/>
                <a:cs typeface="Trebuchet MS"/>
              </a:rPr>
              <a:t> </a:t>
            </a:r>
            <a:r>
              <a:rPr sz="1000" b="0" spc="-25" dirty="0">
                <a:solidFill>
                  <a:srgbClr val="000000"/>
                </a:solidFill>
                <a:latin typeface="Trebuchet MS"/>
                <a:cs typeface="Trebuchet MS"/>
              </a:rPr>
              <a:t>collaboration</a:t>
            </a:r>
            <a:r>
              <a:rPr sz="1000" b="0" spc="-20" dirty="0">
                <a:solidFill>
                  <a:srgbClr val="000000"/>
                </a:solidFill>
                <a:latin typeface="Trebuchet MS"/>
                <a:cs typeface="Trebuchet MS"/>
              </a:rPr>
              <a:t> </a:t>
            </a:r>
            <a:r>
              <a:rPr sz="1000" b="0" spc="15" dirty="0">
                <a:solidFill>
                  <a:srgbClr val="000000"/>
                </a:solidFill>
                <a:latin typeface="Trebuchet MS"/>
                <a:cs typeface="Trebuchet MS"/>
              </a:rPr>
              <a:t>is </a:t>
            </a:r>
            <a:r>
              <a:rPr sz="1000" b="0" spc="-290" dirty="0">
                <a:solidFill>
                  <a:srgbClr val="000000"/>
                </a:solidFill>
                <a:latin typeface="Trebuchet MS"/>
                <a:cs typeface="Trebuchet MS"/>
              </a:rPr>
              <a:t> </a:t>
            </a:r>
            <a:r>
              <a:rPr sz="1000" b="0" spc="-10" dirty="0">
                <a:solidFill>
                  <a:srgbClr val="000000"/>
                </a:solidFill>
                <a:latin typeface="Trebuchet MS"/>
                <a:cs typeface="Trebuchet MS"/>
              </a:rPr>
              <a:t>being</a:t>
            </a:r>
            <a:r>
              <a:rPr sz="1000" b="0" spc="-55" dirty="0">
                <a:solidFill>
                  <a:srgbClr val="000000"/>
                </a:solidFill>
                <a:latin typeface="Trebuchet MS"/>
                <a:cs typeface="Trebuchet MS"/>
              </a:rPr>
              <a:t> </a:t>
            </a:r>
            <a:r>
              <a:rPr sz="1000" b="0" spc="-10" dirty="0">
                <a:solidFill>
                  <a:srgbClr val="000000"/>
                </a:solidFill>
                <a:latin typeface="Trebuchet MS"/>
                <a:cs typeface="Trebuchet MS"/>
              </a:rPr>
              <a:t>pursued</a:t>
            </a:r>
            <a:r>
              <a:rPr sz="1000" b="0" spc="-55" dirty="0">
                <a:solidFill>
                  <a:srgbClr val="000000"/>
                </a:solidFill>
                <a:latin typeface="Trebuchet MS"/>
                <a:cs typeface="Trebuchet MS"/>
              </a:rPr>
              <a:t> </a:t>
            </a:r>
            <a:r>
              <a:rPr sz="1000" b="0" spc="-35" dirty="0">
                <a:solidFill>
                  <a:srgbClr val="000000"/>
                </a:solidFill>
                <a:latin typeface="Trebuchet MS"/>
                <a:cs typeface="Trebuchet MS"/>
              </a:rPr>
              <a:t>with</a:t>
            </a:r>
            <a:r>
              <a:rPr sz="1000" b="0" spc="-55" dirty="0">
                <a:solidFill>
                  <a:srgbClr val="000000"/>
                </a:solidFill>
                <a:latin typeface="Trebuchet MS"/>
                <a:cs typeface="Trebuchet MS"/>
              </a:rPr>
              <a:t> </a:t>
            </a:r>
            <a:r>
              <a:rPr sz="1000" b="0" spc="-15" dirty="0">
                <a:solidFill>
                  <a:srgbClr val="000000"/>
                </a:solidFill>
                <a:latin typeface="Trebuchet MS"/>
                <a:cs typeface="Trebuchet MS"/>
              </a:rPr>
              <a:t>National</a:t>
            </a:r>
            <a:r>
              <a:rPr sz="1000" b="0" spc="-55" dirty="0">
                <a:solidFill>
                  <a:srgbClr val="000000"/>
                </a:solidFill>
                <a:latin typeface="Trebuchet MS"/>
                <a:cs typeface="Trebuchet MS"/>
              </a:rPr>
              <a:t> </a:t>
            </a:r>
            <a:r>
              <a:rPr sz="1000" b="0" spc="-20" dirty="0">
                <a:solidFill>
                  <a:srgbClr val="000000"/>
                </a:solidFill>
                <a:latin typeface="Trebuchet MS"/>
                <a:cs typeface="Trebuchet MS"/>
              </a:rPr>
              <a:t>Cancer</a:t>
            </a:r>
            <a:r>
              <a:rPr sz="1000" b="0" spc="-55" dirty="0">
                <a:solidFill>
                  <a:srgbClr val="000000"/>
                </a:solidFill>
                <a:latin typeface="Trebuchet MS"/>
                <a:cs typeface="Trebuchet MS"/>
              </a:rPr>
              <a:t> </a:t>
            </a:r>
            <a:r>
              <a:rPr sz="1000" b="0" spc="-20" dirty="0">
                <a:solidFill>
                  <a:srgbClr val="000000"/>
                </a:solidFill>
                <a:latin typeface="Trebuchet MS"/>
                <a:cs typeface="Trebuchet MS"/>
              </a:rPr>
              <a:t>Institute,  </a:t>
            </a:r>
            <a:r>
              <a:rPr sz="1000" b="0" spc="50" dirty="0">
                <a:solidFill>
                  <a:srgbClr val="000000"/>
                </a:solidFill>
                <a:latin typeface="Trebuchet MS"/>
                <a:cs typeface="Trebuchet MS"/>
              </a:rPr>
              <a:t>ILBS,</a:t>
            </a:r>
            <a:r>
              <a:rPr sz="1000" b="0" spc="-5" dirty="0">
                <a:solidFill>
                  <a:srgbClr val="000000"/>
                </a:solidFill>
                <a:latin typeface="Trebuchet MS"/>
                <a:cs typeface="Trebuchet MS"/>
              </a:rPr>
              <a:t> </a:t>
            </a:r>
            <a:r>
              <a:rPr sz="1000" b="0" spc="75" dirty="0">
                <a:solidFill>
                  <a:srgbClr val="000000"/>
                </a:solidFill>
                <a:latin typeface="Trebuchet MS"/>
                <a:cs typeface="Trebuchet MS"/>
              </a:rPr>
              <a:t>AIIMS</a:t>
            </a:r>
            <a:r>
              <a:rPr sz="1000" b="0" spc="-5" dirty="0">
                <a:solidFill>
                  <a:srgbClr val="000000"/>
                </a:solidFill>
                <a:latin typeface="Trebuchet MS"/>
                <a:cs typeface="Trebuchet MS"/>
              </a:rPr>
              <a:t> </a:t>
            </a:r>
            <a:r>
              <a:rPr sz="1000" b="0" spc="-15" dirty="0">
                <a:solidFill>
                  <a:srgbClr val="000000"/>
                </a:solidFill>
                <a:latin typeface="Trebuchet MS"/>
                <a:cs typeface="Trebuchet MS"/>
              </a:rPr>
              <a:t>New</a:t>
            </a:r>
            <a:r>
              <a:rPr sz="1000" b="0" spc="-5" dirty="0">
                <a:solidFill>
                  <a:srgbClr val="000000"/>
                </a:solidFill>
                <a:latin typeface="Trebuchet MS"/>
                <a:cs typeface="Trebuchet MS"/>
              </a:rPr>
              <a:t> </a:t>
            </a:r>
            <a:r>
              <a:rPr sz="1000" b="0" spc="-15" dirty="0">
                <a:solidFill>
                  <a:srgbClr val="000000"/>
                </a:solidFill>
                <a:latin typeface="Trebuchet MS"/>
                <a:cs typeface="Trebuchet MS"/>
              </a:rPr>
              <a:t>Delhi,</a:t>
            </a:r>
            <a:r>
              <a:rPr sz="1000" b="0" spc="-5" dirty="0">
                <a:solidFill>
                  <a:srgbClr val="000000"/>
                </a:solidFill>
                <a:latin typeface="Trebuchet MS"/>
                <a:cs typeface="Trebuchet MS"/>
              </a:rPr>
              <a:t> </a:t>
            </a:r>
            <a:r>
              <a:rPr sz="1000" b="0" spc="30" dirty="0">
                <a:solidFill>
                  <a:srgbClr val="000000"/>
                </a:solidFill>
                <a:latin typeface="Trebuchet MS"/>
                <a:cs typeface="Trebuchet MS"/>
              </a:rPr>
              <a:t>PGI</a:t>
            </a:r>
            <a:r>
              <a:rPr sz="1000" b="0" dirty="0">
                <a:solidFill>
                  <a:srgbClr val="000000"/>
                </a:solidFill>
                <a:latin typeface="Trebuchet MS"/>
                <a:cs typeface="Trebuchet MS"/>
              </a:rPr>
              <a:t> </a:t>
            </a:r>
            <a:r>
              <a:rPr sz="1000" b="0" spc="-10" dirty="0">
                <a:solidFill>
                  <a:srgbClr val="000000"/>
                </a:solidFill>
                <a:latin typeface="Trebuchet MS"/>
                <a:cs typeface="Trebuchet MS"/>
              </a:rPr>
              <a:t>Chandigarh</a:t>
            </a:r>
            <a:r>
              <a:rPr sz="1000" b="0" spc="-5" dirty="0">
                <a:solidFill>
                  <a:srgbClr val="000000"/>
                </a:solidFill>
                <a:latin typeface="Trebuchet MS"/>
                <a:cs typeface="Trebuchet MS"/>
              </a:rPr>
              <a:t> </a:t>
            </a:r>
            <a:r>
              <a:rPr sz="1000" b="0" spc="-10" dirty="0">
                <a:solidFill>
                  <a:srgbClr val="000000"/>
                </a:solidFill>
                <a:latin typeface="Trebuchet MS"/>
                <a:cs typeface="Trebuchet MS"/>
              </a:rPr>
              <a:t>and </a:t>
            </a:r>
            <a:r>
              <a:rPr sz="1000" b="0" spc="-290" dirty="0">
                <a:solidFill>
                  <a:srgbClr val="000000"/>
                </a:solidFill>
                <a:latin typeface="Trebuchet MS"/>
                <a:cs typeface="Trebuchet MS"/>
              </a:rPr>
              <a:t> </a:t>
            </a:r>
            <a:r>
              <a:rPr sz="1000" b="0" spc="-40" dirty="0">
                <a:solidFill>
                  <a:srgbClr val="000000"/>
                </a:solidFill>
                <a:latin typeface="Trebuchet MS"/>
                <a:cs typeface="Trebuchet MS"/>
              </a:rPr>
              <a:t>other </a:t>
            </a:r>
            <a:r>
              <a:rPr sz="1000" b="0" spc="-35" dirty="0">
                <a:solidFill>
                  <a:srgbClr val="000000"/>
                </a:solidFill>
                <a:latin typeface="Trebuchet MS"/>
                <a:cs typeface="Trebuchet MS"/>
              </a:rPr>
              <a:t>renowned </a:t>
            </a:r>
            <a:r>
              <a:rPr sz="1000" b="0" spc="-25" dirty="0">
                <a:solidFill>
                  <a:srgbClr val="000000"/>
                </a:solidFill>
                <a:latin typeface="Trebuchet MS"/>
                <a:cs typeface="Trebuchet MS"/>
              </a:rPr>
              <a:t>research </a:t>
            </a:r>
            <a:r>
              <a:rPr sz="1000" b="0" spc="-20" dirty="0">
                <a:solidFill>
                  <a:srgbClr val="000000"/>
                </a:solidFill>
                <a:latin typeface="Trebuchet MS"/>
                <a:cs typeface="Trebuchet MS"/>
              </a:rPr>
              <a:t>institutes </a:t>
            </a:r>
            <a:r>
              <a:rPr sz="1000" b="0" spc="-10" dirty="0">
                <a:solidFill>
                  <a:srgbClr val="000000"/>
                </a:solidFill>
                <a:latin typeface="Trebuchet MS"/>
                <a:cs typeface="Trebuchet MS"/>
              </a:rPr>
              <a:t>across </a:t>
            </a:r>
            <a:r>
              <a:rPr sz="1000" b="0" spc="-35" dirty="0">
                <a:solidFill>
                  <a:srgbClr val="000000"/>
                </a:solidFill>
                <a:latin typeface="Trebuchet MS"/>
                <a:cs typeface="Trebuchet MS"/>
              </a:rPr>
              <a:t>the </a:t>
            </a:r>
            <a:r>
              <a:rPr sz="1000" b="0" spc="-290" dirty="0">
                <a:solidFill>
                  <a:srgbClr val="000000"/>
                </a:solidFill>
                <a:latin typeface="Trebuchet MS"/>
                <a:cs typeface="Trebuchet MS"/>
              </a:rPr>
              <a:t> </a:t>
            </a:r>
            <a:r>
              <a:rPr sz="1000" b="0" spc="-40" dirty="0">
                <a:solidFill>
                  <a:srgbClr val="000000"/>
                </a:solidFill>
                <a:latin typeface="Trebuchet MS"/>
                <a:cs typeface="Trebuchet MS"/>
              </a:rPr>
              <a:t>country.</a:t>
            </a:r>
            <a:endParaRPr sz="1000">
              <a:latin typeface="Trebuchet MS"/>
              <a:cs typeface="Trebuchet MS"/>
            </a:endParaRPr>
          </a:p>
        </p:txBody>
      </p:sp>
      <p:sp>
        <p:nvSpPr>
          <p:cNvPr id="6" name="object 6"/>
          <p:cNvSpPr txBox="1"/>
          <p:nvPr/>
        </p:nvSpPr>
        <p:spPr>
          <a:xfrm>
            <a:off x="707299" y="4647239"/>
            <a:ext cx="815975" cy="575945"/>
          </a:xfrm>
          <a:prstGeom prst="rect">
            <a:avLst/>
          </a:prstGeom>
        </p:spPr>
        <p:txBody>
          <a:bodyPr vert="horz" wrap="square" lIns="0" tIns="107315" rIns="0" bIns="0" rtlCol="0">
            <a:spAutoFit/>
          </a:bodyPr>
          <a:lstStyle/>
          <a:p>
            <a:pPr marL="12700">
              <a:lnSpc>
                <a:spcPct val="100000"/>
              </a:lnSpc>
              <a:spcBef>
                <a:spcPts val="845"/>
              </a:spcBef>
            </a:pPr>
            <a:r>
              <a:rPr sz="1600" b="1" spc="-45" dirty="0">
                <a:latin typeface="Verdana"/>
                <a:cs typeface="Verdana"/>
              </a:rPr>
              <a:t>F</a:t>
            </a:r>
            <a:r>
              <a:rPr sz="1600" b="1" spc="-80" dirty="0">
                <a:latin typeface="Verdana"/>
                <a:cs typeface="Verdana"/>
              </a:rPr>
              <a:t>a</a:t>
            </a:r>
            <a:r>
              <a:rPr sz="1600" b="1" spc="-45" dirty="0">
                <a:latin typeface="Verdana"/>
                <a:cs typeface="Verdana"/>
              </a:rPr>
              <a:t>cu</a:t>
            </a:r>
            <a:r>
              <a:rPr sz="1600" b="1" spc="35" dirty="0">
                <a:latin typeface="Verdana"/>
                <a:cs typeface="Verdana"/>
              </a:rPr>
              <a:t>l</a:t>
            </a:r>
            <a:r>
              <a:rPr sz="1600" b="1" spc="-55" dirty="0">
                <a:latin typeface="Verdana"/>
                <a:cs typeface="Verdana"/>
              </a:rPr>
              <a:t>t</a:t>
            </a:r>
            <a:r>
              <a:rPr sz="1600" b="1" spc="-85" dirty="0">
                <a:latin typeface="Verdana"/>
                <a:cs typeface="Verdana"/>
              </a:rPr>
              <a:t>y</a:t>
            </a:r>
            <a:endParaRPr sz="1600">
              <a:latin typeface="Verdana"/>
              <a:cs typeface="Verdana"/>
            </a:endParaRPr>
          </a:p>
          <a:p>
            <a:pPr marL="12700">
              <a:lnSpc>
                <a:spcPct val="100000"/>
              </a:lnSpc>
              <a:spcBef>
                <a:spcPts val="465"/>
              </a:spcBef>
            </a:pPr>
            <a:r>
              <a:rPr sz="1000" spc="-5" dirty="0">
                <a:latin typeface="Trebuchet MS"/>
                <a:cs typeface="Trebuchet MS"/>
              </a:rPr>
              <a:t>D.</a:t>
            </a:r>
            <a:r>
              <a:rPr sz="1000" spc="-45" dirty="0">
                <a:latin typeface="Trebuchet MS"/>
                <a:cs typeface="Trebuchet MS"/>
              </a:rPr>
              <a:t> </a:t>
            </a:r>
            <a:r>
              <a:rPr sz="1000" spc="10" dirty="0">
                <a:latin typeface="Trebuchet MS"/>
                <a:cs typeface="Trebuchet MS"/>
              </a:rPr>
              <a:t>Sundar</a:t>
            </a:r>
            <a:endParaRPr sz="1000">
              <a:latin typeface="Trebuchet MS"/>
              <a:cs typeface="Trebuchet MS"/>
            </a:endParaRPr>
          </a:p>
        </p:txBody>
      </p:sp>
      <p:sp>
        <p:nvSpPr>
          <p:cNvPr id="7" name="object 7"/>
          <p:cNvSpPr txBox="1"/>
          <p:nvPr/>
        </p:nvSpPr>
        <p:spPr>
          <a:xfrm>
            <a:off x="707299" y="5281866"/>
            <a:ext cx="763270" cy="177800"/>
          </a:xfrm>
          <a:prstGeom prst="rect">
            <a:avLst/>
          </a:prstGeom>
        </p:spPr>
        <p:txBody>
          <a:bodyPr vert="horz" wrap="square" lIns="0" tIns="12700" rIns="0" bIns="0" rtlCol="0">
            <a:spAutoFit/>
          </a:bodyPr>
          <a:lstStyle/>
          <a:p>
            <a:pPr marL="12700">
              <a:lnSpc>
                <a:spcPct val="100000"/>
              </a:lnSpc>
              <a:spcBef>
                <a:spcPts val="100"/>
              </a:spcBef>
            </a:pPr>
            <a:r>
              <a:rPr sz="1000" spc="10" dirty="0">
                <a:latin typeface="Trebuchet MS"/>
                <a:cs typeface="Trebuchet MS"/>
              </a:rPr>
              <a:t>Ishaan</a:t>
            </a:r>
            <a:r>
              <a:rPr sz="1000" spc="-65" dirty="0">
                <a:latin typeface="Trebuchet MS"/>
                <a:cs typeface="Trebuchet MS"/>
              </a:rPr>
              <a:t> </a:t>
            </a:r>
            <a:r>
              <a:rPr sz="1000" spc="-20" dirty="0">
                <a:latin typeface="Trebuchet MS"/>
                <a:cs typeface="Trebuchet MS"/>
              </a:rPr>
              <a:t>Gupta</a:t>
            </a:r>
            <a:endParaRPr sz="1000">
              <a:latin typeface="Trebuchet MS"/>
              <a:cs typeface="Trebuchet MS"/>
            </a:endParaRPr>
          </a:p>
        </p:txBody>
      </p:sp>
      <p:sp>
        <p:nvSpPr>
          <p:cNvPr id="8" name="object 8"/>
          <p:cNvSpPr txBox="1"/>
          <p:nvPr/>
        </p:nvSpPr>
        <p:spPr>
          <a:xfrm>
            <a:off x="707299" y="5518975"/>
            <a:ext cx="741680" cy="177800"/>
          </a:xfrm>
          <a:prstGeom prst="rect">
            <a:avLst/>
          </a:prstGeom>
        </p:spPr>
        <p:txBody>
          <a:bodyPr vert="horz" wrap="square" lIns="0" tIns="12700" rIns="0" bIns="0" rtlCol="0">
            <a:spAutoFit/>
          </a:bodyPr>
          <a:lstStyle/>
          <a:p>
            <a:pPr marL="12700">
              <a:lnSpc>
                <a:spcPct val="100000"/>
              </a:lnSpc>
              <a:spcBef>
                <a:spcPts val="100"/>
              </a:spcBef>
            </a:pPr>
            <a:r>
              <a:rPr sz="1000" spc="-20" dirty="0">
                <a:latin typeface="Trebuchet MS"/>
                <a:cs typeface="Trebuchet MS"/>
              </a:rPr>
              <a:t>Chetan</a:t>
            </a:r>
            <a:r>
              <a:rPr sz="1000" spc="-45" dirty="0">
                <a:latin typeface="Trebuchet MS"/>
                <a:cs typeface="Trebuchet MS"/>
              </a:rPr>
              <a:t> </a:t>
            </a:r>
            <a:r>
              <a:rPr sz="1000" spc="-35" dirty="0">
                <a:latin typeface="Trebuchet MS"/>
                <a:cs typeface="Trebuchet MS"/>
              </a:rPr>
              <a:t>Arora</a:t>
            </a:r>
            <a:endParaRPr sz="1000">
              <a:latin typeface="Trebuchet MS"/>
              <a:cs typeface="Trebuchet MS"/>
            </a:endParaRPr>
          </a:p>
        </p:txBody>
      </p:sp>
      <p:sp>
        <p:nvSpPr>
          <p:cNvPr id="9" name="object 9"/>
          <p:cNvSpPr txBox="1"/>
          <p:nvPr/>
        </p:nvSpPr>
        <p:spPr>
          <a:xfrm>
            <a:off x="707299" y="5756084"/>
            <a:ext cx="519430" cy="177800"/>
          </a:xfrm>
          <a:prstGeom prst="rect">
            <a:avLst/>
          </a:prstGeom>
        </p:spPr>
        <p:txBody>
          <a:bodyPr vert="horz" wrap="square" lIns="0" tIns="12700" rIns="0" bIns="0" rtlCol="0">
            <a:spAutoFit/>
          </a:bodyPr>
          <a:lstStyle/>
          <a:p>
            <a:pPr marL="12700">
              <a:lnSpc>
                <a:spcPct val="100000"/>
              </a:lnSpc>
              <a:spcBef>
                <a:spcPts val="100"/>
              </a:spcBef>
            </a:pPr>
            <a:r>
              <a:rPr sz="1000" spc="-35" dirty="0">
                <a:latin typeface="Trebuchet MS"/>
                <a:cs typeface="Trebuchet MS"/>
              </a:rPr>
              <a:t>Jayadeva</a:t>
            </a:r>
            <a:endParaRPr sz="1000">
              <a:latin typeface="Trebuchet MS"/>
              <a:cs typeface="Trebuchet MS"/>
            </a:endParaRPr>
          </a:p>
        </p:txBody>
      </p:sp>
      <p:sp>
        <p:nvSpPr>
          <p:cNvPr id="10" name="object 10"/>
          <p:cNvSpPr txBox="1"/>
          <p:nvPr/>
        </p:nvSpPr>
        <p:spPr>
          <a:xfrm>
            <a:off x="707299" y="5993193"/>
            <a:ext cx="491490" cy="177800"/>
          </a:xfrm>
          <a:prstGeom prst="rect">
            <a:avLst/>
          </a:prstGeom>
        </p:spPr>
        <p:txBody>
          <a:bodyPr vert="horz" wrap="square" lIns="0" tIns="12700" rIns="0" bIns="0" rtlCol="0">
            <a:spAutoFit/>
          </a:bodyPr>
          <a:lstStyle/>
          <a:p>
            <a:pPr marL="12700">
              <a:lnSpc>
                <a:spcPct val="100000"/>
              </a:lnSpc>
              <a:spcBef>
                <a:spcPts val="100"/>
              </a:spcBef>
            </a:pPr>
            <a:r>
              <a:rPr sz="1000" spc="20" dirty="0">
                <a:latin typeface="Trebuchet MS"/>
                <a:cs typeface="Trebuchet MS"/>
              </a:rPr>
              <a:t>Mausam</a:t>
            </a:r>
            <a:endParaRPr sz="1000">
              <a:latin typeface="Trebuchet MS"/>
              <a:cs typeface="Trebuchet MS"/>
            </a:endParaRPr>
          </a:p>
        </p:txBody>
      </p:sp>
      <p:sp>
        <p:nvSpPr>
          <p:cNvPr id="11" name="object 11"/>
          <p:cNvSpPr txBox="1"/>
          <p:nvPr/>
        </p:nvSpPr>
        <p:spPr>
          <a:xfrm>
            <a:off x="707299" y="6230302"/>
            <a:ext cx="806450" cy="177800"/>
          </a:xfrm>
          <a:prstGeom prst="rect">
            <a:avLst/>
          </a:prstGeom>
        </p:spPr>
        <p:txBody>
          <a:bodyPr vert="horz" wrap="square" lIns="0" tIns="12700" rIns="0" bIns="0" rtlCol="0">
            <a:spAutoFit/>
          </a:bodyPr>
          <a:lstStyle/>
          <a:p>
            <a:pPr marL="12700">
              <a:lnSpc>
                <a:spcPct val="100000"/>
              </a:lnSpc>
              <a:spcBef>
                <a:spcPts val="100"/>
              </a:spcBef>
            </a:pPr>
            <a:r>
              <a:rPr sz="1000" spc="-10" dirty="0">
                <a:latin typeface="Trebuchet MS"/>
                <a:cs typeface="Trebuchet MS"/>
              </a:rPr>
              <a:t>Prathosh</a:t>
            </a:r>
            <a:r>
              <a:rPr sz="1000" spc="-35" dirty="0">
                <a:latin typeface="Trebuchet MS"/>
                <a:cs typeface="Trebuchet MS"/>
              </a:rPr>
              <a:t> </a:t>
            </a:r>
            <a:r>
              <a:rPr sz="1000" spc="-25" dirty="0">
                <a:latin typeface="Trebuchet MS"/>
                <a:cs typeface="Trebuchet MS"/>
              </a:rPr>
              <a:t>A.</a:t>
            </a:r>
            <a:r>
              <a:rPr sz="1000" spc="-35" dirty="0">
                <a:latin typeface="Trebuchet MS"/>
                <a:cs typeface="Trebuchet MS"/>
              </a:rPr>
              <a:t> </a:t>
            </a:r>
            <a:r>
              <a:rPr sz="1000" spc="-70" dirty="0">
                <a:latin typeface="Trebuchet MS"/>
                <a:cs typeface="Trebuchet MS"/>
              </a:rPr>
              <a:t>P.</a:t>
            </a:r>
            <a:endParaRPr sz="1000">
              <a:latin typeface="Trebuchet MS"/>
              <a:cs typeface="Trebuchet MS"/>
            </a:endParaRPr>
          </a:p>
        </p:txBody>
      </p:sp>
      <p:sp>
        <p:nvSpPr>
          <p:cNvPr id="12" name="object 12"/>
          <p:cNvSpPr txBox="1"/>
          <p:nvPr/>
        </p:nvSpPr>
        <p:spPr>
          <a:xfrm>
            <a:off x="707299" y="6467411"/>
            <a:ext cx="96011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Trebuchet MS"/>
                <a:cs typeface="Trebuchet MS"/>
              </a:rPr>
              <a:t>Shaurya</a:t>
            </a:r>
            <a:r>
              <a:rPr sz="1000" spc="-50" dirty="0">
                <a:latin typeface="Trebuchet MS"/>
                <a:cs typeface="Trebuchet MS"/>
              </a:rPr>
              <a:t> </a:t>
            </a:r>
            <a:r>
              <a:rPr sz="1000" dirty="0">
                <a:latin typeface="Trebuchet MS"/>
                <a:cs typeface="Trebuchet MS"/>
              </a:rPr>
              <a:t>Shriyam</a:t>
            </a:r>
            <a:endParaRPr sz="1000">
              <a:latin typeface="Trebuchet MS"/>
              <a:cs typeface="Trebuchet MS"/>
            </a:endParaRPr>
          </a:p>
        </p:txBody>
      </p:sp>
      <p:sp>
        <p:nvSpPr>
          <p:cNvPr id="13" name="object 13"/>
          <p:cNvSpPr txBox="1"/>
          <p:nvPr/>
        </p:nvSpPr>
        <p:spPr>
          <a:xfrm>
            <a:off x="707299" y="6704520"/>
            <a:ext cx="911225"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Trebuchet MS"/>
                <a:cs typeface="Trebuchet MS"/>
              </a:rPr>
              <a:t>Sandeep</a:t>
            </a:r>
            <a:r>
              <a:rPr sz="1000" spc="-45" dirty="0">
                <a:latin typeface="Trebuchet MS"/>
                <a:cs typeface="Trebuchet MS"/>
              </a:rPr>
              <a:t> </a:t>
            </a:r>
            <a:r>
              <a:rPr sz="1000" dirty="0">
                <a:latin typeface="Trebuchet MS"/>
                <a:cs typeface="Trebuchet MS"/>
              </a:rPr>
              <a:t>Kumar</a:t>
            </a:r>
            <a:endParaRPr sz="1000">
              <a:latin typeface="Trebuchet MS"/>
              <a:cs typeface="Trebuchet MS"/>
            </a:endParaRPr>
          </a:p>
        </p:txBody>
      </p:sp>
      <p:sp>
        <p:nvSpPr>
          <p:cNvPr id="14" name="object 14"/>
          <p:cNvSpPr txBox="1"/>
          <p:nvPr/>
        </p:nvSpPr>
        <p:spPr>
          <a:xfrm>
            <a:off x="707299" y="6941629"/>
            <a:ext cx="1038225" cy="177800"/>
          </a:xfrm>
          <a:prstGeom prst="rect">
            <a:avLst/>
          </a:prstGeom>
        </p:spPr>
        <p:txBody>
          <a:bodyPr vert="horz" wrap="square" lIns="0" tIns="12700" rIns="0" bIns="0" rtlCol="0">
            <a:spAutoFit/>
          </a:bodyPr>
          <a:lstStyle/>
          <a:p>
            <a:pPr marL="12700">
              <a:lnSpc>
                <a:spcPct val="100000"/>
              </a:lnSpc>
              <a:spcBef>
                <a:spcPts val="100"/>
              </a:spcBef>
            </a:pPr>
            <a:r>
              <a:rPr sz="1000" spc="-10" dirty="0">
                <a:latin typeface="Trebuchet MS"/>
                <a:cs typeface="Trebuchet MS"/>
              </a:rPr>
              <a:t>Anurag</a:t>
            </a:r>
            <a:r>
              <a:rPr sz="1000" spc="-30" dirty="0">
                <a:latin typeface="Trebuchet MS"/>
                <a:cs typeface="Trebuchet MS"/>
              </a:rPr>
              <a:t> </a:t>
            </a:r>
            <a:r>
              <a:rPr sz="1000" spc="30" dirty="0">
                <a:latin typeface="Trebuchet MS"/>
                <a:cs typeface="Trebuchet MS"/>
              </a:rPr>
              <a:t>S.</a:t>
            </a:r>
            <a:r>
              <a:rPr sz="1000" spc="-30" dirty="0">
                <a:latin typeface="Trebuchet MS"/>
                <a:cs typeface="Trebuchet MS"/>
              </a:rPr>
              <a:t> </a:t>
            </a:r>
            <a:r>
              <a:rPr sz="1000" spc="-20" dirty="0">
                <a:latin typeface="Trebuchet MS"/>
                <a:cs typeface="Trebuchet MS"/>
              </a:rPr>
              <a:t>Rathore</a:t>
            </a:r>
            <a:endParaRPr sz="1000">
              <a:latin typeface="Trebuchet MS"/>
              <a:cs typeface="Trebuchet MS"/>
            </a:endParaRPr>
          </a:p>
        </p:txBody>
      </p:sp>
      <p:sp>
        <p:nvSpPr>
          <p:cNvPr id="15" name="object 15"/>
          <p:cNvSpPr txBox="1"/>
          <p:nvPr/>
        </p:nvSpPr>
        <p:spPr>
          <a:xfrm>
            <a:off x="707299" y="7178738"/>
            <a:ext cx="60071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Trebuchet MS"/>
                <a:cs typeface="Trebuchet MS"/>
              </a:rPr>
              <a:t>Kolin</a:t>
            </a:r>
            <a:r>
              <a:rPr sz="1000" spc="-65" dirty="0">
                <a:latin typeface="Trebuchet MS"/>
                <a:cs typeface="Trebuchet MS"/>
              </a:rPr>
              <a:t> </a:t>
            </a:r>
            <a:r>
              <a:rPr sz="1000" spc="5" dirty="0">
                <a:latin typeface="Trebuchet MS"/>
                <a:cs typeface="Trebuchet MS"/>
              </a:rPr>
              <a:t>Paul</a:t>
            </a:r>
            <a:endParaRPr sz="1000">
              <a:latin typeface="Trebuchet MS"/>
              <a:cs typeface="Trebuchet MS"/>
            </a:endParaRPr>
          </a:p>
        </p:txBody>
      </p:sp>
      <p:sp>
        <p:nvSpPr>
          <p:cNvPr id="16" name="object 16"/>
          <p:cNvSpPr txBox="1"/>
          <p:nvPr/>
        </p:nvSpPr>
        <p:spPr>
          <a:xfrm>
            <a:off x="707299" y="7415847"/>
            <a:ext cx="83375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Trebuchet MS"/>
                <a:cs typeface="Trebuchet MS"/>
              </a:rPr>
              <a:t>Sitikantha</a:t>
            </a:r>
            <a:r>
              <a:rPr sz="1000" spc="-65" dirty="0">
                <a:latin typeface="Trebuchet MS"/>
                <a:cs typeface="Trebuchet MS"/>
              </a:rPr>
              <a:t> </a:t>
            </a:r>
            <a:r>
              <a:rPr sz="1000" spc="-5" dirty="0">
                <a:latin typeface="Trebuchet MS"/>
                <a:cs typeface="Trebuchet MS"/>
              </a:rPr>
              <a:t>Roy</a:t>
            </a:r>
            <a:endParaRPr sz="1000">
              <a:latin typeface="Trebuchet MS"/>
              <a:cs typeface="Trebuchet MS"/>
            </a:endParaRPr>
          </a:p>
        </p:txBody>
      </p:sp>
      <p:grpSp>
        <p:nvGrpSpPr>
          <p:cNvPr id="17" name="object 17"/>
          <p:cNvGrpSpPr/>
          <p:nvPr/>
        </p:nvGrpSpPr>
        <p:grpSpPr>
          <a:xfrm>
            <a:off x="719999" y="4273624"/>
            <a:ext cx="2296795" cy="3379470"/>
            <a:chOff x="719999" y="4273624"/>
            <a:chExt cx="2296795" cy="3379470"/>
          </a:xfrm>
        </p:grpSpPr>
        <p:sp>
          <p:nvSpPr>
            <p:cNvPr id="18" name="object 18"/>
            <p:cNvSpPr/>
            <p:nvPr/>
          </p:nvSpPr>
          <p:spPr>
            <a:xfrm>
              <a:off x="719999" y="4276799"/>
              <a:ext cx="2296795" cy="0"/>
            </a:xfrm>
            <a:custGeom>
              <a:avLst/>
              <a:gdLst/>
              <a:ahLst/>
              <a:cxnLst/>
              <a:rect l="l" t="t" r="r" b="b"/>
              <a:pathLst>
                <a:path w="2296795">
                  <a:moveTo>
                    <a:pt x="0" y="0"/>
                  </a:moveTo>
                  <a:lnTo>
                    <a:pt x="2296795" y="0"/>
                  </a:lnTo>
                </a:path>
              </a:pathLst>
            </a:custGeom>
            <a:ln w="6350">
              <a:solidFill>
                <a:srgbClr val="000000"/>
              </a:solidFill>
            </a:ln>
          </p:spPr>
          <p:txBody>
            <a:bodyPr wrap="square" lIns="0" tIns="0" rIns="0" bIns="0" rtlCol="0"/>
            <a:lstStyle/>
            <a:p>
              <a:endParaRPr/>
            </a:p>
          </p:txBody>
        </p:sp>
        <p:sp>
          <p:nvSpPr>
            <p:cNvPr id="19" name="object 19"/>
            <p:cNvSpPr/>
            <p:nvPr/>
          </p:nvSpPr>
          <p:spPr>
            <a:xfrm>
              <a:off x="719999" y="5266797"/>
              <a:ext cx="2296795" cy="0"/>
            </a:xfrm>
            <a:custGeom>
              <a:avLst/>
              <a:gdLst/>
              <a:ahLst/>
              <a:cxnLst/>
              <a:rect l="l" t="t" r="r" b="b"/>
              <a:pathLst>
                <a:path w="2296795">
                  <a:moveTo>
                    <a:pt x="0" y="0"/>
                  </a:moveTo>
                  <a:lnTo>
                    <a:pt x="2296795" y="0"/>
                  </a:lnTo>
                </a:path>
              </a:pathLst>
            </a:custGeom>
            <a:ln w="6350">
              <a:solidFill>
                <a:srgbClr val="000000"/>
              </a:solidFill>
            </a:ln>
          </p:spPr>
          <p:txBody>
            <a:bodyPr wrap="square" lIns="0" tIns="0" rIns="0" bIns="0" rtlCol="0"/>
            <a:lstStyle/>
            <a:p>
              <a:endParaRPr/>
            </a:p>
          </p:txBody>
        </p:sp>
        <p:sp>
          <p:nvSpPr>
            <p:cNvPr id="20" name="object 20"/>
            <p:cNvSpPr/>
            <p:nvPr/>
          </p:nvSpPr>
          <p:spPr>
            <a:xfrm>
              <a:off x="719999" y="4525624"/>
              <a:ext cx="2296795" cy="0"/>
            </a:xfrm>
            <a:custGeom>
              <a:avLst/>
              <a:gdLst/>
              <a:ahLst/>
              <a:cxnLst/>
              <a:rect l="l" t="t" r="r" b="b"/>
              <a:pathLst>
                <a:path w="2296795">
                  <a:moveTo>
                    <a:pt x="0" y="0"/>
                  </a:moveTo>
                  <a:lnTo>
                    <a:pt x="2296795" y="0"/>
                  </a:lnTo>
                </a:path>
              </a:pathLst>
            </a:custGeom>
            <a:ln w="6350">
              <a:solidFill>
                <a:srgbClr val="000000"/>
              </a:solidFill>
            </a:ln>
          </p:spPr>
          <p:txBody>
            <a:bodyPr wrap="square" lIns="0" tIns="0" rIns="0" bIns="0" rtlCol="0"/>
            <a:lstStyle/>
            <a:p>
              <a:endParaRPr/>
            </a:p>
          </p:txBody>
        </p:sp>
        <p:sp>
          <p:nvSpPr>
            <p:cNvPr id="21" name="object 21"/>
            <p:cNvSpPr/>
            <p:nvPr/>
          </p:nvSpPr>
          <p:spPr>
            <a:xfrm>
              <a:off x="719999" y="5515622"/>
              <a:ext cx="2296795" cy="0"/>
            </a:xfrm>
            <a:custGeom>
              <a:avLst/>
              <a:gdLst/>
              <a:ahLst/>
              <a:cxnLst/>
              <a:rect l="l" t="t" r="r" b="b"/>
              <a:pathLst>
                <a:path w="2296795">
                  <a:moveTo>
                    <a:pt x="0" y="0"/>
                  </a:moveTo>
                  <a:lnTo>
                    <a:pt x="2296795" y="0"/>
                  </a:lnTo>
                </a:path>
              </a:pathLst>
            </a:custGeom>
            <a:ln w="6350">
              <a:solidFill>
                <a:srgbClr val="000000"/>
              </a:solidFill>
            </a:ln>
          </p:spPr>
          <p:txBody>
            <a:bodyPr wrap="square" lIns="0" tIns="0" rIns="0" bIns="0" rtlCol="0"/>
            <a:lstStyle/>
            <a:p>
              <a:endParaRPr/>
            </a:p>
          </p:txBody>
        </p:sp>
        <p:sp>
          <p:nvSpPr>
            <p:cNvPr id="22" name="object 22"/>
            <p:cNvSpPr/>
            <p:nvPr/>
          </p:nvSpPr>
          <p:spPr>
            <a:xfrm>
              <a:off x="719999" y="5747822"/>
              <a:ext cx="2296795" cy="0"/>
            </a:xfrm>
            <a:custGeom>
              <a:avLst/>
              <a:gdLst/>
              <a:ahLst/>
              <a:cxnLst/>
              <a:rect l="l" t="t" r="r" b="b"/>
              <a:pathLst>
                <a:path w="2296795">
                  <a:moveTo>
                    <a:pt x="0" y="0"/>
                  </a:moveTo>
                  <a:lnTo>
                    <a:pt x="2296795" y="0"/>
                  </a:lnTo>
                </a:path>
              </a:pathLst>
            </a:custGeom>
            <a:ln w="6350">
              <a:solidFill>
                <a:srgbClr val="000000"/>
              </a:solidFill>
            </a:ln>
          </p:spPr>
          <p:txBody>
            <a:bodyPr wrap="square" lIns="0" tIns="0" rIns="0" bIns="0" rtlCol="0"/>
            <a:lstStyle/>
            <a:p>
              <a:endParaRPr/>
            </a:p>
          </p:txBody>
        </p:sp>
        <p:sp>
          <p:nvSpPr>
            <p:cNvPr id="23" name="object 23"/>
            <p:cNvSpPr/>
            <p:nvPr/>
          </p:nvSpPr>
          <p:spPr>
            <a:xfrm>
              <a:off x="719999" y="5981824"/>
              <a:ext cx="2296795" cy="0"/>
            </a:xfrm>
            <a:custGeom>
              <a:avLst/>
              <a:gdLst/>
              <a:ahLst/>
              <a:cxnLst/>
              <a:rect l="l" t="t" r="r" b="b"/>
              <a:pathLst>
                <a:path w="2296795">
                  <a:moveTo>
                    <a:pt x="0" y="0"/>
                  </a:moveTo>
                  <a:lnTo>
                    <a:pt x="2296795" y="0"/>
                  </a:lnTo>
                </a:path>
              </a:pathLst>
            </a:custGeom>
            <a:ln w="6350">
              <a:solidFill>
                <a:srgbClr val="000000"/>
              </a:solidFill>
            </a:ln>
          </p:spPr>
          <p:txBody>
            <a:bodyPr wrap="square" lIns="0" tIns="0" rIns="0" bIns="0" rtlCol="0"/>
            <a:lstStyle/>
            <a:p>
              <a:endParaRPr/>
            </a:p>
          </p:txBody>
        </p:sp>
        <p:sp>
          <p:nvSpPr>
            <p:cNvPr id="24" name="object 24"/>
            <p:cNvSpPr/>
            <p:nvPr/>
          </p:nvSpPr>
          <p:spPr>
            <a:xfrm>
              <a:off x="719999" y="6227573"/>
              <a:ext cx="2296795" cy="0"/>
            </a:xfrm>
            <a:custGeom>
              <a:avLst/>
              <a:gdLst/>
              <a:ahLst/>
              <a:cxnLst/>
              <a:rect l="l" t="t" r="r" b="b"/>
              <a:pathLst>
                <a:path w="2296795">
                  <a:moveTo>
                    <a:pt x="0" y="0"/>
                  </a:moveTo>
                  <a:lnTo>
                    <a:pt x="2296795" y="0"/>
                  </a:lnTo>
                </a:path>
              </a:pathLst>
            </a:custGeom>
            <a:ln w="6350">
              <a:solidFill>
                <a:srgbClr val="000000"/>
              </a:solidFill>
            </a:ln>
          </p:spPr>
          <p:txBody>
            <a:bodyPr wrap="square" lIns="0" tIns="0" rIns="0" bIns="0" rtlCol="0"/>
            <a:lstStyle/>
            <a:p>
              <a:endParaRPr/>
            </a:p>
          </p:txBody>
        </p:sp>
        <p:sp>
          <p:nvSpPr>
            <p:cNvPr id="25" name="object 25"/>
            <p:cNvSpPr/>
            <p:nvPr/>
          </p:nvSpPr>
          <p:spPr>
            <a:xfrm>
              <a:off x="719999" y="6463164"/>
              <a:ext cx="2296795" cy="0"/>
            </a:xfrm>
            <a:custGeom>
              <a:avLst/>
              <a:gdLst/>
              <a:ahLst/>
              <a:cxnLst/>
              <a:rect l="l" t="t" r="r" b="b"/>
              <a:pathLst>
                <a:path w="2296795">
                  <a:moveTo>
                    <a:pt x="0" y="0"/>
                  </a:moveTo>
                  <a:lnTo>
                    <a:pt x="2296795" y="0"/>
                  </a:lnTo>
                </a:path>
              </a:pathLst>
            </a:custGeom>
            <a:ln w="6350">
              <a:solidFill>
                <a:srgbClr val="000000"/>
              </a:solidFill>
            </a:ln>
          </p:spPr>
          <p:txBody>
            <a:bodyPr wrap="square" lIns="0" tIns="0" rIns="0" bIns="0" rtlCol="0"/>
            <a:lstStyle/>
            <a:p>
              <a:endParaRPr/>
            </a:p>
          </p:txBody>
        </p:sp>
        <p:sp>
          <p:nvSpPr>
            <p:cNvPr id="26" name="object 26"/>
            <p:cNvSpPr/>
            <p:nvPr/>
          </p:nvSpPr>
          <p:spPr>
            <a:xfrm>
              <a:off x="719999" y="6693773"/>
              <a:ext cx="2296795" cy="0"/>
            </a:xfrm>
            <a:custGeom>
              <a:avLst/>
              <a:gdLst/>
              <a:ahLst/>
              <a:cxnLst/>
              <a:rect l="l" t="t" r="r" b="b"/>
              <a:pathLst>
                <a:path w="2296795">
                  <a:moveTo>
                    <a:pt x="0" y="0"/>
                  </a:moveTo>
                  <a:lnTo>
                    <a:pt x="2296795" y="0"/>
                  </a:lnTo>
                </a:path>
              </a:pathLst>
            </a:custGeom>
            <a:ln w="6350">
              <a:solidFill>
                <a:srgbClr val="000000"/>
              </a:solidFill>
            </a:ln>
          </p:spPr>
          <p:txBody>
            <a:bodyPr wrap="square" lIns="0" tIns="0" rIns="0" bIns="0" rtlCol="0"/>
            <a:lstStyle/>
            <a:p>
              <a:endParaRPr/>
            </a:p>
          </p:txBody>
        </p:sp>
        <p:sp>
          <p:nvSpPr>
            <p:cNvPr id="27" name="object 27"/>
            <p:cNvSpPr/>
            <p:nvPr/>
          </p:nvSpPr>
          <p:spPr>
            <a:xfrm>
              <a:off x="719999" y="6924171"/>
              <a:ext cx="2296795" cy="0"/>
            </a:xfrm>
            <a:custGeom>
              <a:avLst/>
              <a:gdLst/>
              <a:ahLst/>
              <a:cxnLst/>
              <a:rect l="l" t="t" r="r" b="b"/>
              <a:pathLst>
                <a:path w="2296795">
                  <a:moveTo>
                    <a:pt x="0" y="0"/>
                  </a:moveTo>
                  <a:lnTo>
                    <a:pt x="2296795" y="0"/>
                  </a:lnTo>
                </a:path>
              </a:pathLst>
            </a:custGeom>
            <a:ln w="6350">
              <a:solidFill>
                <a:srgbClr val="000000"/>
              </a:solidFill>
            </a:ln>
          </p:spPr>
          <p:txBody>
            <a:bodyPr wrap="square" lIns="0" tIns="0" rIns="0" bIns="0" rtlCol="0"/>
            <a:lstStyle/>
            <a:p>
              <a:endParaRPr/>
            </a:p>
          </p:txBody>
        </p:sp>
        <p:sp>
          <p:nvSpPr>
            <p:cNvPr id="28" name="object 28"/>
            <p:cNvSpPr/>
            <p:nvPr/>
          </p:nvSpPr>
          <p:spPr>
            <a:xfrm>
              <a:off x="719999" y="7161773"/>
              <a:ext cx="2296795" cy="0"/>
            </a:xfrm>
            <a:custGeom>
              <a:avLst/>
              <a:gdLst/>
              <a:ahLst/>
              <a:cxnLst/>
              <a:rect l="l" t="t" r="r" b="b"/>
              <a:pathLst>
                <a:path w="2296795">
                  <a:moveTo>
                    <a:pt x="0" y="0"/>
                  </a:moveTo>
                  <a:lnTo>
                    <a:pt x="2296795" y="0"/>
                  </a:lnTo>
                </a:path>
              </a:pathLst>
            </a:custGeom>
            <a:ln w="6350">
              <a:solidFill>
                <a:srgbClr val="000000"/>
              </a:solidFill>
            </a:ln>
          </p:spPr>
          <p:txBody>
            <a:bodyPr wrap="square" lIns="0" tIns="0" rIns="0" bIns="0" rtlCol="0"/>
            <a:lstStyle/>
            <a:p>
              <a:endParaRPr/>
            </a:p>
          </p:txBody>
        </p:sp>
        <p:sp>
          <p:nvSpPr>
            <p:cNvPr id="29" name="object 29"/>
            <p:cNvSpPr/>
            <p:nvPr/>
          </p:nvSpPr>
          <p:spPr>
            <a:xfrm>
              <a:off x="719999" y="7377772"/>
              <a:ext cx="1080135" cy="0"/>
            </a:xfrm>
            <a:custGeom>
              <a:avLst/>
              <a:gdLst/>
              <a:ahLst/>
              <a:cxnLst/>
              <a:rect l="l" t="t" r="r" b="b"/>
              <a:pathLst>
                <a:path w="1080135">
                  <a:moveTo>
                    <a:pt x="0" y="0"/>
                  </a:moveTo>
                  <a:lnTo>
                    <a:pt x="1079995" y="0"/>
                  </a:lnTo>
                </a:path>
              </a:pathLst>
            </a:custGeom>
            <a:ln w="6350">
              <a:solidFill>
                <a:srgbClr val="000000"/>
              </a:solidFill>
            </a:ln>
          </p:spPr>
          <p:txBody>
            <a:bodyPr wrap="square" lIns="0" tIns="0" rIns="0" bIns="0" rtlCol="0"/>
            <a:lstStyle/>
            <a:p>
              <a:endParaRPr/>
            </a:p>
          </p:txBody>
        </p:sp>
        <p:sp>
          <p:nvSpPr>
            <p:cNvPr id="30" name="object 30"/>
            <p:cNvSpPr/>
            <p:nvPr/>
          </p:nvSpPr>
          <p:spPr>
            <a:xfrm>
              <a:off x="719999" y="7649573"/>
              <a:ext cx="1080135" cy="0"/>
            </a:xfrm>
            <a:custGeom>
              <a:avLst/>
              <a:gdLst/>
              <a:ahLst/>
              <a:cxnLst/>
              <a:rect l="l" t="t" r="r" b="b"/>
              <a:pathLst>
                <a:path w="1080135">
                  <a:moveTo>
                    <a:pt x="0" y="0"/>
                  </a:moveTo>
                  <a:lnTo>
                    <a:pt x="1079995" y="0"/>
                  </a:lnTo>
                </a:path>
              </a:pathLst>
            </a:custGeom>
            <a:ln w="6350">
              <a:solidFill>
                <a:srgbClr val="000000"/>
              </a:solidFill>
            </a:ln>
          </p:spPr>
          <p:txBody>
            <a:bodyPr wrap="square" lIns="0" tIns="0" rIns="0" bIns="0" rtlCol="0"/>
            <a:lstStyle/>
            <a:p>
              <a:endParaRPr/>
            </a:p>
          </p:txBody>
        </p:sp>
      </p:grpSp>
      <p:pic>
        <p:nvPicPr>
          <p:cNvPr id="31" name="object 31"/>
          <p:cNvPicPr/>
          <p:nvPr/>
        </p:nvPicPr>
        <p:blipFill>
          <a:blip r:embed="rId3" cstate="print"/>
          <a:stretch>
            <a:fillRect/>
          </a:stretch>
        </p:blipFill>
        <p:spPr>
          <a:xfrm>
            <a:off x="3473437" y="900010"/>
            <a:ext cx="3063285" cy="2336139"/>
          </a:xfrm>
          <a:prstGeom prst="rect">
            <a:avLst/>
          </a:prstGeom>
        </p:spPr>
      </p:pic>
      <p:sp>
        <p:nvSpPr>
          <p:cNvPr id="32" name="object 32"/>
          <p:cNvSpPr txBox="1"/>
          <p:nvPr/>
        </p:nvSpPr>
        <p:spPr>
          <a:xfrm>
            <a:off x="3431299" y="5385098"/>
            <a:ext cx="3634104" cy="2371725"/>
          </a:xfrm>
          <a:prstGeom prst="rect">
            <a:avLst/>
          </a:prstGeom>
        </p:spPr>
        <p:txBody>
          <a:bodyPr vert="horz" wrap="square" lIns="0" tIns="94615" rIns="0" bIns="0" rtlCol="0">
            <a:spAutoFit/>
          </a:bodyPr>
          <a:lstStyle/>
          <a:p>
            <a:pPr marL="12700" algn="just">
              <a:lnSpc>
                <a:spcPct val="100000"/>
              </a:lnSpc>
              <a:spcBef>
                <a:spcPts val="745"/>
              </a:spcBef>
            </a:pPr>
            <a:r>
              <a:rPr sz="1600" b="1" spc="-135" dirty="0">
                <a:latin typeface="Verdana"/>
                <a:cs typeface="Verdana"/>
              </a:rPr>
              <a:t>Im</a:t>
            </a:r>
            <a:r>
              <a:rPr sz="1600" b="1" spc="-130" dirty="0">
                <a:latin typeface="Verdana"/>
                <a:cs typeface="Verdana"/>
              </a:rPr>
              <a:t>p</a:t>
            </a:r>
            <a:r>
              <a:rPr sz="1600" b="1" spc="-80" dirty="0">
                <a:latin typeface="Verdana"/>
                <a:cs typeface="Verdana"/>
              </a:rPr>
              <a:t>a</a:t>
            </a:r>
            <a:r>
              <a:rPr sz="1600" b="1" spc="10" dirty="0">
                <a:latin typeface="Verdana"/>
                <a:cs typeface="Verdana"/>
              </a:rPr>
              <a:t>c</a:t>
            </a:r>
            <a:r>
              <a:rPr sz="1600" b="1" spc="-35" dirty="0">
                <a:latin typeface="Verdana"/>
                <a:cs typeface="Verdana"/>
              </a:rPr>
              <a:t>t</a:t>
            </a:r>
            <a:r>
              <a:rPr sz="1600" b="1" spc="-95" dirty="0">
                <a:latin typeface="Verdana"/>
                <a:cs typeface="Verdana"/>
              </a:rPr>
              <a:t> </a:t>
            </a:r>
            <a:r>
              <a:rPr sz="1600" b="1" spc="-110" dirty="0">
                <a:latin typeface="Verdana"/>
                <a:cs typeface="Verdana"/>
              </a:rPr>
              <a:t>a</a:t>
            </a:r>
            <a:r>
              <a:rPr sz="1600" b="1" spc="-95" dirty="0">
                <a:latin typeface="Verdana"/>
                <a:cs typeface="Verdana"/>
              </a:rPr>
              <a:t>r</a:t>
            </a:r>
            <a:r>
              <a:rPr sz="1600" b="1" spc="-80" dirty="0">
                <a:latin typeface="Verdana"/>
                <a:cs typeface="Verdana"/>
              </a:rPr>
              <a:t>e</a:t>
            </a:r>
            <a:r>
              <a:rPr sz="1600" b="1" spc="-95" dirty="0">
                <a:latin typeface="Verdana"/>
                <a:cs typeface="Verdana"/>
              </a:rPr>
              <a:t>as</a:t>
            </a:r>
            <a:endParaRPr sz="1600">
              <a:latin typeface="Verdana"/>
              <a:cs typeface="Verdana"/>
            </a:endParaRPr>
          </a:p>
          <a:p>
            <a:pPr marL="12700" marR="5080" algn="just">
              <a:lnSpc>
                <a:spcPct val="108300"/>
              </a:lnSpc>
              <a:spcBef>
                <a:spcPts val="305"/>
              </a:spcBef>
            </a:pPr>
            <a:r>
              <a:rPr sz="1000" b="1" spc="-95" dirty="0">
                <a:latin typeface="Tahoma"/>
                <a:cs typeface="Tahoma"/>
              </a:rPr>
              <a:t>Automated</a:t>
            </a:r>
            <a:r>
              <a:rPr sz="1000" b="1" spc="-90" dirty="0">
                <a:latin typeface="Tahoma"/>
                <a:cs typeface="Tahoma"/>
              </a:rPr>
              <a:t> </a:t>
            </a:r>
            <a:r>
              <a:rPr sz="1000" b="1" spc="-80" dirty="0">
                <a:latin typeface="Tahoma"/>
                <a:cs typeface="Tahoma"/>
              </a:rPr>
              <a:t>Diagnosis:</a:t>
            </a:r>
            <a:r>
              <a:rPr sz="1000" b="1" spc="-75" dirty="0">
                <a:latin typeface="Tahoma"/>
                <a:cs typeface="Tahoma"/>
              </a:rPr>
              <a:t> </a:t>
            </a:r>
            <a:r>
              <a:rPr sz="1000" spc="-20" dirty="0">
                <a:latin typeface="Trebuchet MS"/>
                <a:cs typeface="Trebuchet MS"/>
              </a:rPr>
              <a:t>With </a:t>
            </a:r>
            <a:r>
              <a:rPr sz="1000" spc="-35" dirty="0">
                <a:latin typeface="Trebuchet MS"/>
                <a:cs typeface="Trebuchet MS"/>
              </a:rPr>
              <a:t>the </a:t>
            </a:r>
            <a:r>
              <a:rPr sz="1000" spc="-15" dirty="0">
                <a:latin typeface="Trebuchet MS"/>
                <a:cs typeface="Trebuchet MS"/>
              </a:rPr>
              <a:t>number </a:t>
            </a:r>
            <a:r>
              <a:rPr sz="1000" spc="-40" dirty="0">
                <a:latin typeface="Trebuchet MS"/>
                <a:cs typeface="Trebuchet MS"/>
              </a:rPr>
              <a:t>of </a:t>
            </a:r>
            <a:r>
              <a:rPr sz="1000" spc="-30" dirty="0">
                <a:latin typeface="Trebuchet MS"/>
                <a:cs typeface="Trebuchet MS"/>
              </a:rPr>
              <a:t>doctors, </a:t>
            </a:r>
            <a:r>
              <a:rPr sz="1000" spc="-65" dirty="0">
                <a:latin typeface="Trebuchet MS"/>
                <a:cs typeface="Trebuchet MS"/>
              </a:rPr>
              <a:t>we </a:t>
            </a:r>
            <a:r>
              <a:rPr sz="1000" spc="-20" dirty="0">
                <a:latin typeface="Trebuchet MS"/>
                <a:cs typeface="Trebuchet MS"/>
              </a:rPr>
              <a:t>produce </a:t>
            </a:r>
            <a:r>
              <a:rPr sz="1000" spc="-15" dirty="0">
                <a:latin typeface="Trebuchet MS"/>
                <a:cs typeface="Trebuchet MS"/>
              </a:rPr>
              <a:t> </a:t>
            </a:r>
            <a:r>
              <a:rPr sz="1000" spc="-50" dirty="0">
                <a:latin typeface="Trebuchet MS"/>
                <a:cs typeface="Trebuchet MS"/>
              </a:rPr>
              <a:t>every </a:t>
            </a:r>
            <a:r>
              <a:rPr sz="1000" spc="-65" dirty="0">
                <a:latin typeface="Trebuchet MS"/>
                <a:cs typeface="Trebuchet MS"/>
              </a:rPr>
              <a:t>year, </a:t>
            </a:r>
            <a:r>
              <a:rPr sz="1000" spc="-40" dirty="0">
                <a:latin typeface="Trebuchet MS"/>
                <a:cs typeface="Trebuchet MS"/>
              </a:rPr>
              <a:t>it </a:t>
            </a:r>
            <a:r>
              <a:rPr sz="1000" spc="15" dirty="0">
                <a:latin typeface="Trebuchet MS"/>
                <a:cs typeface="Trebuchet MS"/>
              </a:rPr>
              <a:t>is </a:t>
            </a:r>
            <a:r>
              <a:rPr sz="1000" spc="-45" dirty="0">
                <a:latin typeface="Trebuchet MS"/>
                <a:cs typeface="Trebuchet MS"/>
              </a:rPr>
              <a:t>extremely </a:t>
            </a:r>
            <a:r>
              <a:rPr sz="1000" spc="-30" dirty="0">
                <a:latin typeface="Trebuchet MS"/>
                <a:cs typeface="Trebuchet MS"/>
              </a:rPr>
              <a:t>difficult, </a:t>
            </a:r>
            <a:r>
              <a:rPr sz="1000" spc="-25" dirty="0">
                <a:latin typeface="Trebuchet MS"/>
                <a:cs typeface="Trebuchet MS"/>
              </a:rPr>
              <a:t>if </a:t>
            </a:r>
            <a:r>
              <a:rPr sz="1000" spc="-35" dirty="0">
                <a:latin typeface="Trebuchet MS"/>
                <a:cs typeface="Trebuchet MS"/>
              </a:rPr>
              <a:t>not </a:t>
            </a:r>
            <a:r>
              <a:rPr sz="1000" spc="-10" dirty="0">
                <a:latin typeface="Trebuchet MS"/>
                <a:cs typeface="Trebuchet MS"/>
              </a:rPr>
              <a:t>impossible, </a:t>
            </a:r>
            <a:r>
              <a:rPr sz="1000" spc="-55" dirty="0">
                <a:latin typeface="Trebuchet MS"/>
                <a:cs typeface="Trebuchet MS"/>
              </a:rPr>
              <a:t>to </a:t>
            </a:r>
            <a:r>
              <a:rPr sz="1000" spc="-30" dirty="0">
                <a:latin typeface="Trebuchet MS"/>
                <a:cs typeface="Trebuchet MS"/>
              </a:rPr>
              <a:t>provide </a:t>
            </a:r>
            <a:r>
              <a:rPr sz="1000" spc="-25" dirty="0">
                <a:latin typeface="Trebuchet MS"/>
                <a:cs typeface="Trebuchet MS"/>
              </a:rPr>
              <a:t> adequate</a:t>
            </a:r>
            <a:r>
              <a:rPr sz="1000" spc="250" dirty="0">
                <a:latin typeface="Trebuchet MS"/>
                <a:cs typeface="Trebuchet MS"/>
              </a:rPr>
              <a:t> </a:t>
            </a:r>
            <a:r>
              <a:rPr sz="1000" spc="-30" dirty="0">
                <a:latin typeface="Trebuchet MS"/>
                <a:cs typeface="Trebuchet MS"/>
              </a:rPr>
              <a:t>healthcare</a:t>
            </a:r>
            <a:r>
              <a:rPr sz="1000" spc="240" dirty="0">
                <a:latin typeface="Trebuchet MS"/>
                <a:cs typeface="Trebuchet MS"/>
              </a:rPr>
              <a:t> </a:t>
            </a:r>
            <a:r>
              <a:rPr sz="1000" spc="-20" dirty="0">
                <a:latin typeface="Trebuchet MS"/>
                <a:cs typeface="Trebuchet MS"/>
              </a:rPr>
              <a:t>facilities</a:t>
            </a:r>
            <a:r>
              <a:rPr sz="1000" spc="260" dirty="0">
                <a:latin typeface="Trebuchet MS"/>
                <a:cs typeface="Trebuchet MS"/>
              </a:rPr>
              <a:t> </a:t>
            </a:r>
            <a:r>
              <a:rPr sz="1000" spc="-55" dirty="0">
                <a:latin typeface="Trebuchet MS"/>
                <a:cs typeface="Trebuchet MS"/>
              </a:rPr>
              <a:t>to</a:t>
            </a:r>
            <a:r>
              <a:rPr sz="1000" spc="440" dirty="0">
                <a:latin typeface="Trebuchet MS"/>
                <a:cs typeface="Trebuchet MS"/>
              </a:rPr>
              <a:t> </a:t>
            </a:r>
            <a:r>
              <a:rPr sz="1000" spc="-35" dirty="0">
                <a:latin typeface="Trebuchet MS"/>
                <a:cs typeface="Trebuchet MS"/>
              </a:rPr>
              <a:t>the</a:t>
            </a:r>
            <a:r>
              <a:rPr sz="1000" spc="229" dirty="0">
                <a:latin typeface="Trebuchet MS"/>
                <a:cs typeface="Trebuchet MS"/>
              </a:rPr>
              <a:t> </a:t>
            </a:r>
            <a:r>
              <a:rPr sz="1000" spc="-15" dirty="0">
                <a:latin typeface="Trebuchet MS"/>
                <a:cs typeface="Trebuchet MS"/>
              </a:rPr>
              <a:t>billion</a:t>
            </a:r>
            <a:r>
              <a:rPr sz="1000" spc="270" dirty="0">
                <a:latin typeface="Trebuchet MS"/>
                <a:cs typeface="Trebuchet MS"/>
              </a:rPr>
              <a:t> </a:t>
            </a:r>
            <a:r>
              <a:rPr sz="1000" spc="5" dirty="0">
                <a:latin typeface="Trebuchet MS"/>
                <a:cs typeface="Trebuchet MS"/>
              </a:rPr>
              <a:t>plus  </a:t>
            </a:r>
            <a:r>
              <a:rPr sz="1000" spc="-20" dirty="0">
                <a:latin typeface="Trebuchet MS"/>
                <a:cs typeface="Trebuchet MS"/>
              </a:rPr>
              <a:t>population </a:t>
            </a:r>
            <a:r>
              <a:rPr sz="1000" spc="-15" dirty="0">
                <a:latin typeface="Trebuchet MS"/>
                <a:cs typeface="Trebuchet MS"/>
              </a:rPr>
              <a:t> </a:t>
            </a:r>
            <a:r>
              <a:rPr sz="1000" spc="-40" dirty="0">
                <a:latin typeface="Trebuchet MS"/>
                <a:cs typeface="Trebuchet MS"/>
              </a:rPr>
              <a:t>of</a:t>
            </a:r>
            <a:r>
              <a:rPr sz="1000" spc="-35" dirty="0">
                <a:latin typeface="Trebuchet MS"/>
                <a:cs typeface="Trebuchet MS"/>
              </a:rPr>
              <a:t> </a:t>
            </a:r>
            <a:r>
              <a:rPr sz="1000" spc="-10" dirty="0">
                <a:latin typeface="Trebuchet MS"/>
                <a:cs typeface="Trebuchet MS"/>
              </a:rPr>
              <a:t>India.</a:t>
            </a:r>
            <a:r>
              <a:rPr sz="1000" spc="-5" dirty="0">
                <a:latin typeface="Trebuchet MS"/>
                <a:cs typeface="Trebuchet MS"/>
              </a:rPr>
              <a:t> </a:t>
            </a:r>
            <a:r>
              <a:rPr sz="1000" dirty="0">
                <a:latin typeface="Trebuchet MS"/>
                <a:cs typeface="Trebuchet MS"/>
              </a:rPr>
              <a:t>This</a:t>
            </a:r>
            <a:r>
              <a:rPr sz="1000" spc="5" dirty="0">
                <a:latin typeface="Trebuchet MS"/>
                <a:cs typeface="Trebuchet MS"/>
              </a:rPr>
              <a:t> </a:t>
            </a:r>
            <a:r>
              <a:rPr sz="1000" spc="-10" dirty="0">
                <a:latin typeface="Trebuchet MS"/>
                <a:cs typeface="Trebuchet MS"/>
              </a:rPr>
              <a:t>makes</a:t>
            </a:r>
            <a:r>
              <a:rPr sz="1000" spc="-5" dirty="0">
                <a:latin typeface="Trebuchet MS"/>
                <a:cs typeface="Trebuchet MS"/>
              </a:rPr>
              <a:t> </a:t>
            </a:r>
            <a:r>
              <a:rPr sz="1000" spc="-40" dirty="0">
                <a:latin typeface="Trebuchet MS"/>
                <a:cs typeface="Trebuchet MS"/>
              </a:rPr>
              <a:t>it</a:t>
            </a:r>
            <a:r>
              <a:rPr sz="1000" spc="-35" dirty="0">
                <a:latin typeface="Trebuchet MS"/>
                <a:cs typeface="Trebuchet MS"/>
              </a:rPr>
              <a:t> </a:t>
            </a:r>
            <a:r>
              <a:rPr sz="1000" spc="-30" dirty="0">
                <a:latin typeface="Trebuchet MS"/>
                <a:cs typeface="Trebuchet MS"/>
              </a:rPr>
              <a:t>imperative</a:t>
            </a:r>
            <a:r>
              <a:rPr sz="1000" spc="-25" dirty="0">
                <a:latin typeface="Trebuchet MS"/>
                <a:cs typeface="Trebuchet MS"/>
              </a:rPr>
              <a:t> </a:t>
            </a:r>
            <a:r>
              <a:rPr sz="1000" spc="-55" dirty="0">
                <a:latin typeface="Trebuchet MS"/>
                <a:cs typeface="Trebuchet MS"/>
              </a:rPr>
              <a:t>to</a:t>
            </a:r>
            <a:r>
              <a:rPr sz="1000" spc="-50" dirty="0">
                <a:latin typeface="Trebuchet MS"/>
                <a:cs typeface="Trebuchet MS"/>
              </a:rPr>
              <a:t> </a:t>
            </a:r>
            <a:r>
              <a:rPr sz="1000" dirty="0">
                <a:latin typeface="Trebuchet MS"/>
                <a:cs typeface="Trebuchet MS"/>
              </a:rPr>
              <a:t>use</a:t>
            </a:r>
            <a:r>
              <a:rPr sz="1000" spc="5" dirty="0">
                <a:latin typeface="Trebuchet MS"/>
                <a:cs typeface="Trebuchet MS"/>
              </a:rPr>
              <a:t> </a:t>
            </a:r>
            <a:r>
              <a:rPr sz="1000" spc="-30" dirty="0">
                <a:latin typeface="Trebuchet MS"/>
                <a:cs typeface="Trebuchet MS"/>
              </a:rPr>
              <a:t>automated</a:t>
            </a:r>
            <a:r>
              <a:rPr sz="1000" spc="240" dirty="0">
                <a:latin typeface="Trebuchet MS"/>
                <a:cs typeface="Trebuchet MS"/>
              </a:rPr>
              <a:t> </a:t>
            </a:r>
            <a:r>
              <a:rPr sz="1000" spc="-25" dirty="0">
                <a:latin typeface="Trebuchet MS"/>
                <a:cs typeface="Trebuchet MS"/>
              </a:rPr>
              <a:t>tools </a:t>
            </a:r>
            <a:r>
              <a:rPr sz="1000" spc="-20" dirty="0">
                <a:latin typeface="Trebuchet MS"/>
                <a:cs typeface="Trebuchet MS"/>
              </a:rPr>
              <a:t> </a:t>
            </a:r>
            <a:r>
              <a:rPr sz="1000" spc="-50" dirty="0">
                <a:latin typeface="Trebuchet MS"/>
                <a:cs typeface="Trebuchet MS"/>
              </a:rPr>
              <a:t>wherever</a:t>
            </a:r>
            <a:r>
              <a:rPr sz="1000" spc="-45" dirty="0">
                <a:latin typeface="Trebuchet MS"/>
                <a:cs typeface="Trebuchet MS"/>
              </a:rPr>
              <a:t> </a:t>
            </a:r>
            <a:r>
              <a:rPr sz="1000" spc="-5" dirty="0">
                <a:latin typeface="Trebuchet MS"/>
                <a:cs typeface="Trebuchet MS"/>
              </a:rPr>
              <a:t>possible </a:t>
            </a:r>
            <a:r>
              <a:rPr sz="1000" spc="-15" dirty="0">
                <a:latin typeface="Trebuchet MS"/>
                <a:cs typeface="Trebuchet MS"/>
              </a:rPr>
              <a:t>which </a:t>
            </a:r>
            <a:r>
              <a:rPr sz="1000" spc="-5" dirty="0">
                <a:latin typeface="Trebuchet MS"/>
                <a:cs typeface="Trebuchet MS"/>
              </a:rPr>
              <a:t>can </a:t>
            </a:r>
            <a:r>
              <a:rPr sz="1000" spc="-35" dirty="0">
                <a:latin typeface="Trebuchet MS"/>
                <a:cs typeface="Trebuchet MS"/>
              </a:rPr>
              <a:t>allow</a:t>
            </a:r>
            <a:r>
              <a:rPr sz="1000" spc="-30" dirty="0">
                <a:latin typeface="Trebuchet MS"/>
                <a:cs typeface="Trebuchet MS"/>
              </a:rPr>
              <a:t> </a:t>
            </a:r>
            <a:r>
              <a:rPr sz="1000" spc="-35" dirty="0">
                <a:latin typeface="Trebuchet MS"/>
                <a:cs typeface="Trebuchet MS"/>
              </a:rPr>
              <a:t>the</a:t>
            </a:r>
            <a:r>
              <a:rPr sz="1000" spc="229" dirty="0">
                <a:latin typeface="Trebuchet MS"/>
                <a:cs typeface="Trebuchet MS"/>
              </a:rPr>
              <a:t> </a:t>
            </a:r>
            <a:r>
              <a:rPr sz="1000" spc="-15" dirty="0">
                <a:latin typeface="Trebuchet MS"/>
                <a:cs typeface="Trebuchet MS"/>
              </a:rPr>
              <a:t>scarce medical </a:t>
            </a:r>
            <a:r>
              <a:rPr sz="1000" spc="-35" dirty="0">
                <a:latin typeface="Trebuchet MS"/>
                <a:cs typeface="Trebuchet MS"/>
              </a:rPr>
              <a:t>expertise </a:t>
            </a:r>
            <a:r>
              <a:rPr sz="1000" spc="-290" dirty="0">
                <a:latin typeface="Trebuchet MS"/>
                <a:cs typeface="Trebuchet MS"/>
              </a:rPr>
              <a:t> </a:t>
            </a:r>
            <a:r>
              <a:rPr sz="1000" spc="-55" dirty="0">
                <a:latin typeface="Trebuchet MS"/>
                <a:cs typeface="Trebuchet MS"/>
              </a:rPr>
              <a:t>to </a:t>
            </a:r>
            <a:r>
              <a:rPr sz="1000" spc="-25" dirty="0">
                <a:latin typeface="Trebuchet MS"/>
                <a:cs typeface="Trebuchet MS"/>
              </a:rPr>
              <a:t>be available </a:t>
            </a:r>
            <a:r>
              <a:rPr sz="1000" spc="-45" dirty="0">
                <a:latin typeface="Trebuchet MS"/>
                <a:cs typeface="Trebuchet MS"/>
              </a:rPr>
              <a:t>for </a:t>
            </a:r>
            <a:r>
              <a:rPr sz="1000" spc="-35" dirty="0">
                <a:latin typeface="Trebuchet MS"/>
                <a:cs typeface="Trebuchet MS"/>
              </a:rPr>
              <a:t>more </a:t>
            </a:r>
            <a:r>
              <a:rPr sz="1000" spc="-25" dirty="0">
                <a:latin typeface="Trebuchet MS"/>
                <a:cs typeface="Trebuchet MS"/>
              </a:rPr>
              <a:t>urgent </a:t>
            </a:r>
            <a:r>
              <a:rPr sz="1000" spc="-20" dirty="0">
                <a:latin typeface="Trebuchet MS"/>
                <a:cs typeface="Trebuchet MS"/>
              </a:rPr>
              <a:t>needs. </a:t>
            </a:r>
            <a:r>
              <a:rPr sz="1000" spc="10" dirty="0">
                <a:latin typeface="Trebuchet MS"/>
                <a:cs typeface="Trebuchet MS"/>
              </a:rPr>
              <a:t>Many </a:t>
            </a:r>
            <a:r>
              <a:rPr sz="1000" spc="-40" dirty="0">
                <a:latin typeface="Trebuchet MS"/>
                <a:cs typeface="Trebuchet MS"/>
              </a:rPr>
              <a:t>of </a:t>
            </a:r>
            <a:r>
              <a:rPr sz="1000" spc="-35" dirty="0">
                <a:latin typeface="Trebuchet MS"/>
                <a:cs typeface="Trebuchet MS"/>
              </a:rPr>
              <a:t>the </a:t>
            </a:r>
            <a:r>
              <a:rPr sz="1000" spc="-30" dirty="0">
                <a:latin typeface="Trebuchet MS"/>
                <a:cs typeface="Trebuchet MS"/>
              </a:rPr>
              <a:t>healthcare </a:t>
            </a:r>
            <a:r>
              <a:rPr sz="1000" spc="-25" dirty="0">
                <a:latin typeface="Trebuchet MS"/>
                <a:cs typeface="Trebuchet MS"/>
              </a:rPr>
              <a:t> </a:t>
            </a:r>
            <a:r>
              <a:rPr sz="1000" spc="-5" dirty="0">
                <a:latin typeface="Trebuchet MS"/>
                <a:cs typeface="Trebuchet MS"/>
              </a:rPr>
              <a:t>diagnostics </a:t>
            </a:r>
            <a:r>
              <a:rPr sz="1000" spc="-10" dirty="0">
                <a:latin typeface="Trebuchet MS"/>
                <a:cs typeface="Trebuchet MS"/>
              </a:rPr>
              <a:t>systems </a:t>
            </a:r>
            <a:r>
              <a:rPr sz="1000" spc="-30" dirty="0">
                <a:latin typeface="Trebuchet MS"/>
                <a:cs typeface="Trebuchet MS"/>
              </a:rPr>
              <a:t>involve </a:t>
            </a:r>
            <a:r>
              <a:rPr sz="1000" dirty="0">
                <a:latin typeface="Trebuchet MS"/>
                <a:cs typeface="Trebuchet MS"/>
              </a:rPr>
              <a:t>use </a:t>
            </a:r>
            <a:r>
              <a:rPr sz="1000" spc="-40" dirty="0">
                <a:latin typeface="Trebuchet MS"/>
                <a:cs typeface="Trebuchet MS"/>
              </a:rPr>
              <a:t>of</a:t>
            </a:r>
            <a:r>
              <a:rPr sz="1000" spc="-35" dirty="0">
                <a:latin typeface="Trebuchet MS"/>
                <a:cs typeface="Trebuchet MS"/>
              </a:rPr>
              <a:t> </a:t>
            </a:r>
            <a:r>
              <a:rPr sz="1000" spc="-10" dirty="0">
                <a:latin typeface="Trebuchet MS"/>
                <a:cs typeface="Trebuchet MS"/>
              </a:rPr>
              <a:t>images </a:t>
            </a:r>
            <a:r>
              <a:rPr sz="1000" spc="15" dirty="0">
                <a:latin typeface="Trebuchet MS"/>
                <a:cs typeface="Trebuchet MS"/>
              </a:rPr>
              <a:t>such </a:t>
            </a:r>
            <a:r>
              <a:rPr sz="1000" spc="5" dirty="0">
                <a:latin typeface="Trebuchet MS"/>
                <a:cs typeface="Trebuchet MS"/>
              </a:rPr>
              <a:t>as </a:t>
            </a:r>
            <a:r>
              <a:rPr sz="1000" spc="-30" dirty="0">
                <a:latin typeface="Trebuchet MS"/>
                <a:cs typeface="Trebuchet MS"/>
              </a:rPr>
              <a:t>X-Ray, </a:t>
            </a:r>
            <a:r>
              <a:rPr sz="1000" spc="-50" dirty="0">
                <a:latin typeface="Trebuchet MS"/>
                <a:cs typeface="Trebuchet MS"/>
              </a:rPr>
              <a:t>CT- </a:t>
            </a:r>
            <a:r>
              <a:rPr sz="1000" spc="-45" dirty="0">
                <a:latin typeface="Trebuchet MS"/>
                <a:cs typeface="Trebuchet MS"/>
              </a:rPr>
              <a:t> </a:t>
            </a:r>
            <a:r>
              <a:rPr sz="1000" spc="10" dirty="0">
                <a:latin typeface="Trebuchet MS"/>
                <a:cs typeface="Trebuchet MS"/>
              </a:rPr>
              <a:t>Scan, </a:t>
            </a:r>
            <a:r>
              <a:rPr sz="1000" spc="-10" dirty="0">
                <a:latin typeface="Trebuchet MS"/>
                <a:cs typeface="Trebuchet MS"/>
              </a:rPr>
              <a:t>and </a:t>
            </a:r>
            <a:r>
              <a:rPr sz="1000" spc="50" dirty="0">
                <a:latin typeface="Trebuchet MS"/>
                <a:cs typeface="Trebuchet MS"/>
              </a:rPr>
              <a:t>MRI. </a:t>
            </a:r>
            <a:r>
              <a:rPr sz="1000" spc="-25" dirty="0">
                <a:latin typeface="Trebuchet MS"/>
                <a:cs typeface="Trebuchet MS"/>
              </a:rPr>
              <a:t>Computer </a:t>
            </a:r>
            <a:r>
              <a:rPr sz="1000" spc="-10" dirty="0">
                <a:latin typeface="Trebuchet MS"/>
                <a:cs typeface="Trebuchet MS"/>
              </a:rPr>
              <a:t>vision </a:t>
            </a:r>
            <a:r>
              <a:rPr sz="1000" spc="-20" dirty="0">
                <a:latin typeface="Trebuchet MS"/>
                <a:cs typeface="Trebuchet MS"/>
              </a:rPr>
              <a:t>group </a:t>
            </a:r>
            <a:r>
              <a:rPr sz="1000" spc="-45" dirty="0">
                <a:latin typeface="Trebuchet MS"/>
                <a:cs typeface="Trebuchet MS"/>
              </a:rPr>
              <a:t>at </a:t>
            </a:r>
            <a:r>
              <a:rPr sz="1000" spc="50" dirty="0">
                <a:latin typeface="Trebuchet MS"/>
                <a:cs typeface="Trebuchet MS"/>
              </a:rPr>
              <a:t>ScAI </a:t>
            </a:r>
            <a:r>
              <a:rPr sz="1000" spc="15" dirty="0">
                <a:latin typeface="Trebuchet MS"/>
                <a:cs typeface="Trebuchet MS"/>
              </a:rPr>
              <a:t>is </a:t>
            </a:r>
            <a:r>
              <a:rPr sz="1000" spc="-25" dirty="0">
                <a:latin typeface="Trebuchet MS"/>
                <a:cs typeface="Trebuchet MS"/>
              </a:rPr>
              <a:t>involved </a:t>
            </a:r>
            <a:r>
              <a:rPr sz="1000" spc="-35" dirty="0">
                <a:latin typeface="Trebuchet MS"/>
                <a:cs typeface="Trebuchet MS"/>
              </a:rPr>
              <a:t>with </a:t>
            </a:r>
            <a:r>
              <a:rPr sz="1000" spc="-30" dirty="0">
                <a:latin typeface="Trebuchet MS"/>
                <a:cs typeface="Trebuchet MS"/>
              </a:rPr>
              <a:t> </a:t>
            </a:r>
            <a:r>
              <a:rPr sz="1000" spc="-20" dirty="0">
                <a:latin typeface="Trebuchet MS"/>
                <a:cs typeface="Trebuchet MS"/>
              </a:rPr>
              <a:t>many </a:t>
            </a:r>
            <a:r>
              <a:rPr sz="1000" spc="15" dirty="0">
                <a:latin typeface="Trebuchet MS"/>
                <a:cs typeface="Trebuchet MS"/>
              </a:rPr>
              <a:t>such </a:t>
            </a:r>
            <a:r>
              <a:rPr sz="1000" spc="-15" dirty="0">
                <a:latin typeface="Trebuchet MS"/>
                <a:cs typeface="Trebuchet MS"/>
              </a:rPr>
              <a:t>problems </a:t>
            </a:r>
            <a:r>
              <a:rPr sz="1000" spc="-20" dirty="0">
                <a:latin typeface="Trebuchet MS"/>
                <a:cs typeface="Trebuchet MS"/>
              </a:rPr>
              <a:t>involving </a:t>
            </a:r>
            <a:r>
              <a:rPr sz="1000" spc="-30" dirty="0">
                <a:latin typeface="Trebuchet MS"/>
                <a:cs typeface="Trebuchet MS"/>
              </a:rPr>
              <a:t>automated </a:t>
            </a:r>
            <a:r>
              <a:rPr sz="1000" dirty="0">
                <a:latin typeface="Trebuchet MS"/>
                <a:cs typeface="Trebuchet MS"/>
              </a:rPr>
              <a:t>diagnosis </a:t>
            </a:r>
            <a:r>
              <a:rPr sz="1000" spc="-40" dirty="0">
                <a:latin typeface="Trebuchet MS"/>
                <a:cs typeface="Trebuchet MS"/>
              </a:rPr>
              <a:t>of</a:t>
            </a:r>
            <a:r>
              <a:rPr sz="1000" spc="-35" dirty="0">
                <a:latin typeface="Trebuchet MS"/>
                <a:cs typeface="Trebuchet MS"/>
              </a:rPr>
              <a:t> </a:t>
            </a:r>
            <a:r>
              <a:rPr sz="1000" spc="-20" dirty="0">
                <a:latin typeface="Trebuchet MS"/>
                <a:cs typeface="Trebuchet MS"/>
              </a:rPr>
              <a:t>various </a:t>
            </a:r>
            <a:r>
              <a:rPr sz="1000" spc="-15" dirty="0">
                <a:latin typeface="Trebuchet MS"/>
                <a:cs typeface="Trebuchet MS"/>
              </a:rPr>
              <a:t> </a:t>
            </a:r>
            <a:r>
              <a:rPr sz="1000" spc="-5" dirty="0">
                <a:latin typeface="Trebuchet MS"/>
                <a:cs typeface="Trebuchet MS"/>
              </a:rPr>
              <a:t>diseases </a:t>
            </a:r>
            <a:r>
              <a:rPr sz="1000" spc="-10" dirty="0">
                <a:latin typeface="Trebuchet MS"/>
                <a:cs typeface="Trebuchet MS"/>
              </a:rPr>
              <a:t>and cancers </a:t>
            </a:r>
            <a:r>
              <a:rPr sz="1000" spc="-35" dirty="0">
                <a:latin typeface="Trebuchet MS"/>
                <a:cs typeface="Trebuchet MS"/>
              </a:rPr>
              <a:t>from the </a:t>
            </a:r>
            <a:r>
              <a:rPr sz="1000" spc="-20" dirty="0">
                <a:latin typeface="Trebuchet MS"/>
                <a:cs typeface="Trebuchet MS"/>
              </a:rPr>
              <a:t>radiological </a:t>
            </a:r>
            <a:r>
              <a:rPr sz="1000" spc="-10" dirty="0">
                <a:latin typeface="Trebuchet MS"/>
                <a:cs typeface="Trebuchet MS"/>
              </a:rPr>
              <a:t>images </a:t>
            </a:r>
            <a:r>
              <a:rPr sz="1000" spc="15" dirty="0">
                <a:latin typeface="Trebuchet MS"/>
                <a:cs typeface="Trebuchet MS"/>
              </a:rPr>
              <a:t>such </a:t>
            </a:r>
            <a:r>
              <a:rPr sz="1000" spc="5" dirty="0">
                <a:latin typeface="Trebuchet MS"/>
                <a:cs typeface="Trebuchet MS"/>
              </a:rPr>
              <a:t>as </a:t>
            </a:r>
            <a:r>
              <a:rPr sz="1000" spc="-20" dirty="0">
                <a:latin typeface="Trebuchet MS"/>
                <a:cs typeface="Trebuchet MS"/>
              </a:rPr>
              <a:t>gall </a:t>
            </a:r>
            <a:r>
              <a:rPr sz="1000" spc="-15" dirty="0">
                <a:latin typeface="Trebuchet MS"/>
                <a:cs typeface="Trebuchet MS"/>
              </a:rPr>
              <a:t> </a:t>
            </a:r>
            <a:r>
              <a:rPr sz="1000" spc="-25" dirty="0">
                <a:latin typeface="Trebuchet MS"/>
                <a:cs typeface="Trebuchet MS"/>
              </a:rPr>
              <a:t>bladder</a:t>
            </a:r>
            <a:r>
              <a:rPr sz="1000" spc="-60" dirty="0">
                <a:latin typeface="Trebuchet MS"/>
                <a:cs typeface="Trebuchet MS"/>
              </a:rPr>
              <a:t> </a:t>
            </a:r>
            <a:r>
              <a:rPr sz="1000" spc="-20" dirty="0">
                <a:latin typeface="Trebuchet MS"/>
                <a:cs typeface="Trebuchet MS"/>
              </a:rPr>
              <a:t>cancer</a:t>
            </a:r>
            <a:r>
              <a:rPr sz="1000" spc="-60" dirty="0">
                <a:latin typeface="Trebuchet MS"/>
                <a:cs typeface="Trebuchet MS"/>
              </a:rPr>
              <a:t> </a:t>
            </a:r>
            <a:r>
              <a:rPr sz="1000" spc="-30" dirty="0">
                <a:latin typeface="Trebuchet MS"/>
                <a:cs typeface="Trebuchet MS"/>
              </a:rPr>
              <a:t>detection</a:t>
            </a:r>
            <a:r>
              <a:rPr sz="1000" spc="-55" dirty="0">
                <a:latin typeface="Trebuchet MS"/>
                <a:cs typeface="Trebuchet MS"/>
              </a:rPr>
              <a:t> </a:t>
            </a:r>
            <a:r>
              <a:rPr sz="1000" spc="-35" dirty="0">
                <a:latin typeface="Trebuchet MS"/>
                <a:cs typeface="Trebuchet MS"/>
              </a:rPr>
              <a:t>from</a:t>
            </a:r>
            <a:r>
              <a:rPr sz="1000" spc="-60" dirty="0">
                <a:latin typeface="Trebuchet MS"/>
                <a:cs typeface="Trebuchet MS"/>
              </a:rPr>
              <a:t> </a:t>
            </a:r>
            <a:r>
              <a:rPr sz="1000" spc="-15" dirty="0">
                <a:latin typeface="Trebuchet MS"/>
                <a:cs typeface="Trebuchet MS"/>
              </a:rPr>
              <a:t>ultrasound</a:t>
            </a:r>
            <a:r>
              <a:rPr sz="1000" spc="-55" dirty="0">
                <a:latin typeface="Trebuchet MS"/>
                <a:cs typeface="Trebuchet MS"/>
              </a:rPr>
              <a:t> </a:t>
            </a:r>
            <a:r>
              <a:rPr sz="1000" spc="-15" dirty="0">
                <a:latin typeface="Trebuchet MS"/>
                <a:cs typeface="Trebuchet MS"/>
              </a:rPr>
              <a:t>sonography</a:t>
            </a:r>
            <a:r>
              <a:rPr sz="1000" spc="-60" dirty="0">
                <a:latin typeface="Trebuchet MS"/>
                <a:cs typeface="Trebuchet MS"/>
              </a:rPr>
              <a:t> </a:t>
            </a:r>
            <a:r>
              <a:rPr sz="1000" spc="-15" dirty="0">
                <a:latin typeface="Trebuchet MS"/>
                <a:cs typeface="Trebuchet MS"/>
              </a:rPr>
              <a:t>images,</a:t>
            </a:r>
            <a:r>
              <a:rPr sz="1000" spc="-55" dirty="0">
                <a:latin typeface="Trebuchet MS"/>
                <a:cs typeface="Trebuchet MS"/>
              </a:rPr>
              <a:t> </a:t>
            </a:r>
            <a:r>
              <a:rPr sz="1000" spc="-10" dirty="0">
                <a:latin typeface="Trebuchet MS"/>
                <a:cs typeface="Trebuchet MS"/>
              </a:rPr>
              <a:t>and </a:t>
            </a:r>
            <a:r>
              <a:rPr sz="1000" spc="-290" dirty="0">
                <a:latin typeface="Trebuchet MS"/>
                <a:cs typeface="Trebuchet MS"/>
              </a:rPr>
              <a:t> </a:t>
            </a:r>
            <a:r>
              <a:rPr sz="1000" spc="-30" dirty="0">
                <a:latin typeface="Trebuchet MS"/>
                <a:cs typeface="Trebuchet MS"/>
              </a:rPr>
              <a:t>breast</a:t>
            </a:r>
            <a:r>
              <a:rPr sz="1000" spc="-5" dirty="0">
                <a:latin typeface="Trebuchet MS"/>
                <a:cs typeface="Trebuchet MS"/>
              </a:rPr>
              <a:t> </a:t>
            </a:r>
            <a:r>
              <a:rPr sz="1000" spc="-20" dirty="0">
                <a:latin typeface="Trebuchet MS"/>
                <a:cs typeface="Trebuchet MS"/>
              </a:rPr>
              <a:t>cancer</a:t>
            </a:r>
            <a:r>
              <a:rPr sz="1000" dirty="0">
                <a:latin typeface="Trebuchet MS"/>
                <a:cs typeface="Trebuchet MS"/>
              </a:rPr>
              <a:t> </a:t>
            </a:r>
            <a:r>
              <a:rPr sz="1000" spc="-30" dirty="0">
                <a:latin typeface="Trebuchet MS"/>
                <a:cs typeface="Trebuchet MS"/>
              </a:rPr>
              <a:t>detection</a:t>
            </a:r>
            <a:r>
              <a:rPr sz="1000" dirty="0">
                <a:latin typeface="Trebuchet MS"/>
                <a:cs typeface="Trebuchet MS"/>
              </a:rPr>
              <a:t> </a:t>
            </a:r>
            <a:r>
              <a:rPr sz="1000" spc="-35" dirty="0">
                <a:latin typeface="Trebuchet MS"/>
                <a:cs typeface="Trebuchet MS"/>
              </a:rPr>
              <a:t>from</a:t>
            </a:r>
            <a:r>
              <a:rPr sz="1000" dirty="0">
                <a:latin typeface="Trebuchet MS"/>
                <a:cs typeface="Trebuchet MS"/>
              </a:rPr>
              <a:t> </a:t>
            </a:r>
            <a:r>
              <a:rPr sz="1000" spc="-15" dirty="0">
                <a:latin typeface="Trebuchet MS"/>
                <a:cs typeface="Trebuchet MS"/>
              </a:rPr>
              <a:t>mammograms.</a:t>
            </a:r>
            <a:endParaRPr sz="1000">
              <a:latin typeface="Trebuchet MS"/>
              <a:cs typeface="Trebuchet MS"/>
            </a:endParaRPr>
          </a:p>
        </p:txBody>
      </p:sp>
      <p:sp>
        <p:nvSpPr>
          <p:cNvPr id="33" name="object 33"/>
          <p:cNvSpPr txBox="1"/>
          <p:nvPr/>
        </p:nvSpPr>
        <p:spPr>
          <a:xfrm>
            <a:off x="3431299" y="3272891"/>
            <a:ext cx="3634104" cy="2006600"/>
          </a:xfrm>
          <a:prstGeom prst="rect">
            <a:avLst/>
          </a:prstGeom>
        </p:spPr>
        <p:txBody>
          <a:bodyPr vert="horz" wrap="square" lIns="0" tIns="12700" rIns="0" bIns="0" rtlCol="0">
            <a:spAutoFit/>
          </a:bodyPr>
          <a:lstStyle/>
          <a:p>
            <a:pPr marL="12700" marR="5080" algn="just">
              <a:lnSpc>
                <a:spcPct val="108300"/>
              </a:lnSpc>
              <a:spcBef>
                <a:spcPts val="100"/>
              </a:spcBef>
            </a:pPr>
            <a:r>
              <a:rPr sz="1000" spc="-25" dirty="0">
                <a:latin typeface="Trebuchet MS"/>
                <a:cs typeface="Trebuchet MS"/>
              </a:rPr>
              <a:t>The</a:t>
            </a:r>
            <a:r>
              <a:rPr sz="1000" spc="-35" dirty="0">
                <a:latin typeface="Trebuchet MS"/>
                <a:cs typeface="Trebuchet MS"/>
              </a:rPr>
              <a:t> </a:t>
            </a:r>
            <a:r>
              <a:rPr sz="1000" spc="-20" dirty="0">
                <a:latin typeface="Trebuchet MS"/>
                <a:cs typeface="Trebuchet MS"/>
              </a:rPr>
              <a:t>group</a:t>
            </a:r>
            <a:r>
              <a:rPr sz="1000" spc="-30" dirty="0">
                <a:latin typeface="Trebuchet MS"/>
                <a:cs typeface="Trebuchet MS"/>
              </a:rPr>
              <a:t> </a:t>
            </a:r>
            <a:r>
              <a:rPr sz="1000" spc="-10" dirty="0">
                <a:latin typeface="Trebuchet MS"/>
                <a:cs typeface="Trebuchet MS"/>
              </a:rPr>
              <a:t>specializes</a:t>
            </a:r>
            <a:r>
              <a:rPr sz="1000" spc="-30" dirty="0">
                <a:latin typeface="Trebuchet MS"/>
                <a:cs typeface="Trebuchet MS"/>
              </a:rPr>
              <a:t> </a:t>
            </a:r>
            <a:r>
              <a:rPr sz="1000" dirty="0">
                <a:latin typeface="Trebuchet MS"/>
                <a:cs typeface="Trebuchet MS"/>
              </a:rPr>
              <a:t>in</a:t>
            </a:r>
            <a:r>
              <a:rPr sz="1000" spc="-30" dirty="0">
                <a:latin typeface="Trebuchet MS"/>
                <a:cs typeface="Trebuchet MS"/>
              </a:rPr>
              <a:t> </a:t>
            </a:r>
            <a:r>
              <a:rPr sz="1000" spc="-35" dirty="0">
                <a:latin typeface="Trebuchet MS"/>
                <a:cs typeface="Trebuchet MS"/>
              </a:rPr>
              <a:t>the </a:t>
            </a:r>
            <a:r>
              <a:rPr sz="1000" dirty="0">
                <a:latin typeface="Trebuchet MS"/>
                <a:cs typeface="Trebuchet MS"/>
              </a:rPr>
              <a:t>use</a:t>
            </a:r>
            <a:r>
              <a:rPr sz="1000" spc="-30" dirty="0">
                <a:latin typeface="Trebuchet MS"/>
                <a:cs typeface="Trebuchet MS"/>
              </a:rPr>
              <a:t> </a:t>
            </a:r>
            <a:r>
              <a:rPr sz="1000" spc="-40" dirty="0">
                <a:latin typeface="Trebuchet MS"/>
                <a:cs typeface="Trebuchet MS"/>
              </a:rPr>
              <a:t>of</a:t>
            </a:r>
            <a:r>
              <a:rPr sz="1000" spc="-30" dirty="0">
                <a:latin typeface="Trebuchet MS"/>
                <a:cs typeface="Trebuchet MS"/>
              </a:rPr>
              <a:t> </a:t>
            </a:r>
            <a:r>
              <a:rPr sz="1000" spc="-25" dirty="0">
                <a:latin typeface="Trebuchet MS"/>
                <a:cs typeface="Trebuchet MS"/>
              </a:rPr>
              <a:t>computer</a:t>
            </a:r>
            <a:r>
              <a:rPr sz="1000" spc="-30" dirty="0">
                <a:latin typeface="Trebuchet MS"/>
                <a:cs typeface="Trebuchet MS"/>
              </a:rPr>
              <a:t> </a:t>
            </a:r>
            <a:r>
              <a:rPr sz="1000" spc="-10" dirty="0">
                <a:latin typeface="Trebuchet MS"/>
                <a:cs typeface="Trebuchet MS"/>
              </a:rPr>
              <a:t>vision</a:t>
            </a:r>
            <a:r>
              <a:rPr sz="1000" spc="-30" dirty="0">
                <a:latin typeface="Trebuchet MS"/>
                <a:cs typeface="Trebuchet MS"/>
              </a:rPr>
              <a:t> </a:t>
            </a:r>
            <a:r>
              <a:rPr sz="1000" spc="-45" dirty="0">
                <a:latin typeface="Trebuchet MS"/>
                <a:cs typeface="Trebuchet MS"/>
              </a:rPr>
              <a:t>for</a:t>
            </a:r>
            <a:r>
              <a:rPr sz="1000" spc="-35" dirty="0">
                <a:latin typeface="Trebuchet MS"/>
                <a:cs typeface="Trebuchet MS"/>
              </a:rPr>
              <a:t> </a:t>
            </a:r>
            <a:r>
              <a:rPr sz="1000" spc="-10" dirty="0">
                <a:latin typeface="Trebuchet MS"/>
                <a:cs typeface="Trebuchet MS"/>
              </a:rPr>
              <a:t>processing </a:t>
            </a:r>
            <a:r>
              <a:rPr sz="1000" spc="-290" dirty="0">
                <a:latin typeface="Trebuchet MS"/>
                <a:cs typeface="Trebuchet MS"/>
              </a:rPr>
              <a:t> </a:t>
            </a:r>
            <a:r>
              <a:rPr sz="1000" spc="-40" dirty="0">
                <a:latin typeface="Trebuchet MS"/>
                <a:cs typeface="Trebuchet MS"/>
              </a:rPr>
              <a:t>of</a:t>
            </a:r>
            <a:r>
              <a:rPr sz="1000" spc="-35" dirty="0">
                <a:latin typeface="Trebuchet MS"/>
                <a:cs typeface="Trebuchet MS"/>
              </a:rPr>
              <a:t> </a:t>
            </a:r>
            <a:r>
              <a:rPr sz="1000" spc="-30" dirty="0">
                <a:latin typeface="Trebuchet MS"/>
                <a:cs typeface="Trebuchet MS"/>
              </a:rPr>
              <a:t>radiology</a:t>
            </a:r>
            <a:r>
              <a:rPr sz="1000" spc="-25" dirty="0">
                <a:latin typeface="Trebuchet MS"/>
                <a:cs typeface="Trebuchet MS"/>
              </a:rPr>
              <a:t> </a:t>
            </a:r>
            <a:r>
              <a:rPr sz="1000" spc="-30" dirty="0">
                <a:latin typeface="Trebuchet MS"/>
                <a:cs typeface="Trebuchet MS"/>
              </a:rPr>
              <a:t>data</a:t>
            </a:r>
            <a:r>
              <a:rPr sz="1000" spc="-25" dirty="0">
                <a:latin typeface="Trebuchet MS"/>
                <a:cs typeface="Trebuchet MS"/>
              </a:rPr>
              <a:t> </a:t>
            </a:r>
            <a:r>
              <a:rPr sz="1000" spc="-20" dirty="0">
                <a:latin typeface="Trebuchet MS"/>
                <a:cs typeface="Trebuchet MS"/>
              </a:rPr>
              <a:t>(CT</a:t>
            </a:r>
            <a:r>
              <a:rPr sz="1000" spc="-15" dirty="0">
                <a:latin typeface="Trebuchet MS"/>
                <a:cs typeface="Trebuchet MS"/>
              </a:rPr>
              <a:t> </a:t>
            </a:r>
            <a:r>
              <a:rPr sz="1000" dirty="0">
                <a:latin typeface="Trebuchet MS"/>
                <a:cs typeface="Trebuchet MS"/>
              </a:rPr>
              <a:t>scans,</a:t>
            </a:r>
            <a:r>
              <a:rPr sz="1000" spc="5" dirty="0">
                <a:latin typeface="Trebuchet MS"/>
                <a:cs typeface="Trebuchet MS"/>
              </a:rPr>
              <a:t> </a:t>
            </a:r>
            <a:r>
              <a:rPr sz="1000" spc="-25" dirty="0">
                <a:latin typeface="Trebuchet MS"/>
                <a:cs typeface="Trebuchet MS"/>
              </a:rPr>
              <a:t>X-rays)</a:t>
            </a:r>
            <a:r>
              <a:rPr sz="1000" spc="-20" dirty="0">
                <a:latin typeface="Trebuchet MS"/>
                <a:cs typeface="Trebuchet MS"/>
              </a:rPr>
              <a:t> </a:t>
            </a:r>
            <a:r>
              <a:rPr sz="1000" spc="-55" dirty="0">
                <a:latin typeface="Trebuchet MS"/>
                <a:cs typeface="Trebuchet MS"/>
              </a:rPr>
              <a:t>to</a:t>
            </a:r>
            <a:r>
              <a:rPr sz="1000" spc="-50" dirty="0">
                <a:latin typeface="Trebuchet MS"/>
                <a:cs typeface="Trebuchet MS"/>
              </a:rPr>
              <a:t> </a:t>
            </a:r>
            <a:r>
              <a:rPr sz="1000" spc="-15" dirty="0">
                <a:latin typeface="Trebuchet MS"/>
                <a:cs typeface="Trebuchet MS"/>
              </a:rPr>
              <a:t>segment</a:t>
            </a:r>
            <a:r>
              <a:rPr sz="1000" spc="-10" dirty="0">
                <a:latin typeface="Trebuchet MS"/>
                <a:cs typeface="Trebuchet MS"/>
              </a:rPr>
              <a:t> </a:t>
            </a:r>
            <a:r>
              <a:rPr sz="1000" spc="-15" dirty="0">
                <a:latin typeface="Trebuchet MS"/>
                <a:cs typeface="Trebuchet MS"/>
              </a:rPr>
              <a:t>organs</a:t>
            </a:r>
            <a:r>
              <a:rPr sz="1000" spc="270" dirty="0">
                <a:latin typeface="Trebuchet MS"/>
                <a:cs typeface="Trebuchet MS"/>
              </a:rPr>
              <a:t> </a:t>
            </a:r>
            <a:r>
              <a:rPr sz="1000" spc="-10" dirty="0">
                <a:latin typeface="Trebuchet MS"/>
                <a:cs typeface="Trebuchet MS"/>
              </a:rPr>
              <a:t>and </a:t>
            </a:r>
            <a:r>
              <a:rPr sz="1000" spc="-5" dirty="0">
                <a:latin typeface="Trebuchet MS"/>
                <a:cs typeface="Trebuchet MS"/>
              </a:rPr>
              <a:t> </a:t>
            </a:r>
            <a:r>
              <a:rPr sz="1000" spc="-10" dirty="0">
                <a:latin typeface="Trebuchet MS"/>
                <a:cs typeface="Trebuchet MS"/>
              </a:rPr>
              <a:t>tissues, and </a:t>
            </a:r>
            <a:r>
              <a:rPr sz="1000" spc="-20" dirty="0">
                <a:latin typeface="Trebuchet MS"/>
                <a:cs typeface="Trebuchet MS"/>
              </a:rPr>
              <a:t>predicting </a:t>
            </a:r>
            <a:r>
              <a:rPr sz="1000" spc="-40" dirty="0">
                <a:latin typeface="Trebuchet MS"/>
                <a:cs typeface="Trebuchet MS"/>
              </a:rPr>
              <a:t>early</a:t>
            </a:r>
            <a:r>
              <a:rPr sz="1000" spc="-35" dirty="0">
                <a:latin typeface="Trebuchet MS"/>
                <a:cs typeface="Trebuchet MS"/>
              </a:rPr>
              <a:t> </a:t>
            </a:r>
            <a:r>
              <a:rPr sz="1000" spc="-20" dirty="0">
                <a:latin typeface="Trebuchet MS"/>
                <a:cs typeface="Trebuchet MS"/>
              </a:rPr>
              <a:t>onset </a:t>
            </a:r>
            <a:r>
              <a:rPr sz="1000" spc="-40" dirty="0">
                <a:latin typeface="Trebuchet MS"/>
                <a:cs typeface="Trebuchet MS"/>
              </a:rPr>
              <a:t>of</a:t>
            </a:r>
            <a:r>
              <a:rPr sz="1000" spc="-35" dirty="0">
                <a:latin typeface="Trebuchet MS"/>
                <a:cs typeface="Trebuchet MS"/>
              </a:rPr>
              <a:t> </a:t>
            </a:r>
            <a:r>
              <a:rPr sz="1000" spc="-5" dirty="0">
                <a:latin typeface="Trebuchet MS"/>
                <a:cs typeface="Trebuchet MS"/>
              </a:rPr>
              <a:t>diseases </a:t>
            </a:r>
            <a:r>
              <a:rPr sz="1000" spc="15" dirty="0">
                <a:latin typeface="Trebuchet MS"/>
                <a:cs typeface="Trebuchet MS"/>
              </a:rPr>
              <a:t>such </a:t>
            </a:r>
            <a:r>
              <a:rPr sz="1000" spc="5" dirty="0">
                <a:latin typeface="Trebuchet MS"/>
                <a:cs typeface="Trebuchet MS"/>
              </a:rPr>
              <a:t>as </a:t>
            </a:r>
            <a:r>
              <a:rPr sz="1000" spc="-30" dirty="0">
                <a:latin typeface="Trebuchet MS"/>
                <a:cs typeface="Trebuchet MS"/>
              </a:rPr>
              <a:t>breast </a:t>
            </a:r>
            <a:r>
              <a:rPr sz="1000" spc="-25" dirty="0">
                <a:latin typeface="Trebuchet MS"/>
                <a:cs typeface="Trebuchet MS"/>
              </a:rPr>
              <a:t> </a:t>
            </a:r>
            <a:r>
              <a:rPr sz="1000" spc="-20" dirty="0">
                <a:latin typeface="Trebuchet MS"/>
                <a:cs typeface="Trebuchet MS"/>
              </a:rPr>
              <a:t>cancer</a:t>
            </a:r>
            <a:r>
              <a:rPr sz="1000" spc="-15" dirty="0">
                <a:latin typeface="Trebuchet MS"/>
                <a:cs typeface="Trebuchet MS"/>
              </a:rPr>
              <a:t> </a:t>
            </a:r>
            <a:r>
              <a:rPr sz="1000" spc="-10" dirty="0">
                <a:latin typeface="Trebuchet MS"/>
                <a:cs typeface="Trebuchet MS"/>
              </a:rPr>
              <a:t>and</a:t>
            </a:r>
            <a:r>
              <a:rPr sz="1000" spc="-5" dirty="0">
                <a:latin typeface="Trebuchet MS"/>
                <a:cs typeface="Trebuchet MS"/>
              </a:rPr>
              <a:t> </a:t>
            </a:r>
            <a:r>
              <a:rPr sz="1000" spc="-15" dirty="0">
                <a:latin typeface="Trebuchet MS"/>
                <a:cs typeface="Trebuchet MS"/>
              </a:rPr>
              <a:t>Celiac</a:t>
            </a:r>
            <a:r>
              <a:rPr sz="1000" spc="-10" dirty="0">
                <a:latin typeface="Trebuchet MS"/>
                <a:cs typeface="Trebuchet MS"/>
              </a:rPr>
              <a:t> </a:t>
            </a:r>
            <a:r>
              <a:rPr sz="1000" spc="-15" dirty="0">
                <a:latin typeface="Trebuchet MS"/>
                <a:cs typeface="Trebuchet MS"/>
              </a:rPr>
              <a:t>disease.</a:t>
            </a:r>
            <a:r>
              <a:rPr sz="1000" spc="270" dirty="0">
                <a:latin typeface="Trebuchet MS"/>
                <a:cs typeface="Trebuchet MS"/>
              </a:rPr>
              <a:t> </a:t>
            </a:r>
            <a:r>
              <a:rPr sz="1000" spc="-15" dirty="0">
                <a:latin typeface="Trebuchet MS"/>
                <a:cs typeface="Trebuchet MS"/>
              </a:rPr>
              <a:t>Personalized</a:t>
            </a:r>
            <a:r>
              <a:rPr sz="1000" spc="270" dirty="0">
                <a:latin typeface="Trebuchet MS"/>
                <a:cs typeface="Trebuchet MS"/>
              </a:rPr>
              <a:t> </a:t>
            </a:r>
            <a:r>
              <a:rPr sz="1000" spc="-15" dirty="0">
                <a:latin typeface="Trebuchet MS"/>
                <a:cs typeface="Trebuchet MS"/>
              </a:rPr>
              <a:t>precision</a:t>
            </a:r>
            <a:r>
              <a:rPr sz="1000" spc="270" dirty="0">
                <a:latin typeface="Trebuchet MS"/>
                <a:cs typeface="Trebuchet MS"/>
              </a:rPr>
              <a:t> </a:t>
            </a:r>
            <a:r>
              <a:rPr sz="1000" spc="-15" dirty="0">
                <a:latin typeface="Trebuchet MS"/>
                <a:cs typeface="Trebuchet MS"/>
              </a:rPr>
              <a:t>medicine </a:t>
            </a:r>
            <a:r>
              <a:rPr sz="1000" spc="-10" dirty="0">
                <a:latin typeface="Trebuchet MS"/>
                <a:cs typeface="Trebuchet MS"/>
              </a:rPr>
              <a:t> </a:t>
            </a:r>
            <a:r>
              <a:rPr sz="1000" dirty="0">
                <a:latin typeface="Trebuchet MS"/>
                <a:cs typeface="Trebuchet MS"/>
              </a:rPr>
              <a:t>aims </a:t>
            </a:r>
            <a:r>
              <a:rPr sz="1000" spc="-55" dirty="0">
                <a:latin typeface="Trebuchet MS"/>
                <a:cs typeface="Trebuchet MS"/>
              </a:rPr>
              <a:t>to </a:t>
            </a:r>
            <a:r>
              <a:rPr sz="1000" spc="-30" dirty="0">
                <a:latin typeface="Trebuchet MS"/>
                <a:cs typeface="Trebuchet MS"/>
              </a:rPr>
              <a:t>analyze </a:t>
            </a:r>
            <a:r>
              <a:rPr sz="1000" spc="-10" dirty="0">
                <a:latin typeface="Trebuchet MS"/>
                <a:cs typeface="Trebuchet MS"/>
              </a:rPr>
              <a:t>individual </a:t>
            </a:r>
            <a:r>
              <a:rPr sz="1000" spc="-20" dirty="0">
                <a:latin typeface="Trebuchet MS"/>
                <a:cs typeface="Trebuchet MS"/>
              </a:rPr>
              <a:t>genome </a:t>
            </a:r>
            <a:r>
              <a:rPr sz="1000" spc="-5" dirty="0">
                <a:latin typeface="Trebuchet MS"/>
                <a:cs typeface="Trebuchet MS"/>
              </a:rPr>
              <a:t>sequences </a:t>
            </a:r>
            <a:r>
              <a:rPr sz="1000" spc="-55" dirty="0">
                <a:latin typeface="Trebuchet MS"/>
                <a:cs typeface="Trebuchet MS"/>
              </a:rPr>
              <a:t>to </a:t>
            </a:r>
            <a:r>
              <a:rPr sz="1000" spc="-25" dirty="0">
                <a:latin typeface="Trebuchet MS"/>
                <a:cs typeface="Trebuchet MS"/>
              </a:rPr>
              <a:t>predict </a:t>
            </a:r>
            <a:r>
              <a:rPr sz="1000" spc="-35" dirty="0">
                <a:latin typeface="Trebuchet MS"/>
                <a:cs typeface="Trebuchet MS"/>
              </a:rPr>
              <a:t>the </a:t>
            </a:r>
            <a:r>
              <a:rPr sz="1000" spc="-20" dirty="0">
                <a:latin typeface="Trebuchet MS"/>
                <a:cs typeface="Trebuchet MS"/>
              </a:rPr>
              <a:t>best </a:t>
            </a:r>
            <a:r>
              <a:rPr sz="1000" spc="-15" dirty="0">
                <a:latin typeface="Trebuchet MS"/>
                <a:cs typeface="Trebuchet MS"/>
              </a:rPr>
              <a:t> </a:t>
            </a:r>
            <a:r>
              <a:rPr sz="1000" spc="-45" dirty="0">
                <a:latin typeface="Trebuchet MS"/>
                <a:cs typeface="Trebuchet MS"/>
              </a:rPr>
              <a:t>treatment,</a:t>
            </a:r>
            <a:r>
              <a:rPr sz="1000" spc="-40" dirty="0">
                <a:latin typeface="Trebuchet MS"/>
                <a:cs typeface="Trebuchet MS"/>
              </a:rPr>
              <a:t> </a:t>
            </a:r>
            <a:r>
              <a:rPr sz="1000" spc="-10" dirty="0">
                <a:latin typeface="Trebuchet MS"/>
                <a:cs typeface="Trebuchet MS"/>
              </a:rPr>
              <a:t>and</a:t>
            </a:r>
            <a:r>
              <a:rPr sz="1000" spc="-5" dirty="0">
                <a:latin typeface="Trebuchet MS"/>
                <a:cs typeface="Trebuchet MS"/>
              </a:rPr>
              <a:t> </a:t>
            </a:r>
            <a:r>
              <a:rPr sz="1000" spc="-55" dirty="0">
                <a:latin typeface="Trebuchet MS"/>
                <a:cs typeface="Trebuchet MS"/>
              </a:rPr>
              <a:t>to</a:t>
            </a:r>
            <a:r>
              <a:rPr sz="1000" spc="-50" dirty="0">
                <a:latin typeface="Trebuchet MS"/>
                <a:cs typeface="Trebuchet MS"/>
              </a:rPr>
              <a:t> </a:t>
            </a:r>
            <a:r>
              <a:rPr sz="1000" spc="-5" dirty="0">
                <a:latin typeface="Trebuchet MS"/>
                <a:cs typeface="Trebuchet MS"/>
              </a:rPr>
              <a:t>build</a:t>
            </a:r>
            <a:r>
              <a:rPr sz="1000" dirty="0">
                <a:latin typeface="Trebuchet MS"/>
                <a:cs typeface="Trebuchet MS"/>
              </a:rPr>
              <a:t> </a:t>
            </a:r>
            <a:r>
              <a:rPr sz="1000" spc="-40" dirty="0">
                <a:latin typeface="Trebuchet MS"/>
                <a:cs typeface="Trebuchet MS"/>
              </a:rPr>
              <a:t>wearable</a:t>
            </a:r>
            <a:r>
              <a:rPr sz="1000" spc="-35" dirty="0">
                <a:latin typeface="Trebuchet MS"/>
                <a:cs typeface="Trebuchet MS"/>
              </a:rPr>
              <a:t> </a:t>
            </a:r>
            <a:r>
              <a:rPr sz="1000" spc="-30" dirty="0">
                <a:latin typeface="Trebuchet MS"/>
                <a:cs typeface="Trebuchet MS"/>
              </a:rPr>
              <a:t>robotic</a:t>
            </a:r>
            <a:r>
              <a:rPr sz="1000" spc="-25" dirty="0">
                <a:latin typeface="Trebuchet MS"/>
                <a:cs typeface="Trebuchet MS"/>
              </a:rPr>
              <a:t> </a:t>
            </a:r>
            <a:r>
              <a:rPr sz="1000" spc="-15" dirty="0">
                <a:latin typeface="Trebuchet MS"/>
                <a:cs typeface="Trebuchet MS"/>
              </a:rPr>
              <a:t>devices</a:t>
            </a:r>
            <a:r>
              <a:rPr sz="1000" spc="-10" dirty="0">
                <a:latin typeface="Trebuchet MS"/>
                <a:cs typeface="Trebuchet MS"/>
              </a:rPr>
              <a:t> </a:t>
            </a:r>
            <a:r>
              <a:rPr sz="1000" spc="-45" dirty="0">
                <a:latin typeface="Trebuchet MS"/>
                <a:cs typeface="Trebuchet MS"/>
              </a:rPr>
              <a:t>for</a:t>
            </a:r>
            <a:r>
              <a:rPr sz="1000" spc="-40" dirty="0">
                <a:latin typeface="Trebuchet MS"/>
                <a:cs typeface="Trebuchet MS"/>
              </a:rPr>
              <a:t> </a:t>
            </a:r>
            <a:r>
              <a:rPr sz="1000" spc="-15" dirty="0">
                <a:latin typeface="Trebuchet MS"/>
                <a:cs typeface="Trebuchet MS"/>
              </a:rPr>
              <a:t>specific </a:t>
            </a:r>
            <a:r>
              <a:rPr sz="1000" spc="-10" dirty="0">
                <a:latin typeface="Trebuchet MS"/>
                <a:cs typeface="Trebuchet MS"/>
              </a:rPr>
              <a:t> </a:t>
            </a:r>
            <a:r>
              <a:rPr sz="1000" spc="-20" dirty="0">
                <a:latin typeface="Trebuchet MS"/>
                <a:cs typeface="Trebuchet MS"/>
              </a:rPr>
              <a:t>patients </a:t>
            </a:r>
            <a:r>
              <a:rPr sz="1000" spc="-35" dirty="0">
                <a:latin typeface="Trebuchet MS"/>
                <a:cs typeface="Trebuchet MS"/>
              </a:rPr>
              <a:t>with </a:t>
            </a:r>
            <a:r>
              <a:rPr sz="1000" spc="-20" dirty="0">
                <a:latin typeface="Trebuchet MS"/>
                <a:cs typeface="Trebuchet MS"/>
              </a:rPr>
              <a:t>impaired </a:t>
            </a:r>
            <a:r>
              <a:rPr sz="1000" spc="-35" dirty="0">
                <a:latin typeface="Trebuchet MS"/>
                <a:cs typeface="Trebuchet MS"/>
              </a:rPr>
              <a:t>movement. </a:t>
            </a:r>
            <a:r>
              <a:rPr sz="1000" spc="-15" dirty="0">
                <a:latin typeface="Trebuchet MS"/>
                <a:cs typeface="Trebuchet MS"/>
              </a:rPr>
              <a:t>Several </a:t>
            </a:r>
            <a:r>
              <a:rPr sz="1000" spc="-35" dirty="0">
                <a:latin typeface="Trebuchet MS"/>
                <a:cs typeface="Trebuchet MS"/>
              </a:rPr>
              <a:t>efforts </a:t>
            </a:r>
            <a:r>
              <a:rPr sz="1000" dirty="0">
                <a:latin typeface="Trebuchet MS"/>
                <a:cs typeface="Trebuchet MS"/>
              </a:rPr>
              <a:t>in </a:t>
            </a:r>
            <a:r>
              <a:rPr sz="1000" spc="-40" dirty="0">
                <a:latin typeface="Trebuchet MS"/>
                <a:cs typeface="Trebuchet MS"/>
              </a:rPr>
              <a:t>new </a:t>
            </a:r>
            <a:r>
              <a:rPr sz="1000" spc="5" dirty="0">
                <a:latin typeface="Trebuchet MS"/>
                <a:cs typeface="Trebuchet MS"/>
              </a:rPr>
              <a:t>sensing </a:t>
            </a:r>
            <a:r>
              <a:rPr sz="1000" spc="10" dirty="0">
                <a:latin typeface="Trebuchet MS"/>
                <a:cs typeface="Trebuchet MS"/>
              </a:rPr>
              <a:t> </a:t>
            </a:r>
            <a:r>
              <a:rPr sz="1000" spc="-10" dirty="0">
                <a:latin typeface="Trebuchet MS"/>
                <a:cs typeface="Trebuchet MS"/>
              </a:rPr>
              <a:t>and</a:t>
            </a:r>
            <a:r>
              <a:rPr sz="1000" spc="-35" dirty="0">
                <a:latin typeface="Trebuchet MS"/>
                <a:cs typeface="Trebuchet MS"/>
              </a:rPr>
              <a:t> </a:t>
            </a:r>
            <a:r>
              <a:rPr sz="1000" spc="-10" dirty="0">
                <a:latin typeface="Trebuchet MS"/>
                <a:cs typeface="Trebuchet MS"/>
              </a:rPr>
              <a:t>diagnostic</a:t>
            </a:r>
            <a:r>
              <a:rPr sz="1000" spc="-30" dirty="0">
                <a:latin typeface="Trebuchet MS"/>
                <a:cs typeface="Trebuchet MS"/>
              </a:rPr>
              <a:t> </a:t>
            </a:r>
            <a:r>
              <a:rPr sz="1000" spc="-20" dirty="0">
                <a:latin typeface="Trebuchet MS"/>
                <a:cs typeface="Trebuchet MS"/>
              </a:rPr>
              <a:t>modalities</a:t>
            </a:r>
            <a:r>
              <a:rPr sz="1000" spc="-30" dirty="0">
                <a:latin typeface="Trebuchet MS"/>
                <a:cs typeface="Trebuchet MS"/>
              </a:rPr>
              <a:t> </a:t>
            </a:r>
            <a:r>
              <a:rPr sz="1000" spc="-45" dirty="0">
                <a:latin typeface="Trebuchet MS"/>
                <a:cs typeface="Trebuchet MS"/>
              </a:rPr>
              <a:t>are</a:t>
            </a:r>
            <a:r>
              <a:rPr sz="1000" spc="-35" dirty="0">
                <a:latin typeface="Trebuchet MS"/>
                <a:cs typeface="Trebuchet MS"/>
              </a:rPr>
              <a:t> </a:t>
            </a:r>
            <a:r>
              <a:rPr sz="1000" dirty="0">
                <a:latin typeface="Trebuchet MS"/>
                <a:cs typeface="Trebuchet MS"/>
              </a:rPr>
              <a:t>in</a:t>
            </a:r>
            <a:r>
              <a:rPr sz="1000" spc="-30" dirty="0">
                <a:latin typeface="Trebuchet MS"/>
                <a:cs typeface="Trebuchet MS"/>
              </a:rPr>
              <a:t> </a:t>
            </a:r>
            <a:r>
              <a:rPr sz="1000" spc="-20" dirty="0">
                <a:latin typeface="Trebuchet MS"/>
                <a:cs typeface="Trebuchet MS"/>
              </a:rPr>
              <a:t>advanced</a:t>
            </a:r>
            <a:r>
              <a:rPr sz="1000" spc="-30" dirty="0">
                <a:latin typeface="Trebuchet MS"/>
                <a:cs typeface="Trebuchet MS"/>
              </a:rPr>
              <a:t> </a:t>
            </a:r>
            <a:r>
              <a:rPr sz="1000" spc="-10" dirty="0">
                <a:latin typeface="Trebuchet MS"/>
                <a:cs typeface="Trebuchet MS"/>
              </a:rPr>
              <a:t>stages</a:t>
            </a:r>
            <a:r>
              <a:rPr sz="1000" spc="-30" dirty="0">
                <a:latin typeface="Trebuchet MS"/>
                <a:cs typeface="Trebuchet MS"/>
              </a:rPr>
              <a:t> </a:t>
            </a:r>
            <a:r>
              <a:rPr sz="1000" spc="-40" dirty="0">
                <a:latin typeface="Trebuchet MS"/>
                <a:cs typeface="Trebuchet MS"/>
              </a:rPr>
              <a:t>of</a:t>
            </a:r>
            <a:r>
              <a:rPr sz="1000" spc="-35" dirty="0">
                <a:latin typeface="Trebuchet MS"/>
                <a:cs typeface="Trebuchet MS"/>
              </a:rPr>
              <a:t> </a:t>
            </a:r>
            <a:r>
              <a:rPr sz="1000" spc="-30" dirty="0">
                <a:latin typeface="Trebuchet MS"/>
                <a:cs typeface="Trebuchet MS"/>
              </a:rPr>
              <a:t>fruition. </a:t>
            </a:r>
            <a:r>
              <a:rPr sz="1000" spc="5" dirty="0">
                <a:latin typeface="Trebuchet MS"/>
                <a:cs typeface="Trebuchet MS"/>
              </a:rPr>
              <a:t>Long </a:t>
            </a:r>
            <a:r>
              <a:rPr sz="1000" spc="-290" dirty="0">
                <a:latin typeface="Trebuchet MS"/>
                <a:cs typeface="Trebuchet MS"/>
              </a:rPr>
              <a:t> </a:t>
            </a:r>
            <a:r>
              <a:rPr sz="1000" spc="-10" dirty="0">
                <a:latin typeface="Trebuchet MS"/>
                <a:cs typeface="Trebuchet MS"/>
              </a:rPr>
              <a:t>standing</a:t>
            </a:r>
            <a:r>
              <a:rPr sz="1000" spc="-65" dirty="0">
                <a:latin typeface="Trebuchet MS"/>
                <a:cs typeface="Trebuchet MS"/>
              </a:rPr>
              <a:t> </a:t>
            </a:r>
            <a:r>
              <a:rPr sz="1000" spc="-35" dirty="0">
                <a:latin typeface="Trebuchet MS"/>
                <a:cs typeface="Trebuchet MS"/>
              </a:rPr>
              <a:t>expertise</a:t>
            </a:r>
            <a:r>
              <a:rPr sz="1000" spc="-60" dirty="0">
                <a:latin typeface="Trebuchet MS"/>
                <a:cs typeface="Trebuchet MS"/>
              </a:rPr>
              <a:t> </a:t>
            </a:r>
            <a:r>
              <a:rPr sz="1000" dirty="0">
                <a:latin typeface="Trebuchet MS"/>
                <a:cs typeface="Trebuchet MS"/>
              </a:rPr>
              <a:t>in</a:t>
            </a:r>
            <a:r>
              <a:rPr sz="1000" spc="-60" dirty="0">
                <a:latin typeface="Trebuchet MS"/>
                <a:cs typeface="Trebuchet MS"/>
              </a:rPr>
              <a:t> </a:t>
            </a:r>
            <a:r>
              <a:rPr sz="1000" spc="50" dirty="0">
                <a:latin typeface="Trebuchet MS"/>
                <a:cs typeface="Trebuchet MS"/>
              </a:rPr>
              <a:t>VLSI</a:t>
            </a:r>
            <a:r>
              <a:rPr sz="1000" spc="-60" dirty="0">
                <a:latin typeface="Trebuchet MS"/>
                <a:cs typeface="Trebuchet MS"/>
              </a:rPr>
              <a:t> </a:t>
            </a:r>
            <a:r>
              <a:rPr sz="1000" spc="-10" dirty="0">
                <a:latin typeface="Trebuchet MS"/>
                <a:cs typeface="Trebuchet MS"/>
              </a:rPr>
              <a:t>and</a:t>
            </a:r>
            <a:r>
              <a:rPr sz="1000" spc="-65" dirty="0">
                <a:latin typeface="Trebuchet MS"/>
                <a:cs typeface="Trebuchet MS"/>
              </a:rPr>
              <a:t> </a:t>
            </a:r>
            <a:r>
              <a:rPr sz="1000" spc="110" dirty="0">
                <a:latin typeface="Trebuchet MS"/>
                <a:cs typeface="Trebuchet MS"/>
              </a:rPr>
              <a:t>MEMS</a:t>
            </a:r>
            <a:r>
              <a:rPr sz="1000" spc="-60" dirty="0">
                <a:latin typeface="Trebuchet MS"/>
                <a:cs typeface="Trebuchet MS"/>
              </a:rPr>
              <a:t> </a:t>
            </a:r>
            <a:r>
              <a:rPr sz="1000" spc="15" dirty="0">
                <a:latin typeface="Trebuchet MS"/>
                <a:cs typeface="Trebuchet MS"/>
              </a:rPr>
              <a:t>is</a:t>
            </a:r>
            <a:r>
              <a:rPr sz="1000" spc="-60" dirty="0">
                <a:latin typeface="Trebuchet MS"/>
                <a:cs typeface="Trebuchet MS"/>
              </a:rPr>
              <a:t> </a:t>
            </a:r>
            <a:r>
              <a:rPr sz="1000" spc="-25" dirty="0">
                <a:latin typeface="Trebuchet MS"/>
                <a:cs typeface="Trebuchet MS"/>
              </a:rPr>
              <a:t>evolving</a:t>
            </a:r>
            <a:r>
              <a:rPr sz="1000" spc="-60" dirty="0">
                <a:latin typeface="Trebuchet MS"/>
                <a:cs typeface="Trebuchet MS"/>
              </a:rPr>
              <a:t> </a:t>
            </a:r>
            <a:r>
              <a:rPr sz="1000" spc="-25" dirty="0">
                <a:latin typeface="Trebuchet MS"/>
                <a:cs typeface="Trebuchet MS"/>
              </a:rPr>
              <a:t>into</a:t>
            </a:r>
            <a:r>
              <a:rPr sz="1000" spc="-65" dirty="0">
                <a:latin typeface="Trebuchet MS"/>
                <a:cs typeface="Trebuchet MS"/>
              </a:rPr>
              <a:t> </a:t>
            </a:r>
            <a:r>
              <a:rPr sz="1000" spc="-40" dirty="0">
                <a:latin typeface="Trebuchet MS"/>
                <a:cs typeface="Trebuchet MS"/>
              </a:rPr>
              <a:t>new</a:t>
            </a:r>
            <a:r>
              <a:rPr sz="1000" spc="-60" dirty="0">
                <a:latin typeface="Trebuchet MS"/>
                <a:cs typeface="Trebuchet MS"/>
              </a:rPr>
              <a:t> </a:t>
            </a:r>
            <a:r>
              <a:rPr sz="1000" spc="5" dirty="0">
                <a:latin typeface="Trebuchet MS"/>
                <a:cs typeface="Trebuchet MS"/>
              </a:rPr>
              <a:t>kinds</a:t>
            </a:r>
            <a:r>
              <a:rPr sz="1000" spc="-60" dirty="0">
                <a:latin typeface="Trebuchet MS"/>
                <a:cs typeface="Trebuchet MS"/>
              </a:rPr>
              <a:t> </a:t>
            </a:r>
            <a:r>
              <a:rPr sz="1000" spc="-40" dirty="0">
                <a:latin typeface="Trebuchet MS"/>
                <a:cs typeface="Trebuchet MS"/>
              </a:rPr>
              <a:t>of </a:t>
            </a:r>
            <a:r>
              <a:rPr sz="1000" spc="-290" dirty="0">
                <a:latin typeface="Trebuchet MS"/>
                <a:cs typeface="Trebuchet MS"/>
              </a:rPr>
              <a:t> </a:t>
            </a:r>
            <a:r>
              <a:rPr sz="1000" spc="-30" dirty="0">
                <a:latin typeface="Trebuchet MS"/>
                <a:cs typeface="Trebuchet MS"/>
              </a:rPr>
              <a:t>wearables </a:t>
            </a:r>
            <a:r>
              <a:rPr sz="1000" spc="-40" dirty="0">
                <a:latin typeface="Trebuchet MS"/>
                <a:cs typeface="Trebuchet MS"/>
              </a:rPr>
              <a:t>that </a:t>
            </a:r>
            <a:r>
              <a:rPr sz="1000" spc="-30" dirty="0">
                <a:latin typeface="Trebuchet MS"/>
                <a:cs typeface="Trebuchet MS"/>
              </a:rPr>
              <a:t>provide </a:t>
            </a:r>
            <a:r>
              <a:rPr sz="1000" spc="-10" dirty="0">
                <a:latin typeface="Trebuchet MS"/>
                <a:cs typeface="Trebuchet MS"/>
              </a:rPr>
              <a:t>diagnostic </a:t>
            </a:r>
            <a:r>
              <a:rPr sz="1000" spc="-40" dirty="0">
                <a:latin typeface="Trebuchet MS"/>
                <a:cs typeface="Trebuchet MS"/>
              </a:rPr>
              <a:t>data, </a:t>
            </a:r>
            <a:r>
              <a:rPr sz="1000" spc="-10" dirty="0">
                <a:latin typeface="Trebuchet MS"/>
                <a:cs typeface="Trebuchet MS"/>
              </a:rPr>
              <a:t>some </a:t>
            </a:r>
            <a:r>
              <a:rPr sz="1000" spc="-35" dirty="0">
                <a:latin typeface="Trebuchet MS"/>
                <a:cs typeface="Trebuchet MS"/>
              </a:rPr>
              <a:t>even </a:t>
            </a:r>
            <a:r>
              <a:rPr sz="1000" spc="-45" dirty="0">
                <a:latin typeface="Trebuchet MS"/>
                <a:cs typeface="Trebuchet MS"/>
              </a:rPr>
              <a:t>for </a:t>
            </a:r>
            <a:r>
              <a:rPr sz="1000" spc="-30" dirty="0">
                <a:latin typeface="Trebuchet MS"/>
                <a:cs typeface="Trebuchet MS"/>
              </a:rPr>
              <a:t>ambulatory </a:t>
            </a:r>
            <a:r>
              <a:rPr sz="1000" spc="-290" dirty="0">
                <a:latin typeface="Trebuchet MS"/>
                <a:cs typeface="Trebuchet MS"/>
              </a:rPr>
              <a:t> </a:t>
            </a:r>
            <a:r>
              <a:rPr sz="1000" spc="-25" dirty="0">
                <a:latin typeface="Trebuchet MS"/>
                <a:cs typeface="Trebuchet MS"/>
              </a:rPr>
              <a:t>patients. </a:t>
            </a:r>
            <a:r>
              <a:rPr sz="1000" spc="10" dirty="0">
                <a:latin typeface="Trebuchet MS"/>
                <a:cs typeface="Trebuchet MS"/>
              </a:rPr>
              <a:t>Single </a:t>
            </a:r>
            <a:r>
              <a:rPr sz="1000" spc="-20" dirty="0">
                <a:latin typeface="Trebuchet MS"/>
                <a:cs typeface="Trebuchet MS"/>
              </a:rPr>
              <a:t>cell </a:t>
            </a:r>
            <a:r>
              <a:rPr sz="1000" spc="-30" dirty="0">
                <a:latin typeface="Trebuchet MS"/>
                <a:cs typeface="Trebuchet MS"/>
              </a:rPr>
              <a:t>data </a:t>
            </a:r>
            <a:r>
              <a:rPr sz="1000" spc="-5" dirty="0">
                <a:latin typeface="Trebuchet MS"/>
                <a:cs typeface="Trebuchet MS"/>
              </a:rPr>
              <a:t>analysis </a:t>
            </a:r>
            <a:r>
              <a:rPr sz="1000" spc="-20" dirty="0">
                <a:latin typeface="Trebuchet MS"/>
                <a:cs typeface="Trebuchet MS"/>
              </a:rPr>
              <a:t>forms </a:t>
            </a:r>
            <a:r>
              <a:rPr sz="1000" spc="-30" dirty="0">
                <a:latin typeface="Trebuchet MS"/>
                <a:cs typeface="Trebuchet MS"/>
              </a:rPr>
              <a:t>a </a:t>
            </a:r>
            <a:r>
              <a:rPr sz="1000" spc="-35" dirty="0">
                <a:latin typeface="Trebuchet MS"/>
                <a:cs typeface="Trebuchet MS"/>
              </a:rPr>
              <a:t>key </a:t>
            </a:r>
            <a:r>
              <a:rPr sz="1000" spc="-20" dirty="0">
                <a:latin typeface="Trebuchet MS"/>
                <a:cs typeface="Trebuchet MS"/>
              </a:rPr>
              <a:t>component </a:t>
            </a:r>
            <a:r>
              <a:rPr sz="1000" spc="-40" dirty="0">
                <a:latin typeface="Trebuchet MS"/>
                <a:cs typeface="Trebuchet MS"/>
              </a:rPr>
              <a:t>of </a:t>
            </a:r>
            <a:r>
              <a:rPr sz="1000" spc="-35" dirty="0">
                <a:latin typeface="Trebuchet MS"/>
                <a:cs typeface="Trebuchet MS"/>
              </a:rPr>
              <a:t>the </a:t>
            </a:r>
            <a:r>
              <a:rPr sz="1000" spc="-30" dirty="0">
                <a:latin typeface="Trebuchet MS"/>
                <a:cs typeface="Trebuchet MS"/>
              </a:rPr>
              <a:t> </a:t>
            </a:r>
            <a:r>
              <a:rPr sz="1000" spc="-50" dirty="0">
                <a:latin typeface="Trebuchet MS"/>
                <a:cs typeface="Trebuchet MS"/>
              </a:rPr>
              <a:t>effort</a:t>
            </a:r>
            <a:r>
              <a:rPr sz="1000" spc="-5" dirty="0">
                <a:latin typeface="Trebuchet MS"/>
                <a:cs typeface="Trebuchet MS"/>
              </a:rPr>
              <a:t> </a:t>
            </a:r>
            <a:r>
              <a:rPr sz="1000" dirty="0">
                <a:latin typeface="Trebuchet MS"/>
                <a:cs typeface="Trebuchet MS"/>
              </a:rPr>
              <a:t>in </a:t>
            </a:r>
            <a:r>
              <a:rPr sz="1000" spc="-20" dirty="0">
                <a:latin typeface="Trebuchet MS"/>
                <a:cs typeface="Trebuchet MS"/>
              </a:rPr>
              <a:t>personalized</a:t>
            </a:r>
            <a:r>
              <a:rPr sz="1000" dirty="0">
                <a:latin typeface="Trebuchet MS"/>
                <a:cs typeface="Trebuchet MS"/>
              </a:rPr>
              <a:t> </a:t>
            </a:r>
            <a:r>
              <a:rPr sz="1000" spc="-20" dirty="0">
                <a:latin typeface="Trebuchet MS"/>
                <a:cs typeface="Trebuchet MS"/>
              </a:rPr>
              <a:t>medicine.</a:t>
            </a:r>
            <a:endParaRPr sz="1000">
              <a:latin typeface="Trebuchet MS"/>
              <a:cs typeface="Trebuchet MS"/>
            </a:endParaRPr>
          </a:p>
        </p:txBody>
      </p:sp>
      <p:sp>
        <p:nvSpPr>
          <p:cNvPr id="34" name="object 34"/>
          <p:cNvSpPr txBox="1"/>
          <p:nvPr/>
        </p:nvSpPr>
        <p:spPr>
          <a:xfrm>
            <a:off x="3431299" y="7874863"/>
            <a:ext cx="3634104" cy="1181100"/>
          </a:xfrm>
          <a:prstGeom prst="rect">
            <a:avLst/>
          </a:prstGeom>
        </p:spPr>
        <p:txBody>
          <a:bodyPr vert="horz" wrap="square" lIns="0" tIns="12700" rIns="0" bIns="0" rtlCol="0">
            <a:spAutoFit/>
          </a:bodyPr>
          <a:lstStyle/>
          <a:p>
            <a:pPr marL="12700" marR="5080" algn="just">
              <a:lnSpc>
                <a:spcPct val="108300"/>
              </a:lnSpc>
              <a:spcBef>
                <a:spcPts val="100"/>
              </a:spcBef>
            </a:pPr>
            <a:r>
              <a:rPr sz="1000" b="1" spc="-80" dirty="0">
                <a:latin typeface="Tahoma"/>
                <a:cs typeface="Tahoma"/>
              </a:rPr>
              <a:t>Telerobotics:</a:t>
            </a:r>
            <a:r>
              <a:rPr sz="1000" b="1" spc="-75" dirty="0">
                <a:latin typeface="Tahoma"/>
                <a:cs typeface="Tahoma"/>
              </a:rPr>
              <a:t> </a:t>
            </a:r>
            <a:r>
              <a:rPr sz="1000" spc="-25" dirty="0">
                <a:latin typeface="Trebuchet MS"/>
                <a:cs typeface="Trebuchet MS"/>
              </a:rPr>
              <a:t>Remotely</a:t>
            </a:r>
            <a:r>
              <a:rPr sz="1000" spc="-20" dirty="0">
                <a:latin typeface="Trebuchet MS"/>
                <a:cs typeface="Trebuchet MS"/>
              </a:rPr>
              <a:t> </a:t>
            </a:r>
            <a:r>
              <a:rPr sz="1000" spc="-35" dirty="0">
                <a:latin typeface="Trebuchet MS"/>
                <a:cs typeface="Trebuchet MS"/>
              </a:rPr>
              <a:t>operated</a:t>
            </a:r>
            <a:r>
              <a:rPr sz="1000" spc="-30" dirty="0">
                <a:latin typeface="Trebuchet MS"/>
                <a:cs typeface="Trebuchet MS"/>
              </a:rPr>
              <a:t> </a:t>
            </a:r>
            <a:r>
              <a:rPr sz="1000" spc="-20" dirty="0">
                <a:latin typeface="Trebuchet MS"/>
                <a:cs typeface="Trebuchet MS"/>
              </a:rPr>
              <a:t>robotics</a:t>
            </a:r>
            <a:r>
              <a:rPr sz="1000" spc="-15" dirty="0">
                <a:latin typeface="Trebuchet MS"/>
                <a:cs typeface="Trebuchet MS"/>
              </a:rPr>
              <a:t> </a:t>
            </a:r>
            <a:r>
              <a:rPr sz="1000" spc="-25" dirty="0">
                <a:latin typeface="Trebuchet MS"/>
                <a:cs typeface="Trebuchet MS"/>
              </a:rPr>
              <a:t>tools</a:t>
            </a:r>
            <a:r>
              <a:rPr sz="1000" spc="-20" dirty="0">
                <a:latin typeface="Trebuchet MS"/>
                <a:cs typeface="Trebuchet MS"/>
              </a:rPr>
              <a:t> </a:t>
            </a:r>
            <a:r>
              <a:rPr sz="1000" spc="-35" dirty="0">
                <a:latin typeface="Trebuchet MS"/>
                <a:cs typeface="Trebuchet MS"/>
              </a:rPr>
              <a:t>allow</a:t>
            </a:r>
            <a:r>
              <a:rPr sz="1000" spc="-30" dirty="0">
                <a:latin typeface="Trebuchet MS"/>
                <a:cs typeface="Trebuchet MS"/>
              </a:rPr>
              <a:t> a</a:t>
            </a:r>
            <a:r>
              <a:rPr sz="1000" spc="-25" dirty="0">
                <a:latin typeface="Trebuchet MS"/>
                <a:cs typeface="Trebuchet MS"/>
              </a:rPr>
              <a:t> </a:t>
            </a:r>
            <a:r>
              <a:rPr sz="1000" spc="-35" dirty="0">
                <a:latin typeface="Trebuchet MS"/>
                <a:cs typeface="Trebuchet MS"/>
              </a:rPr>
              <a:t>doctor </a:t>
            </a:r>
            <a:r>
              <a:rPr sz="1000" spc="-30" dirty="0">
                <a:latin typeface="Trebuchet MS"/>
                <a:cs typeface="Trebuchet MS"/>
              </a:rPr>
              <a:t> </a:t>
            </a:r>
            <a:r>
              <a:rPr sz="1000" spc="-15" dirty="0">
                <a:latin typeface="Trebuchet MS"/>
                <a:cs typeface="Trebuchet MS"/>
              </a:rPr>
              <a:t>sitting</a:t>
            </a:r>
            <a:r>
              <a:rPr sz="1000" spc="-55" dirty="0">
                <a:latin typeface="Trebuchet MS"/>
                <a:cs typeface="Trebuchet MS"/>
              </a:rPr>
              <a:t> </a:t>
            </a:r>
            <a:r>
              <a:rPr sz="1000" dirty="0">
                <a:latin typeface="Trebuchet MS"/>
                <a:cs typeface="Trebuchet MS"/>
              </a:rPr>
              <a:t>in</a:t>
            </a:r>
            <a:r>
              <a:rPr sz="1000" spc="-55" dirty="0">
                <a:latin typeface="Trebuchet MS"/>
                <a:cs typeface="Trebuchet MS"/>
              </a:rPr>
              <a:t> </a:t>
            </a:r>
            <a:r>
              <a:rPr sz="1000" spc="-30" dirty="0">
                <a:latin typeface="Trebuchet MS"/>
                <a:cs typeface="Trebuchet MS"/>
              </a:rPr>
              <a:t>a</a:t>
            </a:r>
            <a:r>
              <a:rPr sz="1000" spc="-55" dirty="0">
                <a:latin typeface="Trebuchet MS"/>
                <a:cs typeface="Trebuchet MS"/>
              </a:rPr>
              <a:t> </a:t>
            </a:r>
            <a:r>
              <a:rPr sz="1000" spc="-50" dirty="0">
                <a:latin typeface="Trebuchet MS"/>
                <a:cs typeface="Trebuchet MS"/>
              </a:rPr>
              <a:t>tertiary</a:t>
            </a:r>
            <a:r>
              <a:rPr sz="1000" spc="-55" dirty="0">
                <a:latin typeface="Trebuchet MS"/>
                <a:cs typeface="Trebuchet MS"/>
              </a:rPr>
              <a:t> </a:t>
            </a:r>
            <a:r>
              <a:rPr sz="1000" spc="-25" dirty="0">
                <a:latin typeface="Trebuchet MS"/>
                <a:cs typeface="Trebuchet MS"/>
              </a:rPr>
              <a:t>health</a:t>
            </a:r>
            <a:r>
              <a:rPr sz="1000" spc="-55" dirty="0">
                <a:latin typeface="Trebuchet MS"/>
                <a:cs typeface="Trebuchet MS"/>
              </a:rPr>
              <a:t> </a:t>
            </a:r>
            <a:r>
              <a:rPr sz="1000" spc="-35" dirty="0">
                <a:latin typeface="Trebuchet MS"/>
                <a:cs typeface="Trebuchet MS"/>
              </a:rPr>
              <a:t>center</a:t>
            </a:r>
            <a:r>
              <a:rPr sz="1000" spc="-55" dirty="0">
                <a:latin typeface="Trebuchet MS"/>
                <a:cs typeface="Trebuchet MS"/>
              </a:rPr>
              <a:t> </a:t>
            </a:r>
            <a:r>
              <a:rPr sz="1000" dirty="0">
                <a:latin typeface="Trebuchet MS"/>
                <a:cs typeface="Trebuchet MS"/>
              </a:rPr>
              <a:t>in</a:t>
            </a:r>
            <a:r>
              <a:rPr sz="1000" spc="-55" dirty="0">
                <a:latin typeface="Trebuchet MS"/>
                <a:cs typeface="Trebuchet MS"/>
              </a:rPr>
              <a:t> </a:t>
            </a:r>
            <a:r>
              <a:rPr sz="1000" spc="-30" dirty="0">
                <a:latin typeface="Trebuchet MS"/>
                <a:cs typeface="Trebuchet MS"/>
              </a:rPr>
              <a:t>a</a:t>
            </a:r>
            <a:r>
              <a:rPr sz="1000" spc="-50" dirty="0">
                <a:latin typeface="Trebuchet MS"/>
                <a:cs typeface="Trebuchet MS"/>
              </a:rPr>
              <a:t> </a:t>
            </a:r>
            <a:r>
              <a:rPr sz="1000" spc="-30" dirty="0">
                <a:latin typeface="Trebuchet MS"/>
                <a:cs typeface="Trebuchet MS"/>
              </a:rPr>
              <a:t>city</a:t>
            </a:r>
            <a:r>
              <a:rPr sz="1000" spc="-55" dirty="0">
                <a:latin typeface="Trebuchet MS"/>
                <a:cs typeface="Trebuchet MS"/>
              </a:rPr>
              <a:t> to </a:t>
            </a:r>
            <a:r>
              <a:rPr sz="1000" spc="-45" dirty="0">
                <a:latin typeface="Trebuchet MS"/>
                <a:cs typeface="Trebuchet MS"/>
              </a:rPr>
              <a:t>offer</a:t>
            </a:r>
            <a:r>
              <a:rPr sz="1000" spc="-55" dirty="0">
                <a:latin typeface="Trebuchet MS"/>
                <a:cs typeface="Trebuchet MS"/>
              </a:rPr>
              <a:t> </a:t>
            </a:r>
            <a:r>
              <a:rPr sz="1000" spc="-45" dirty="0">
                <a:latin typeface="Trebuchet MS"/>
                <a:cs typeface="Trebuchet MS"/>
              </a:rPr>
              <a:t>expert</a:t>
            </a:r>
            <a:r>
              <a:rPr sz="1000" spc="-55" dirty="0">
                <a:latin typeface="Trebuchet MS"/>
                <a:cs typeface="Trebuchet MS"/>
              </a:rPr>
              <a:t> </a:t>
            </a:r>
            <a:r>
              <a:rPr sz="1000" spc="-30" dirty="0">
                <a:latin typeface="Trebuchet MS"/>
                <a:cs typeface="Trebuchet MS"/>
              </a:rPr>
              <a:t>healthcare </a:t>
            </a:r>
            <a:r>
              <a:rPr sz="1000" spc="-290" dirty="0">
                <a:latin typeface="Trebuchet MS"/>
                <a:cs typeface="Trebuchet MS"/>
              </a:rPr>
              <a:t> </a:t>
            </a:r>
            <a:r>
              <a:rPr sz="1000" spc="-25" dirty="0">
                <a:latin typeface="Trebuchet MS"/>
                <a:cs typeface="Trebuchet MS"/>
              </a:rPr>
              <a:t>service </a:t>
            </a:r>
            <a:r>
              <a:rPr sz="1000" dirty="0">
                <a:latin typeface="Trebuchet MS"/>
                <a:cs typeface="Trebuchet MS"/>
              </a:rPr>
              <a:t>in </a:t>
            </a:r>
            <a:r>
              <a:rPr sz="1000" spc="-45" dirty="0">
                <a:latin typeface="Trebuchet MS"/>
                <a:cs typeface="Trebuchet MS"/>
              </a:rPr>
              <a:t>remote </a:t>
            </a:r>
            <a:r>
              <a:rPr sz="1000" spc="-10" dirty="0">
                <a:latin typeface="Trebuchet MS"/>
                <a:cs typeface="Trebuchet MS"/>
              </a:rPr>
              <a:t>and </a:t>
            </a:r>
            <a:r>
              <a:rPr sz="1000" spc="-30" dirty="0">
                <a:latin typeface="Trebuchet MS"/>
                <a:cs typeface="Trebuchet MS"/>
              </a:rPr>
              <a:t>rural </a:t>
            </a:r>
            <a:r>
              <a:rPr sz="1000" spc="-25" dirty="0">
                <a:latin typeface="Trebuchet MS"/>
                <a:cs typeface="Trebuchet MS"/>
              </a:rPr>
              <a:t>areas also. </a:t>
            </a:r>
            <a:r>
              <a:rPr sz="1000" spc="30" dirty="0">
                <a:latin typeface="Trebuchet MS"/>
                <a:cs typeface="Trebuchet MS"/>
              </a:rPr>
              <a:t>In </a:t>
            </a:r>
            <a:r>
              <a:rPr sz="1000" spc="-35" dirty="0">
                <a:latin typeface="Trebuchet MS"/>
                <a:cs typeface="Trebuchet MS"/>
              </a:rPr>
              <a:t>the </a:t>
            </a:r>
            <a:r>
              <a:rPr sz="1000" spc="-30" dirty="0">
                <a:latin typeface="Trebuchet MS"/>
                <a:cs typeface="Trebuchet MS"/>
              </a:rPr>
              <a:t>current </a:t>
            </a:r>
            <a:r>
              <a:rPr sz="1000" spc="-10" dirty="0">
                <a:latin typeface="Trebuchet MS"/>
                <a:cs typeface="Trebuchet MS"/>
              </a:rPr>
              <a:t>pandemic </a:t>
            </a:r>
            <a:r>
              <a:rPr sz="1000" spc="-5" dirty="0">
                <a:latin typeface="Trebuchet MS"/>
                <a:cs typeface="Trebuchet MS"/>
              </a:rPr>
              <a:t> </a:t>
            </a:r>
            <a:r>
              <a:rPr sz="1000" spc="-20" dirty="0">
                <a:latin typeface="Trebuchet MS"/>
                <a:cs typeface="Trebuchet MS"/>
              </a:rPr>
              <a:t>scenario, </a:t>
            </a:r>
            <a:r>
              <a:rPr sz="1000" spc="-35" dirty="0">
                <a:latin typeface="Trebuchet MS"/>
                <a:cs typeface="Trebuchet MS"/>
              </a:rPr>
              <a:t>the </a:t>
            </a:r>
            <a:r>
              <a:rPr sz="1000" spc="-5" dirty="0">
                <a:latin typeface="Trebuchet MS"/>
                <a:cs typeface="Trebuchet MS"/>
              </a:rPr>
              <a:t>usage </a:t>
            </a:r>
            <a:r>
              <a:rPr sz="1000" spc="5" dirty="0">
                <a:latin typeface="Trebuchet MS"/>
                <a:cs typeface="Trebuchet MS"/>
              </a:rPr>
              <a:t>has </a:t>
            </a:r>
            <a:r>
              <a:rPr sz="1000" spc="-25" dirty="0">
                <a:latin typeface="Trebuchet MS"/>
                <a:cs typeface="Trebuchet MS"/>
              </a:rPr>
              <a:t>expanded </a:t>
            </a:r>
            <a:r>
              <a:rPr sz="1000" spc="-55" dirty="0">
                <a:latin typeface="Trebuchet MS"/>
                <a:cs typeface="Trebuchet MS"/>
              </a:rPr>
              <a:t>to</a:t>
            </a:r>
            <a:r>
              <a:rPr sz="1000" spc="190" dirty="0">
                <a:latin typeface="Trebuchet MS"/>
                <a:cs typeface="Trebuchet MS"/>
              </a:rPr>
              <a:t> </a:t>
            </a:r>
            <a:r>
              <a:rPr sz="1000" spc="-35" dirty="0">
                <a:latin typeface="Trebuchet MS"/>
                <a:cs typeface="Trebuchet MS"/>
              </a:rPr>
              <a:t>even the </a:t>
            </a:r>
            <a:r>
              <a:rPr sz="1000" spc="-30" dirty="0">
                <a:latin typeface="Trebuchet MS"/>
                <a:cs typeface="Trebuchet MS"/>
              </a:rPr>
              <a:t>city </a:t>
            </a:r>
            <a:r>
              <a:rPr sz="1000" spc="-25" dirty="0">
                <a:latin typeface="Trebuchet MS"/>
                <a:cs typeface="Trebuchet MS"/>
              </a:rPr>
              <a:t>centers </a:t>
            </a:r>
            <a:r>
              <a:rPr sz="1000" spc="-45" dirty="0">
                <a:latin typeface="Trebuchet MS"/>
                <a:cs typeface="Trebuchet MS"/>
              </a:rPr>
              <a:t>where </a:t>
            </a:r>
            <a:r>
              <a:rPr sz="1000" spc="-40" dirty="0">
                <a:latin typeface="Trebuchet MS"/>
                <a:cs typeface="Trebuchet MS"/>
              </a:rPr>
              <a:t> it </a:t>
            </a:r>
            <a:r>
              <a:rPr sz="1000" spc="15" dirty="0">
                <a:latin typeface="Trebuchet MS"/>
                <a:cs typeface="Trebuchet MS"/>
              </a:rPr>
              <a:t>is </a:t>
            </a:r>
            <a:r>
              <a:rPr sz="1000" spc="-35" dirty="0">
                <a:latin typeface="Trebuchet MS"/>
                <a:cs typeface="Trebuchet MS"/>
              </a:rPr>
              <a:t>not </a:t>
            </a:r>
            <a:r>
              <a:rPr sz="1000" spc="-5" dirty="0">
                <a:latin typeface="Trebuchet MS"/>
                <a:cs typeface="Trebuchet MS"/>
              </a:rPr>
              <a:t>possible </a:t>
            </a:r>
            <a:r>
              <a:rPr sz="1000" spc="-45" dirty="0">
                <a:latin typeface="Trebuchet MS"/>
                <a:cs typeface="Trebuchet MS"/>
              </a:rPr>
              <a:t>for </a:t>
            </a:r>
            <a:r>
              <a:rPr sz="1000" spc="-30" dirty="0">
                <a:latin typeface="Trebuchet MS"/>
                <a:cs typeface="Trebuchet MS"/>
              </a:rPr>
              <a:t>a </a:t>
            </a:r>
            <a:r>
              <a:rPr sz="1000" spc="-35" dirty="0">
                <a:latin typeface="Trebuchet MS"/>
                <a:cs typeface="Trebuchet MS"/>
              </a:rPr>
              <a:t>doctor </a:t>
            </a:r>
            <a:r>
              <a:rPr sz="1000" spc="-55" dirty="0">
                <a:latin typeface="Trebuchet MS"/>
                <a:cs typeface="Trebuchet MS"/>
              </a:rPr>
              <a:t>to</a:t>
            </a:r>
            <a:r>
              <a:rPr sz="1000" spc="190" dirty="0">
                <a:latin typeface="Trebuchet MS"/>
                <a:cs typeface="Trebuchet MS"/>
              </a:rPr>
              <a:t> </a:t>
            </a:r>
            <a:r>
              <a:rPr sz="1000" spc="-25" dirty="0">
                <a:latin typeface="Trebuchet MS"/>
                <a:cs typeface="Trebuchet MS"/>
              </a:rPr>
              <a:t>be </a:t>
            </a:r>
            <a:r>
              <a:rPr sz="1000" spc="-15" dirty="0">
                <a:latin typeface="Trebuchet MS"/>
                <a:cs typeface="Trebuchet MS"/>
              </a:rPr>
              <a:t>physically </a:t>
            </a:r>
            <a:r>
              <a:rPr sz="1000" dirty="0">
                <a:latin typeface="Trebuchet MS"/>
                <a:cs typeface="Trebuchet MS"/>
              </a:rPr>
              <a:t>in </a:t>
            </a:r>
            <a:r>
              <a:rPr sz="1000" spc="-35" dirty="0">
                <a:latin typeface="Trebuchet MS"/>
                <a:cs typeface="Trebuchet MS"/>
              </a:rPr>
              <a:t>the </a:t>
            </a:r>
            <a:r>
              <a:rPr sz="1000" spc="-10" dirty="0">
                <a:latin typeface="Trebuchet MS"/>
                <a:cs typeface="Trebuchet MS"/>
              </a:rPr>
              <a:t>same space </a:t>
            </a:r>
            <a:r>
              <a:rPr sz="1000" spc="-5" dirty="0">
                <a:latin typeface="Trebuchet MS"/>
                <a:cs typeface="Trebuchet MS"/>
              </a:rPr>
              <a:t> </a:t>
            </a:r>
            <a:r>
              <a:rPr sz="1000" spc="5" dirty="0">
                <a:latin typeface="Trebuchet MS"/>
                <a:cs typeface="Trebuchet MS"/>
              </a:rPr>
              <a:t>as </a:t>
            </a:r>
            <a:r>
              <a:rPr sz="1000" spc="-30" dirty="0">
                <a:latin typeface="Trebuchet MS"/>
                <a:cs typeface="Trebuchet MS"/>
              </a:rPr>
              <a:t>patient </a:t>
            </a:r>
            <a:r>
              <a:rPr sz="1000" spc="-45" dirty="0">
                <a:latin typeface="Trebuchet MS"/>
                <a:cs typeface="Trebuchet MS"/>
              </a:rPr>
              <a:t>for </a:t>
            </a:r>
            <a:r>
              <a:rPr sz="1000" spc="-35" dirty="0">
                <a:latin typeface="Trebuchet MS"/>
                <a:cs typeface="Trebuchet MS"/>
              </a:rPr>
              <a:t>the </a:t>
            </a:r>
            <a:r>
              <a:rPr sz="1000" spc="-10" dirty="0">
                <a:latin typeface="Trebuchet MS"/>
                <a:cs typeface="Trebuchet MS"/>
              </a:rPr>
              <a:t>risk </a:t>
            </a:r>
            <a:r>
              <a:rPr sz="1000" spc="-40" dirty="0">
                <a:latin typeface="Trebuchet MS"/>
                <a:cs typeface="Trebuchet MS"/>
              </a:rPr>
              <a:t>of </a:t>
            </a:r>
            <a:r>
              <a:rPr sz="1000" spc="-10" dirty="0">
                <a:latin typeface="Trebuchet MS"/>
                <a:cs typeface="Trebuchet MS"/>
              </a:rPr>
              <a:t>catching </a:t>
            </a:r>
            <a:r>
              <a:rPr sz="1000" spc="-25" dirty="0">
                <a:latin typeface="Trebuchet MS"/>
                <a:cs typeface="Trebuchet MS"/>
              </a:rPr>
              <a:t>infection. The computer </a:t>
            </a:r>
            <a:r>
              <a:rPr sz="1000" spc="-10" dirty="0">
                <a:latin typeface="Trebuchet MS"/>
                <a:cs typeface="Trebuchet MS"/>
              </a:rPr>
              <a:t>vision </a:t>
            </a:r>
            <a:r>
              <a:rPr sz="1000" spc="-5" dirty="0">
                <a:latin typeface="Trebuchet MS"/>
                <a:cs typeface="Trebuchet MS"/>
              </a:rPr>
              <a:t> </a:t>
            </a:r>
            <a:r>
              <a:rPr sz="1000" spc="-20" dirty="0">
                <a:latin typeface="Trebuchet MS"/>
                <a:cs typeface="Trebuchet MS"/>
              </a:rPr>
              <a:t>group</a:t>
            </a:r>
            <a:r>
              <a:rPr sz="1000" spc="10" dirty="0">
                <a:latin typeface="Trebuchet MS"/>
                <a:cs typeface="Trebuchet MS"/>
              </a:rPr>
              <a:t> </a:t>
            </a:r>
            <a:r>
              <a:rPr sz="1000" spc="15" dirty="0">
                <a:latin typeface="Trebuchet MS"/>
                <a:cs typeface="Trebuchet MS"/>
              </a:rPr>
              <a:t>is</a:t>
            </a:r>
            <a:r>
              <a:rPr sz="1000" spc="10" dirty="0">
                <a:latin typeface="Trebuchet MS"/>
                <a:cs typeface="Trebuchet MS"/>
              </a:rPr>
              <a:t> </a:t>
            </a:r>
            <a:r>
              <a:rPr sz="1000" spc="-25" dirty="0">
                <a:latin typeface="Trebuchet MS"/>
                <a:cs typeface="Trebuchet MS"/>
              </a:rPr>
              <a:t>collaborating</a:t>
            </a:r>
            <a:r>
              <a:rPr sz="1000" spc="10" dirty="0">
                <a:latin typeface="Trebuchet MS"/>
                <a:cs typeface="Trebuchet MS"/>
              </a:rPr>
              <a:t> </a:t>
            </a:r>
            <a:r>
              <a:rPr sz="1000" spc="-35" dirty="0">
                <a:latin typeface="Trebuchet MS"/>
                <a:cs typeface="Trebuchet MS"/>
              </a:rPr>
              <a:t>with</a:t>
            </a:r>
            <a:r>
              <a:rPr sz="1000" spc="15" dirty="0">
                <a:latin typeface="Trebuchet MS"/>
                <a:cs typeface="Trebuchet MS"/>
              </a:rPr>
              <a:t> </a:t>
            </a:r>
            <a:r>
              <a:rPr sz="1000" spc="-5" dirty="0">
                <a:latin typeface="Trebuchet MS"/>
                <a:cs typeface="Trebuchet MS"/>
              </a:rPr>
              <a:t>Robotics</a:t>
            </a:r>
            <a:r>
              <a:rPr sz="1000" spc="10" dirty="0">
                <a:latin typeface="Trebuchet MS"/>
                <a:cs typeface="Trebuchet MS"/>
              </a:rPr>
              <a:t> </a:t>
            </a:r>
            <a:r>
              <a:rPr sz="1000" spc="-20" dirty="0">
                <a:latin typeface="Trebuchet MS"/>
                <a:cs typeface="Trebuchet MS"/>
              </a:rPr>
              <a:t>group</a:t>
            </a:r>
            <a:r>
              <a:rPr sz="1000" spc="10" dirty="0">
                <a:latin typeface="Trebuchet MS"/>
                <a:cs typeface="Trebuchet MS"/>
              </a:rPr>
              <a:t> </a:t>
            </a:r>
            <a:r>
              <a:rPr sz="1000" spc="-45" dirty="0">
                <a:latin typeface="Trebuchet MS"/>
                <a:cs typeface="Trebuchet MS"/>
              </a:rPr>
              <a:t>at</a:t>
            </a:r>
            <a:r>
              <a:rPr sz="1000" spc="15" dirty="0">
                <a:latin typeface="Trebuchet MS"/>
                <a:cs typeface="Trebuchet MS"/>
              </a:rPr>
              <a:t> </a:t>
            </a:r>
            <a:r>
              <a:rPr sz="1000" spc="25" dirty="0">
                <a:latin typeface="Trebuchet MS"/>
                <a:cs typeface="Trebuchet MS"/>
              </a:rPr>
              <a:t>IIT</a:t>
            </a:r>
            <a:r>
              <a:rPr sz="1000" spc="10" dirty="0">
                <a:latin typeface="Trebuchet MS"/>
                <a:cs typeface="Trebuchet MS"/>
              </a:rPr>
              <a:t> </a:t>
            </a:r>
            <a:r>
              <a:rPr sz="1000" spc="-5" dirty="0">
                <a:latin typeface="Trebuchet MS"/>
                <a:cs typeface="Trebuchet MS"/>
              </a:rPr>
              <a:t>Delhi</a:t>
            </a:r>
            <a:r>
              <a:rPr sz="1000" spc="10" dirty="0">
                <a:latin typeface="Trebuchet MS"/>
                <a:cs typeface="Trebuchet MS"/>
              </a:rPr>
              <a:t> </a:t>
            </a:r>
            <a:r>
              <a:rPr sz="1000" spc="-55" dirty="0">
                <a:latin typeface="Trebuchet MS"/>
                <a:cs typeface="Trebuchet MS"/>
              </a:rPr>
              <a:t>to</a:t>
            </a:r>
            <a:r>
              <a:rPr sz="1000" spc="15" dirty="0">
                <a:latin typeface="Trebuchet MS"/>
                <a:cs typeface="Trebuchet MS"/>
              </a:rPr>
              <a:t> </a:t>
            </a:r>
            <a:r>
              <a:rPr sz="1000" spc="-30" dirty="0">
                <a:latin typeface="Trebuchet MS"/>
                <a:cs typeface="Trebuchet MS"/>
              </a:rPr>
              <a:t>develop</a:t>
            </a:r>
            <a:endParaRPr sz="1000">
              <a:latin typeface="Trebuchet MS"/>
              <a:cs typeface="Trebuchet MS"/>
            </a:endParaRPr>
          </a:p>
        </p:txBody>
      </p:sp>
      <p:sp>
        <p:nvSpPr>
          <p:cNvPr id="35" name="object 35"/>
          <p:cNvSpPr txBox="1"/>
          <p:nvPr/>
        </p:nvSpPr>
        <p:spPr>
          <a:xfrm>
            <a:off x="6293633" y="9455923"/>
            <a:ext cx="771525" cy="162560"/>
          </a:xfrm>
          <a:prstGeom prst="rect">
            <a:avLst/>
          </a:prstGeom>
        </p:spPr>
        <p:txBody>
          <a:bodyPr vert="horz" wrap="square" lIns="0" tIns="12700" rIns="0" bIns="0" rtlCol="0">
            <a:spAutoFit/>
          </a:bodyPr>
          <a:lstStyle/>
          <a:p>
            <a:pPr marL="12700">
              <a:lnSpc>
                <a:spcPct val="100000"/>
              </a:lnSpc>
              <a:spcBef>
                <a:spcPts val="100"/>
              </a:spcBef>
              <a:tabLst>
                <a:tab pos="618490" algn="l"/>
              </a:tabLst>
            </a:pPr>
            <a:r>
              <a:rPr sz="900" spc="25" dirty="0">
                <a:latin typeface="Trebuchet MS"/>
                <a:cs typeface="Trebuchet MS"/>
              </a:rPr>
              <a:t>IIT </a:t>
            </a:r>
            <a:r>
              <a:rPr sz="900" spc="-5" dirty="0">
                <a:latin typeface="Trebuchet MS"/>
                <a:cs typeface="Trebuchet MS"/>
              </a:rPr>
              <a:t>Delhi	</a:t>
            </a:r>
            <a:r>
              <a:rPr sz="900" b="1" spc="-25" dirty="0">
                <a:latin typeface="Tahoma"/>
                <a:cs typeface="Tahoma"/>
              </a:rPr>
              <a:t>15</a:t>
            </a:r>
            <a:endParaRPr sz="900">
              <a:latin typeface="Tahoma"/>
              <a:cs typeface="Tahoma"/>
            </a:endParaRPr>
          </a:p>
        </p:txBody>
      </p:sp>
      <p:sp>
        <p:nvSpPr>
          <p:cNvPr id="36" name="object 36"/>
          <p:cNvSpPr/>
          <p:nvPr/>
        </p:nvSpPr>
        <p:spPr>
          <a:xfrm>
            <a:off x="6828774" y="9498600"/>
            <a:ext cx="0" cy="134620"/>
          </a:xfrm>
          <a:custGeom>
            <a:avLst/>
            <a:gdLst/>
            <a:ahLst/>
            <a:cxnLst/>
            <a:rect l="l" t="t" r="r" b="b"/>
            <a:pathLst>
              <a:path h="134620">
                <a:moveTo>
                  <a:pt x="0" y="0"/>
                </a:moveTo>
                <a:lnTo>
                  <a:pt x="0" y="134099"/>
                </a:lnTo>
              </a:path>
            </a:pathLst>
          </a:custGeom>
          <a:ln w="6350">
            <a:solidFill>
              <a:srgbClr val="000000"/>
            </a:solidFill>
          </a:ln>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7299" y="839292"/>
            <a:ext cx="6358255" cy="5089525"/>
          </a:xfrm>
          <a:prstGeom prst="rect">
            <a:avLst/>
          </a:prstGeom>
        </p:spPr>
        <p:txBody>
          <a:bodyPr vert="horz" wrap="square" lIns="0" tIns="12700" rIns="0" bIns="0" rtlCol="0">
            <a:spAutoFit/>
          </a:bodyPr>
          <a:lstStyle/>
          <a:p>
            <a:pPr marL="12700" marR="5080" algn="just">
              <a:lnSpc>
                <a:spcPct val="108300"/>
              </a:lnSpc>
              <a:spcBef>
                <a:spcPts val="100"/>
              </a:spcBef>
            </a:pPr>
            <a:r>
              <a:rPr sz="1000" spc="-40" dirty="0">
                <a:latin typeface="Trebuchet MS"/>
                <a:cs typeface="Trebuchet MS"/>
              </a:rPr>
              <a:t>remotely </a:t>
            </a:r>
            <a:r>
              <a:rPr sz="1000" spc="-35" dirty="0">
                <a:latin typeface="Trebuchet MS"/>
                <a:cs typeface="Trebuchet MS"/>
              </a:rPr>
              <a:t>operated </a:t>
            </a:r>
            <a:r>
              <a:rPr sz="1000" spc="-15" dirty="0">
                <a:latin typeface="Trebuchet MS"/>
                <a:cs typeface="Trebuchet MS"/>
              </a:rPr>
              <a:t>ultrasound </a:t>
            </a:r>
            <a:r>
              <a:rPr sz="1000" spc="-30" dirty="0">
                <a:latin typeface="Trebuchet MS"/>
                <a:cs typeface="Trebuchet MS"/>
              </a:rPr>
              <a:t>robotic </a:t>
            </a:r>
            <a:r>
              <a:rPr sz="1000" spc="-40" dirty="0">
                <a:latin typeface="Trebuchet MS"/>
                <a:cs typeface="Trebuchet MS"/>
              </a:rPr>
              <a:t>arm, </a:t>
            </a:r>
            <a:r>
              <a:rPr sz="1000" spc="-15" dirty="0">
                <a:latin typeface="Trebuchet MS"/>
                <a:cs typeface="Trebuchet MS"/>
              </a:rPr>
              <a:t>which </a:t>
            </a:r>
            <a:r>
              <a:rPr sz="1000" spc="-30" dirty="0">
                <a:latin typeface="Trebuchet MS"/>
                <a:cs typeface="Trebuchet MS"/>
              </a:rPr>
              <a:t>will </a:t>
            </a:r>
            <a:r>
              <a:rPr sz="1000" spc="-25" dirty="0">
                <a:latin typeface="Trebuchet MS"/>
                <a:cs typeface="Trebuchet MS"/>
              </a:rPr>
              <a:t>be </a:t>
            </a:r>
            <a:r>
              <a:rPr sz="1000" spc="-10" dirty="0">
                <a:latin typeface="Trebuchet MS"/>
                <a:cs typeface="Trebuchet MS"/>
              </a:rPr>
              <a:t>useful </a:t>
            </a:r>
            <a:r>
              <a:rPr sz="1000" dirty="0">
                <a:latin typeface="Trebuchet MS"/>
                <a:cs typeface="Trebuchet MS"/>
              </a:rPr>
              <a:t>in </a:t>
            </a:r>
            <a:r>
              <a:rPr sz="1000" spc="-20" dirty="0">
                <a:latin typeface="Trebuchet MS"/>
                <a:cs typeface="Trebuchet MS"/>
              </a:rPr>
              <a:t>providing </a:t>
            </a:r>
            <a:r>
              <a:rPr sz="1000" spc="-30" dirty="0">
                <a:latin typeface="Trebuchet MS"/>
                <a:cs typeface="Trebuchet MS"/>
              </a:rPr>
              <a:t>prenatal </a:t>
            </a:r>
            <a:r>
              <a:rPr sz="1000" spc="-35" dirty="0">
                <a:latin typeface="Trebuchet MS"/>
                <a:cs typeface="Trebuchet MS"/>
              </a:rPr>
              <a:t>care </a:t>
            </a:r>
            <a:r>
              <a:rPr sz="1000" dirty="0">
                <a:latin typeface="Trebuchet MS"/>
                <a:cs typeface="Trebuchet MS"/>
              </a:rPr>
              <a:t>in </a:t>
            </a:r>
            <a:r>
              <a:rPr sz="1000" spc="-45" dirty="0">
                <a:latin typeface="Trebuchet MS"/>
                <a:cs typeface="Trebuchet MS"/>
              </a:rPr>
              <a:t>remote </a:t>
            </a:r>
            <a:r>
              <a:rPr sz="1000" spc="-30" dirty="0">
                <a:latin typeface="Trebuchet MS"/>
                <a:cs typeface="Trebuchet MS"/>
              </a:rPr>
              <a:t>centers, </a:t>
            </a:r>
            <a:r>
              <a:rPr sz="1000" spc="5" dirty="0">
                <a:latin typeface="Trebuchet MS"/>
                <a:cs typeface="Trebuchet MS"/>
              </a:rPr>
              <a:t>as </a:t>
            </a:r>
            <a:r>
              <a:rPr sz="1000" spc="-40" dirty="0">
                <a:latin typeface="Trebuchet MS"/>
                <a:cs typeface="Trebuchet MS"/>
              </a:rPr>
              <a:t>well </a:t>
            </a:r>
            <a:r>
              <a:rPr sz="1000" spc="-290" dirty="0">
                <a:latin typeface="Trebuchet MS"/>
                <a:cs typeface="Trebuchet MS"/>
              </a:rPr>
              <a:t> </a:t>
            </a:r>
            <a:r>
              <a:rPr sz="1000" spc="5" dirty="0">
                <a:latin typeface="Trebuchet MS"/>
                <a:cs typeface="Trebuchet MS"/>
              </a:rPr>
              <a:t>as</a:t>
            </a:r>
            <a:r>
              <a:rPr sz="1000" dirty="0">
                <a:latin typeface="Trebuchet MS"/>
                <a:cs typeface="Trebuchet MS"/>
              </a:rPr>
              <a:t> </a:t>
            </a:r>
            <a:r>
              <a:rPr sz="1000" spc="-20" dirty="0">
                <a:latin typeface="Trebuchet MS"/>
                <a:cs typeface="Trebuchet MS"/>
              </a:rPr>
              <a:t>covid</a:t>
            </a:r>
            <a:r>
              <a:rPr sz="1000" dirty="0">
                <a:latin typeface="Trebuchet MS"/>
                <a:cs typeface="Trebuchet MS"/>
              </a:rPr>
              <a:t> </a:t>
            </a:r>
            <a:r>
              <a:rPr sz="1000" spc="-40" dirty="0">
                <a:latin typeface="Trebuchet MS"/>
                <a:cs typeface="Trebuchet MS"/>
              </a:rPr>
              <a:t>treatment</a:t>
            </a:r>
            <a:r>
              <a:rPr sz="1000" dirty="0">
                <a:latin typeface="Trebuchet MS"/>
                <a:cs typeface="Trebuchet MS"/>
              </a:rPr>
              <a:t> in</a:t>
            </a:r>
            <a:r>
              <a:rPr sz="1000" spc="-5" dirty="0">
                <a:latin typeface="Trebuchet MS"/>
                <a:cs typeface="Trebuchet MS"/>
              </a:rPr>
              <a:t> </a:t>
            </a:r>
            <a:r>
              <a:rPr sz="1000" spc="-30" dirty="0">
                <a:latin typeface="Trebuchet MS"/>
                <a:cs typeface="Trebuchet MS"/>
              </a:rPr>
              <a:t>a</a:t>
            </a:r>
            <a:r>
              <a:rPr sz="1000" dirty="0">
                <a:latin typeface="Trebuchet MS"/>
                <a:cs typeface="Trebuchet MS"/>
              </a:rPr>
              <a:t> </a:t>
            </a:r>
            <a:r>
              <a:rPr sz="1000" spc="-20" dirty="0">
                <a:latin typeface="Trebuchet MS"/>
                <a:cs typeface="Trebuchet MS"/>
              </a:rPr>
              <a:t>local</a:t>
            </a:r>
            <a:r>
              <a:rPr sz="1000" dirty="0">
                <a:latin typeface="Trebuchet MS"/>
                <a:cs typeface="Trebuchet MS"/>
              </a:rPr>
              <a:t> </a:t>
            </a:r>
            <a:r>
              <a:rPr sz="1000" spc="-20" dirty="0">
                <a:latin typeface="Trebuchet MS"/>
                <a:cs typeface="Trebuchet MS"/>
              </a:rPr>
              <a:t>but</a:t>
            </a:r>
            <a:r>
              <a:rPr sz="1000" dirty="0">
                <a:latin typeface="Trebuchet MS"/>
                <a:cs typeface="Trebuchet MS"/>
              </a:rPr>
              <a:t> </a:t>
            </a:r>
            <a:r>
              <a:rPr sz="1000" spc="-15" dirty="0">
                <a:latin typeface="Trebuchet MS"/>
                <a:cs typeface="Trebuchet MS"/>
              </a:rPr>
              <a:t>physically</a:t>
            </a:r>
            <a:r>
              <a:rPr sz="1000" dirty="0">
                <a:latin typeface="Trebuchet MS"/>
                <a:cs typeface="Trebuchet MS"/>
              </a:rPr>
              <a:t> </a:t>
            </a:r>
            <a:r>
              <a:rPr sz="1000" spc="-25" dirty="0">
                <a:latin typeface="Trebuchet MS"/>
                <a:cs typeface="Trebuchet MS"/>
              </a:rPr>
              <a:t>separated</a:t>
            </a:r>
            <a:r>
              <a:rPr sz="1000" dirty="0">
                <a:latin typeface="Trebuchet MS"/>
                <a:cs typeface="Trebuchet MS"/>
              </a:rPr>
              <a:t> </a:t>
            </a:r>
            <a:r>
              <a:rPr sz="1000" spc="-15" dirty="0">
                <a:latin typeface="Trebuchet MS"/>
                <a:cs typeface="Trebuchet MS"/>
              </a:rPr>
              <a:t>scenarios.</a:t>
            </a:r>
            <a:endParaRPr sz="1000">
              <a:latin typeface="Trebuchet MS"/>
              <a:cs typeface="Trebuchet MS"/>
            </a:endParaRPr>
          </a:p>
          <a:p>
            <a:pPr>
              <a:lnSpc>
                <a:spcPct val="100000"/>
              </a:lnSpc>
              <a:spcBef>
                <a:spcPts val="30"/>
              </a:spcBef>
            </a:pPr>
            <a:endParaRPr sz="950">
              <a:latin typeface="Trebuchet MS"/>
              <a:cs typeface="Trebuchet MS"/>
            </a:endParaRPr>
          </a:p>
          <a:p>
            <a:pPr marL="12700" marR="5080" algn="just">
              <a:lnSpc>
                <a:spcPct val="108300"/>
              </a:lnSpc>
            </a:pPr>
            <a:r>
              <a:rPr sz="1000" b="1" spc="-65" dirty="0">
                <a:latin typeface="Tahoma"/>
                <a:cs typeface="Tahoma"/>
              </a:rPr>
              <a:t>Surgical</a:t>
            </a:r>
            <a:r>
              <a:rPr sz="1000" b="1" spc="-70" dirty="0">
                <a:latin typeface="Tahoma"/>
                <a:cs typeface="Tahoma"/>
              </a:rPr>
              <a:t> </a:t>
            </a:r>
            <a:r>
              <a:rPr sz="1000" b="1" spc="-75" dirty="0">
                <a:latin typeface="Tahoma"/>
                <a:cs typeface="Tahoma"/>
              </a:rPr>
              <a:t>Simulators:</a:t>
            </a:r>
            <a:r>
              <a:rPr sz="1000" b="1" spc="-70" dirty="0">
                <a:latin typeface="Tahoma"/>
                <a:cs typeface="Tahoma"/>
              </a:rPr>
              <a:t> </a:t>
            </a:r>
            <a:r>
              <a:rPr sz="1000" spc="-20" dirty="0">
                <a:latin typeface="Trebuchet MS"/>
                <a:cs typeface="Trebuchet MS"/>
              </a:rPr>
              <a:t>Critical</a:t>
            </a:r>
            <a:r>
              <a:rPr sz="1000" spc="-80" dirty="0">
                <a:latin typeface="Trebuchet MS"/>
                <a:cs typeface="Trebuchet MS"/>
              </a:rPr>
              <a:t> </a:t>
            </a:r>
            <a:r>
              <a:rPr sz="1000" spc="-15" dirty="0">
                <a:latin typeface="Trebuchet MS"/>
                <a:cs typeface="Trebuchet MS"/>
              </a:rPr>
              <a:t>surgeries</a:t>
            </a:r>
            <a:r>
              <a:rPr sz="1000" spc="-80" dirty="0">
                <a:latin typeface="Trebuchet MS"/>
                <a:cs typeface="Trebuchet MS"/>
              </a:rPr>
              <a:t> </a:t>
            </a:r>
            <a:r>
              <a:rPr sz="1000" spc="15" dirty="0">
                <a:latin typeface="Trebuchet MS"/>
                <a:cs typeface="Trebuchet MS"/>
              </a:rPr>
              <a:t>such</a:t>
            </a:r>
            <a:r>
              <a:rPr sz="1000" spc="-80" dirty="0">
                <a:latin typeface="Trebuchet MS"/>
                <a:cs typeface="Trebuchet MS"/>
              </a:rPr>
              <a:t> </a:t>
            </a:r>
            <a:r>
              <a:rPr sz="1000" spc="-40" dirty="0">
                <a:latin typeface="Trebuchet MS"/>
                <a:cs typeface="Trebuchet MS"/>
              </a:rPr>
              <a:t>of</a:t>
            </a:r>
            <a:r>
              <a:rPr sz="1000" spc="-75" dirty="0">
                <a:latin typeface="Trebuchet MS"/>
                <a:cs typeface="Trebuchet MS"/>
              </a:rPr>
              <a:t> </a:t>
            </a:r>
            <a:r>
              <a:rPr sz="1000" spc="-35" dirty="0">
                <a:latin typeface="Trebuchet MS"/>
                <a:cs typeface="Trebuchet MS"/>
              </a:rPr>
              <a:t>the</a:t>
            </a:r>
            <a:r>
              <a:rPr sz="1000" spc="-80" dirty="0">
                <a:latin typeface="Trebuchet MS"/>
                <a:cs typeface="Trebuchet MS"/>
              </a:rPr>
              <a:t> </a:t>
            </a:r>
            <a:r>
              <a:rPr sz="1000" spc="-20" dirty="0">
                <a:latin typeface="Trebuchet MS"/>
                <a:cs typeface="Trebuchet MS"/>
              </a:rPr>
              <a:t>brain</a:t>
            </a:r>
            <a:r>
              <a:rPr sz="1000" spc="-80" dirty="0">
                <a:latin typeface="Trebuchet MS"/>
                <a:cs typeface="Trebuchet MS"/>
              </a:rPr>
              <a:t> </a:t>
            </a:r>
            <a:r>
              <a:rPr sz="1000" spc="-30" dirty="0">
                <a:latin typeface="Trebuchet MS"/>
                <a:cs typeface="Trebuchet MS"/>
              </a:rPr>
              <a:t>require</a:t>
            </a:r>
            <a:r>
              <a:rPr sz="1000" spc="-80" dirty="0">
                <a:latin typeface="Trebuchet MS"/>
                <a:cs typeface="Trebuchet MS"/>
              </a:rPr>
              <a:t> </a:t>
            </a:r>
            <a:r>
              <a:rPr sz="1000" spc="-45" dirty="0">
                <a:latin typeface="Trebuchet MS"/>
                <a:cs typeface="Trebuchet MS"/>
              </a:rPr>
              <a:t>extreme</a:t>
            </a:r>
            <a:r>
              <a:rPr sz="1000" spc="-80" dirty="0">
                <a:latin typeface="Trebuchet MS"/>
                <a:cs typeface="Trebuchet MS"/>
              </a:rPr>
              <a:t> </a:t>
            </a:r>
            <a:r>
              <a:rPr sz="1000" spc="5" dirty="0">
                <a:latin typeface="Trebuchet MS"/>
                <a:cs typeface="Trebuchet MS"/>
              </a:rPr>
              <a:t>skills</a:t>
            </a:r>
            <a:r>
              <a:rPr sz="1000" spc="-75" dirty="0">
                <a:latin typeface="Trebuchet MS"/>
                <a:cs typeface="Trebuchet MS"/>
              </a:rPr>
              <a:t> </a:t>
            </a:r>
            <a:r>
              <a:rPr sz="1000" spc="-35" dirty="0">
                <a:latin typeface="Trebuchet MS"/>
                <a:cs typeface="Trebuchet MS"/>
              </a:rPr>
              <a:t>from</a:t>
            </a:r>
            <a:r>
              <a:rPr sz="1000" spc="-80" dirty="0">
                <a:latin typeface="Trebuchet MS"/>
                <a:cs typeface="Trebuchet MS"/>
              </a:rPr>
              <a:t> </a:t>
            </a:r>
            <a:r>
              <a:rPr sz="1000" spc="-35" dirty="0">
                <a:latin typeface="Trebuchet MS"/>
                <a:cs typeface="Trebuchet MS"/>
              </a:rPr>
              <a:t>the</a:t>
            </a:r>
            <a:r>
              <a:rPr sz="1000" spc="-80" dirty="0">
                <a:latin typeface="Trebuchet MS"/>
                <a:cs typeface="Trebuchet MS"/>
              </a:rPr>
              <a:t> </a:t>
            </a:r>
            <a:r>
              <a:rPr sz="1000" spc="-15" dirty="0">
                <a:latin typeface="Trebuchet MS"/>
                <a:cs typeface="Trebuchet MS"/>
              </a:rPr>
              <a:t>surgeons.</a:t>
            </a:r>
            <a:r>
              <a:rPr sz="1000" spc="-80" dirty="0">
                <a:latin typeface="Trebuchet MS"/>
                <a:cs typeface="Trebuchet MS"/>
              </a:rPr>
              <a:t> </a:t>
            </a:r>
            <a:r>
              <a:rPr sz="1000" spc="-25" dirty="0">
                <a:latin typeface="Trebuchet MS"/>
                <a:cs typeface="Trebuchet MS"/>
              </a:rPr>
              <a:t>The</a:t>
            </a:r>
            <a:r>
              <a:rPr sz="1000" spc="-80" dirty="0">
                <a:latin typeface="Trebuchet MS"/>
                <a:cs typeface="Trebuchet MS"/>
              </a:rPr>
              <a:t> </a:t>
            </a:r>
            <a:r>
              <a:rPr sz="1000" spc="-30" dirty="0">
                <a:latin typeface="Trebuchet MS"/>
                <a:cs typeface="Trebuchet MS"/>
              </a:rPr>
              <a:t>current</a:t>
            </a:r>
            <a:r>
              <a:rPr sz="1000" spc="-75" dirty="0">
                <a:latin typeface="Trebuchet MS"/>
                <a:cs typeface="Trebuchet MS"/>
              </a:rPr>
              <a:t> </a:t>
            </a:r>
            <a:r>
              <a:rPr sz="1000" spc="-20" dirty="0">
                <a:latin typeface="Trebuchet MS"/>
                <a:cs typeface="Trebuchet MS"/>
              </a:rPr>
              <a:t>training </a:t>
            </a:r>
            <a:r>
              <a:rPr sz="1000" spc="-290" dirty="0">
                <a:latin typeface="Trebuchet MS"/>
                <a:cs typeface="Trebuchet MS"/>
              </a:rPr>
              <a:t> </a:t>
            </a:r>
            <a:r>
              <a:rPr sz="1000" spc="-40" dirty="0">
                <a:latin typeface="Trebuchet MS"/>
                <a:cs typeface="Trebuchet MS"/>
              </a:rPr>
              <a:t>of</a:t>
            </a:r>
            <a:r>
              <a:rPr sz="1000" spc="-45" dirty="0">
                <a:latin typeface="Trebuchet MS"/>
                <a:cs typeface="Trebuchet MS"/>
              </a:rPr>
              <a:t> </a:t>
            </a:r>
            <a:r>
              <a:rPr sz="1000" spc="-35" dirty="0">
                <a:latin typeface="Trebuchet MS"/>
                <a:cs typeface="Trebuchet MS"/>
              </a:rPr>
              <a:t>the</a:t>
            </a:r>
            <a:r>
              <a:rPr sz="1000" spc="-40" dirty="0">
                <a:latin typeface="Trebuchet MS"/>
                <a:cs typeface="Trebuchet MS"/>
              </a:rPr>
              <a:t> </a:t>
            </a:r>
            <a:r>
              <a:rPr sz="1000" spc="-10" dirty="0">
                <a:latin typeface="Trebuchet MS"/>
                <a:cs typeface="Trebuchet MS"/>
              </a:rPr>
              <a:t>surgeons</a:t>
            </a:r>
            <a:r>
              <a:rPr sz="1000" spc="-40" dirty="0">
                <a:latin typeface="Trebuchet MS"/>
                <a:cs typeface="Trebuchet MS"/>
              </a:rPr>
              <a:t> </a:t>
            </a:r>
            <a:r>
              <a:rPr sz="1000" spc="-25" dirty="0">
                <a:latin typeface="Trebuchet MS"/>
                <a:cs typeface="Trebuchet MS"/>
              </a:rPr>
              <a:t>typically</a:t>
            </a:r>
            <a:r>
              <a:rPr sz="1000" spc="-45" dirty="0">
                <a:latin typeface="Trebuchet MS"/>
                <a:cs typeface="Trebuchet MS"/>
              </a:rPr>
              <a:t> </a:t>
            </a:r>
            <a:r>
              <a:rPr sz="1000" spc="-5" dirty="0">
                <a:latin typeface="Trebuchet MS"/>
                <a:cs typeface="Trebuchet MS"/>
              </a:rPr>
              <a:t>happens</a:t>
            </a:r>
            <a:r>
              <a:rPr sz="1000" spc="-40" dirty="0">
                <a:latin typeface="Trebuchet MS"/>
                <a:cs typeface="Trebuchet MS"/>
              </a:rPr>
              <a:t> </a:t>
            </a:r>
            <a:r>
              <a:rPr sz="1000" spc="-15" dirty="0">
                <a:latin typeface="Trebuchet MS"/>
                <a:cs typeface="Trebuchet MS"/>
              </a:rPr>
              <a:t>on</a:t>
            </a:r>
            <a:r>
              <a:rPr sz="1000" spc="-40" dirty="0">
                <a:latin typeface="Trebuchet MS"/>
                <a:cs typeface="Trebuchet MS"/>
              </a:rPr>
              <a:t> </a:t>
            </a:r>
            <a:r>
              <a:rPr sz="1000" spc="-35" dirty="0">
                <a:latin typeface="Trebuchet MS"/>
                <a:cs typeface="Trebuchet MS"/>
              </a:rPr>
              <a:t>the</a:t>
            </a:r>
            <a:r>
              <a:rPr sz="1000" spc="-45" dirty="0">
                <a:latin typeface="Trebuchet MS"/>
                <a:cs typeface="Trebuchet MS"/>
              </a:rPr>
              <a:t> job</a:t>
            </a:r>
            <a:r>
              <a:rPr sz="1000" spc="-40" dirty="0">
                <a:latin typeface="Trebuchet MS"/>
                <a:cs typeface="Trebuchet MS"/>
              </a:rPr>
              <a:t> </a:t>
            </a:r>
            <a:r>
              <a:rPr sz="1000" spc="-20" dirty="0">
                <a:latin typeface="Trebuchet MS"/>
                <a:cs typeface="Trebuchet MS"/>
              </a:rPr>
              <a:t>under</a:t>
            </a:r>
            <a:r>
              <a:rPr sz="1000" spc="-40" dirty="0">
                <a:latin typeface="Trebuchet MS"/>
                <a:cs typeface="Trebuchet MS"/>
              </a:rPr>
              <a:t> </a:t>
            </a:r>
            <a:r>
              <a:rPr sz="1000" spc="-35" dirty="0">
                <a:latin typeface="Trebuchet MS"/>
                <a:cs typeface="Trebuchet MS"/>
              </a:rPr>
              <a:t>the</a:t>
            </a:r>
            <a:r>
              <a:rPr sz="1000" spc="-40" dirty="0">
                <a:latin typeface="Trebuchet MS"/>
                <a:cs typeface="Trebuchet MS"/>
              </a:rPr>
              <a:t> </a:t>
            </a:r>
            <a:r>
              <a:rPr sz="1000" spc="-10" dirty="0">
                <a:latin typeface="Trebuchet MS"/>
                <a:cs typeface="Trebuchet MS"/>
              </a:rPr>
              <a:t>supervision</a:t>
            </a:r>
            <a:r>
              <a:rPr sz="1000" spc="-45" dirty="0">
                <a:latin typeface="Trebuchet MS"/>
                <a:cs typeface="Trebuchet MS"/>
              </a:rPr>
              <a:t> </a:t>
            </a:r>
            <a:r>
              <a:rPr sz="1000" spc="-40" dirty="0">
                <a:latin typeface="Trebuchet MS"/>
                <a:cs typeface="Trebuchet MS"/>
              </a:rPr>
              <a:t>of </a:t>
            </a:r>
            <a:r>
              <a:rPr sz="1000" spc="-10" dirty="0">
                <a:latin typeface="Trebuchet MS"/>
                <a:cs typeface="Trebuchet MS"/>
              </a:rPr>
              <a:t>an</a:t>
            </a:r>
            <a:r>
              <a:rPr sz="1000" spc="-40" dirty="0">
                <a:latin typeface="Trebuchet MS"/>
                <a:cs typeface="Trebuchet MS"/>
              </a:rPr>
              <a:t> </a:t>
            </a:r>
            <a:r>
              <a:rPr sz="1000" spc="-45" dirty="0">
                <a:latin typeface="Trebuchet MS"/>
                <a:cs typeface="Trebuchet MS"/>
              </a:rPr>
              <a:t>expert teacher,</a:t>
            </a:r>
            <a:r>
              <a:rPr sz="1000" spc="-40" dirty="0">
                <a:latin typeface="Trebuchet MS"/>
                <a:cs typeface="Trebuchet MS"/>
              </a:rPr>
              <a:t> </a:t>
            </a:r>
            <a:r>
              <a:rPr sz="1000" spc="-15" dirty="0">
                <a:latin typeface="Trebuchet MS"/>
                <a:cs typeface="Trebuchet MS"/>
              </a:rPr>
              <a:t>which</a:t>
            </a:r>
            <a:r>
              <a:rPr sz="1000" spc="-40" dirty="0">
                <a:latin typeface="Trebuchet MS"/>
                <a:cs typeface="Trebuchet MS"/>
              </a:rPr>
              <a:t> </a:t>
            </a:r>
            <a:r>
              <a:rPr sz="1000" spc="15" dirty="0">
                <a:latin typeface="Trebuchet MS"/>
                <a:cs typeface="Trebuchet MS"/>
              </a:rPr>
              <a:t>is</a:t>
            </a:r>
            <a:r>
              <a:rPr sz="1000" spc="-40" dirty="0">
                <a:latin typeface="Trebuchet MS"/>
                <a:cs typeface="Trebuchet MS"/>
              </a:rPr>
              <a:t> </a:t>
            </a:r>
            <a:r>
              <a:rPr sz="1000" spc="-25" dirty="0">
                <a:latin typeface="Trebuchet MS"/>
                <a:cs typeface="Trebuchet MS"/>
              </a:rPr>
              <a:t>both</a:t>
            </a:r>
            <a:r>
              <a:rPr sz="1000" spc="-45" dirty="0">
                <a:latin typeface="Trebuchet MS"/>
                <a:cs typeface="Trebuchet MS"/>
              </a:rPr>
              <a:t> </a:t>
            </a:r>
            <a:r>
              <a:rPr sz="1000" spc="-20" dirty="0">
                <a:latin typeface="Trebuchet MS"/>
                <a:cs typeface="Trebuchet MS"/>
              </a:rPr>
              <a:t>inadequate</a:t>
            </a:r>
            <a:r>
              <a:rPr sz="1000" spc="-40" dirty="0">
                <a:latin typeface="Trebuchet MS"/>
                <a:cs typeface="Trebuchet MS"/>
              </a:rPr>
              <a:t> </a:t>
            </a:r>
            <a:r>
              <a:rPr sz="1000" spc="5" dirty="0">
                <a:latin typeface="Trebuchet MS"/>
                <a:cs typeface="Trebuchet MS"/>
              </a:rPr>
              <a:t>as </a:t>
            </a:r>
            <a:r>
              <a:rPr sz="1000" spc="-290" dirty="0">
                <a:latin typeface="Trebuchet MS"/>
                <a:cs typeface="Trebuchet MS"/>
              </a:rPr>
              <a:t> </a:t>
            </a:r>
            <a:r>
              <a:rPr sz="1000" spc="-40" dirty="0">
                <a:latin typeface="Trebuchet MS"/>
                <a:cs typeface="Trebuchet MS"/>
              </a:rPr>
              <a:t>well</a:t>
            </a:r>
            <a:r>
              <a:rPr sz="1000" spc="-30" dirty="0">
                <a:latin typeface="Trebuchet MS"/>
                <a:cs typeface="Trebuchet MS"/>
              </a:rPr>
              <a:t> </a:t>
            </a:r>
            <a:r>
              <a:rPr sz="1000" spc="5" dirty="0">
                <a:latin typeface="Trebuchet MS"/>
                <a:cs typeface="Trebuchet MS"/>
              </a:rPr>
              <a:t>as</a:t>
            </a:r>
            <a:r>
              <a:rPr sz="1000" spc="-35" dirty="0">
                <a:latin typeface="Trebuchet MS"/>
                <a:cs typeface="Trebuchet MS"/>
              </a:rPr>
              <a:t> </a:t>
            </a:r>
            <a:r>
              <a:rPr sz="1000" spc="-20" dirty="0">
                <a:latin typeface="Trebuchet MS"/>
                <a:cs typeface="Trebuchet MS"/>
              </a:rPr>
              <a:t>risky</a:t>
            </a:r>
            <a:r>
              <a:rPr sz="1000" spc="-30" dirty="0">
                <a:latin typeface="Trebuchet MS"/>
                <a:cs typeface="Trebuchet MS"/>
              </a:rPr>
              <a:t> </a:t>
            </a:r>
            <a:r>
              <a:rPr sz="1000" spc="-55" dirty="0">
                <a:latin typeface="Trebuchet MS"/>
                <a:cs typeface="Trebuchet MS"/>
              </a:rPr>
              <a:t>to</a:t>
            </a:r>
            <a:r>
              <a:rPr sz="1000" spc="-30" dirty="0">
                <a:latin typeface="Trebuchet MS"/>
                <a:cs typeface="Trebuchet MS"/>
              </a:rPr>
              <a:t> </a:t>
            </a:r>
            <a:r>
              <a:rPr sz="1000" spc="-35" dirty="0">
                <a:latin typeface="Trebuchet MS"/>
                <a:cs typeface="Trebuchet MS"/>
              </a:rPr>
              <a:t>the</a:t>
            </a:r>
            <a:r>
              <a:rPr sz="1000" spc="-30" dirty="0">
                <a:latin typeface="Trebuchet MS"/>
                <a:cs typeface="Trebuchet MS"/>
              </a:rPr>
              <a:t> </a:t>
            </a:r>
            <a:r>
              <a:rPr sz="1000" spc="-35" dirty="0">
                <a:latin typeface="Trebuchet MS"/>
                <a:cs typeface="Trebuchet MS"/>
              </a:rPr>
              <a:t>patient.</a:t>
            </a:r>
            <a:r>
              <a:rPr sz="1000" spc="-30" dirty="0">
                <a:latin typeface="Trebuchet MS"/>
                <a:cs typeface="Trebuchet MS"/>
              </a:rPr>
              <a:t> </a:t>
            </a:r>
            <a:r>
              <a:rPr sz="1000" spc="-5" dirty="0">
                <a:latin typeface="Trebuchet MS"/>
                <a:cs typeface="Trebuchet MS"/>
              </a:rPr>
              <a:t>Simulators</a:t>
            </a:r>
            <a:r>
              <a:rPr sz="1000" spc="-30" dirty="0">
                <a:latin typeface="Trebuchet MS"/>
                <a:cs typeface="Trebuchet MS"/>
              </a:rPr>
              <a:t> </a:t>
            </a:r>
            <a:r>
              <a:rPr sz="1000" spc="-45" dirty="0">
                <a:latin typeface="Trebuchet MS"/>
                <a:cs typeface="Trebuchet MS"/>
              </a:rPr>
              <a:t>offer</a:t>
            </a:r>
            <a:r>
              <a:rPr sz="1000" spc="-30" dirty="0">
                <a:latin typeface="Trebuchet MS"/>
                <a:cs typeface="Trebuchet MS"/>
              </a:rPr>
              <a:t> </a:t>
            </a:r>
            <a:r>
              <a:rPr sz="1000" spc="-10" dirty="0">
                <a:latin typeface="Trebuchet MS"/>
                <a:cs typeface="Trebuchet MS"/>
              </a:rPr>
              <a:t>an</a:t>
            </a:r>
            <a:r>
              <a:rPr sz="1000" spc="-30" dirty="0">
                <a:latin typeface="Trebuchet MS"/>
                <a:cs typeface="Trebuchet MS"/>
              </a:rPr>
              <a:t> </a:t>
            </a:r>
            <a:r>
              <a:rPr sz="1000" spc="-40" dirty="0">
                <a:latin typeface="Trebuchet MS"/>
                <a:cs typeface="Trebuchet MS"/>
              </a:rPr>
              <a:t>effective</a:t>
            </a:r>
            <a:r>
              <a:rPr sz="1000" spc="-30" dirty="0">
                <a:latin typeface="Trebuchet MS"/>
                <a:cs typeface="Trebuchet MS"/>
              </a:rPr>
              <a:t> </a:t>
            </a:r>
            <a:r>
              <a:rPr sz="1000" spc="-35" dirty="0">
                <a:latin typeface="Trebuchet MS"/>
                <a:cs typeface="Trebuchet MS"/>
              </a:rPr>
              <a:t>alternative</a:t>
            </a:r>
            <a:r>
              <a:rPr sz="1000" spc="-30" dirty="0">
                <a:latin typeface="Trebuchet MS"/>
                <a:cs typeface="Trebuchet MS"/>
              </a:rPr>
              <a:t> </a:t>
            </a:r>
            <a:r>
              <a:rPr sz="1000" spc="-25" dirty="0">
                <a:latin typeface="Trebuchet MS"/>
                <a:cs typeface="Trebuchet MS"/>
              </a:rPr>
              <a:t>allowing</a:t>
            </a:r>
            <a:r>
              <a:rPr sz="1000" spc="-30" dirty="0">
                <a:latin typeface="Trebuchet MS"/>
                <a:cs typeface="Trebuchet MS"/>
              </a:rPr>
              <a:t> </a:t>
            </a:r>
            <a:r>
              <a:rPr sz="1000" spc="-35" dirty="0">
                <a:latin typeface="Trebuchet MS"/>
                <a:cs typeface="Trebuchet MS"/>
              </a:rPr>
              <a:t>trainee</a:t>
            </a:r>
            <a:r>
              <a:rPr sz="1000" spc="-30" dirty="0">
                <a:latin typeface="Trebuchet MS"/>
                <a:cs typeface="Trebuchet MS"/>
              </a:rPr>
              <a:t> </a:t>
            </a:r>
            <a:r>
              <a:rPr sz="1000" spc="-10" dirty="0">
                <a:latin typeface="Trebuchet MS"/>
                <a:cs typeface="Trebuchet MS"/>
              </a:rPr>
              <a:t>surgeons</a:t>
            </a:r>
            <a:r>
              <a:rPr sz="1000" spc="-30" dirty="0">
                <a:latin typeface="Trebuchet MS"/>
                <a:cs typeface="Trebuchet MS"/>
              </a:rPr>
              <a:t> </a:t>
            </a:r>
            <a:r>
              <a:rPr sz="1000" spc="-55" dirty="0">
                <a:latin typeface="Trebuchet MS"/>
                <a:cs typeface="Trebuchet MS"/>
              </a:rPr>
              <a:t>to</a:t>
            </a:r>
            <a:r>
              <a:rPr sz="1000" spc="-30" dirty="0">
                <a:latin typeface="Trebuchet MS"/>
                <a:cs typeface="Trebuchet MS"/>
              </a:rPr>
              <a:t> </a:t>
            </a:r>
            <a:r>
              <a:rPr sz="1000" spc="-25" dirty="0">
                <a:latin typeface="Trebuchet MS"/>
                <a:cs typeface="Trebuchet MS"/>
              </a:rPr>
              <a:t>practice</a:t>
            </a:r>
            <a:r>
              <a:rPr sz="1000" spc="-30" dirty="0">
                <a:latin typeface="Trebuchet MS"/>
                <a:cs typeface="Trebuchet MS"/>
              </a:rPr>
              <a:t> </a:t>
            </a:r>
            <a:r>
              <a:rPr sz="1000" dirty="0">
                <a:latin typeface="Trebuchet MS"/>
                <a:cs typeface="Trebuchet MS"/>
              </a:rPr>
              <a:t>in</a:t>
            </a:r>
            <a:r>
              <a:rPr sz="1000" spc="-30" dirty="0">
                <a:latin typeface="Trebuchet MS"/>
                <a:cs typeface="Trebuchet MS"/>
              </a:rPr>
              <a:t> a </a:t>
            </a:r>
            <a:r>
              <a:rPr sz="1000" spc="-45" dirty="0">
                <a:latin typeface="Trebuchet MS"/>
                <a:cs typeface="Trebuchet MS"/>
              </a:rPr>
              <a:t>variety </a:t>
            </a:r>
            <a:r>
              <a:rPr sz="1000" spc="-285" dirty="0">
                <a:latin typeface="Trebuchet MS"/>
                <a:cs typeface="Trebuchet MS"/>
              </a:rPr>
              <a:t> </a:t>
            </a:r>
            <a:r>
              <a:rPr sz="1000" spc="-40" dirty="0">
                <a:latin typeface="Trebuchet MS"/>
                <a:cs typeface="Trebuchet MS"/>
              </a:rPr>
              <a:t>of </a:t>
            </a:r>
            <a:r>
              <a:rPr sz="1000" spc="-15" dirty="0">
                <a:latin typeface="Trebuchet MS"/>
                <a:cs typeface="Trebuchet MS"/>
              </a:rPr>
              <a:t>settings which </a:t>
            </a:r>
            <a:r>
              <a:rPr sz="1000" spc="-45" dirty="0">
                <a:latin typeface="Trebuchet MS"/>
                <a:cs typeface="Trebuchet MS"/>
              </a:rPr>
              <a:t>are </a:t>
            </a:r>
            <a:r>
              <a:rPr sz="1000" spc="-50" dirty="0">
                <a:latin typeface="Trebuchet MS"/>
                <a:cs typeface="Trebuchet MS"/>
              </a:rPr>
              <a:t>rare </a:t>
            </a:r>
            <a:r>
              <a:rPr sz="1000" spc="-55" dirty="0">
                <a:latin typeface="Trebuchet MS"/>
                <a:cs typeface="Trebuchet MS"/>
              </a:rPr>
              <a:t>to </a:t>
            </a:r>
            <a:r>
              <a:rPr sz="1000" spc="-30" dirty="0">
                <a:latin typeface="Trebuchet MS"/>
                <a:cs typeface="Trebuchet MS"/>
              </a:rPr>
              <a:t>observe </a:t>
            </a:r>
            <a:r>
              <a:rPr sz="1000" dirty="0">
                <a:latin typeface="Trebuchet MS"/>
                <a:cs typeface="Trebuchet MS"/>
              </a:rPr>
              <a:t>in </a:t>
            </a:r>
            <a:r>
              <a:rPr sz="1000" spc="-30" dirty="0">
                <a:latin typeface="Trebuchet MS"/>
                <a:cs typeface="Trebuchet MS"/>
              </a:rPr>
              <a:t>a </a:t>
            </a:r>
            <a:r>
              <a:rPr sz="1000" spc="-40" dirty="0">
                <a:latin typeface="Trebuchet MS"/>
                <a:cs typeface="Trebuchet MS"/>
              </a:rPr>
              <a:t>real surgery. </a:t>
            </a:r>
            <a:r>
              <a:rPr sz="1000" spc="15" dirty="0">
                <a:latin typeface="Trebuchet MS"/>
                <a:cs typeface="Trebuchet MS"/>
              </a:rPr>
              <a:t>Most </a:t>
            </a:r>
            <a:r>
              <a:rPr sz="1000" spc="-40" dirty="0">
                <a:latin typeface="Trebuchet MS"/>
                <a:cs typeface="Trebuchet MS"/>
              </a:rPr>
              <a:t>importantly, </a:t>
            </a:r>
            <a:r>
              <a:rPr sz="1000" spc="-15" dirty="0">
                <a:latin typeface="Trebuchet MS"/>
                <a:cs typeface="Trebuchet MS"/>
              </a:rPr>
              <a:t>practicing on </a:t>
            </a:r>
            <a:r>
              <a:rPr sz="1000" spc="-30" dirty="0">
                <a:latin typeface="Trebuchet MS"/>
                <a:cs typeface="Trebuchet MS"/>
              </a:rPr>
              <a:t>a </a:t>
            </a:r>
            <a:r>
              <a:rPr sz="1000" spc="-20" dirty="0">
                <a:latin typeface="Trebuchet MS"/>
                <a:cs typeface="Trebuchet MS"/>
              </a:rPr>
              <a:t>simulator </a:t>
            </a:r>
            <a:r>
              <a:rPr sz="1000" spc="-15" dirty="0">
                <a:latin typeface="Trebuchet MS"/>
                <a:cs typeface="Trebuchet MS"/>
              </a:rPr>
              <a:t>does </a:t>
            </a:r>
            <a:r>
              <a:rPr sz="1000" spc="-35" dirty="0">
                <a:latin typeface="Trebuchet MS"/>
                <a:cs typeface="Trebuchet MS"/>
              </a:rPr>
              <a:t>not </a:t>
            </a:r>
            <a:r>
              <a:rPr sz="1000" spc="-30" dirty="0">
                <a:latin typeface="Trebuchet MS"/>
                <a:cs typeface="Trebuchet MS"/>
              </a:rPr>
              <a:t>involve </a:t>
            </a:r>
            <a:r>
              <a:rPr sz="1000" spc="-25" dirty="0">
                <a:latin typeface="Trebuchet MS"/>
                <a:cs typeface="Trebuchet MS"/>
              </a:rPr>
              <a:t> any </a:t>
            </a:r>
            <a:r>
              <a:rPr sz="1000" spc="-10" dirty="0">
                <a:latin typeface="Trebuchet MS"/>
                <a:cs typeface="Trebuchet MS"/>
              </a:rPr>
              <a:t>risk </a:t>
            </a:r>
            <a:r>
              <a:rPr sz="1000" spc="-55" dirty="0">
                <a:latin typeface="Trebuchet MS"/>
                <a:cs typeface="Trebuchet MS"/>
              </a:rPr>
              <a:t>to </a:t>
            </a:r>
            <a:r>
              <a:rPr sz="1000" spc="-35" dirty="0">
                <a:latin typeface="Trebuchet MS"/>
                <a:cs typeface="Trebuchet MS"/>
              </a:rPr>
              <a:t>the patient. </a:t>
            </a:r>
            <a:r>
              <a:rPr sz="1000" spc="-25" dirty="0">
                <a:latin typeface="Trebuchet MS"/>
                <a:cs typeface="Trebuchet MS"/>
              </a:rPr>
              <a:t>The </a:t>
            </a:r>
            <a:r>
              <a:rPr sz="1000" spc="-20" dirty="0">
                <a:latin typeface="Trebuchet MS"/>
                <a:cs typeface="Trebuchet MS"/>
              </a:rPr>
              <a:t>group </a:t>
            </a:r>
            <a:r>
              <a:rPr sz="1000" spc="15" dirty="0">
                <a:latin typeface="Trebuchet MS"/>
                <a:cs typeface="Trebuchet MS"/>
              </a:rPr>
              <a:t>is </a:t>
            </a:r>
            <a:r>
              <a:rPr sz="1000" spc="-25" dirty="0">
                <a:latin typeface="Trebuchet MS"/>
                <a:cs typeface="Trebuchet MS"/>
              </a:rPr>
              <a:t>involved </a:t>
            </a:r>
            <a:r>
              <a:rPr sz="1000" spc="-35" dirty="0">
                <a:latin typeface="Trebuchet MS"/>
                <a:cs typeface="Trebuchet MS"/>
              </a:rPr>
              <a:t>with </a:t>
            </a:r>
            <a:r>
              <a:rPr sz="1000" spc="-20" dirty="0">
                <a:latin typeface="Trebuchet MS"/>
                <a:cs typeface="Trebuchet MS"/>
              </a:rPr>
              <a:t>developing </a:t>
            </a:r>
            <a:r>
              <a:rPr sz="1000" spc="-15" dirty="0">
                <a:latin typeface="Trebuchet MS"/>
                <a:cs typeface="Trebuchet MS"/>
              </a:rPr>
              <a:t>simulators </a:t>
            </a:r>
            <a:r>
              <a:rPr sz="1000" spc="-45" dirty="0">
                <a:latin typeface="Trebuchet MS"/>
                <a:cs typeface="Trebuchet MS"/>
              </a:rPr>
              <a:t>for </a:t>
            </a:r>
            <a:r>
              <a:rPr sz="1000" spc="-5" dirty="0">
                <a:latin typeface="Trebuchet MS"/>
                <a:cs typeface="Trebuchet MS"/>
              </a:rPr>
              <a:t>skill </a:t>
            </a:r>
            <a:r>
              <a:rPr sz="1000" spc="-25" dirty="0">
                <a:latin typeface="Trebuchet MS"/>
                <a:cs typeface="Trebuchet MS"/>
              </a:rPr>
              <a:t>enhancement, </a:t>
            </a:r>
            <a:r>
              <a:rPr sz="1000" spc="-10" dirty="0">
                <a:latin typeface="Trebuchet MS"/>
                <a:cs typeface="Trebuchet MS"/>
              </a:rPr>
              <a:t>and </a:t>
            </a:r>
            <a:r>
              <a:rPr sz="1000" spc="-30" dirty="0">
                <a:latin typeface="Trebuchet MS"/>
                <a:cs typeface="Trebuchet MS"/>
              </a:rPr>
              <a:t>automated </a:t>
            </a:r>
            <a:r>
              <a:rPr sz="1000" spc="-5" dirty="0">
                <a:latin typeface="Trebuchet MS"/>
                <a:cs typeface="Trebuchet MS"/>
              </a:rPr>
              <a:t>skill </a:t>
            </a:r>
            <a:r>
              <a:rPr sz="1000" spc="-290" dirty="0">
                <a:latin typeface="Trebuchet MS"/>
                <a:cs typeface="Trebuchet MS"/>
              </a:rPr>
              <a:t> </a:t>
            </a:r>
            <a:r>
              <a:rPr sz="1000" spc="-25" dirty="0">
                <a:latin typeface="Trebuchet MS"/>
                <a:cs typeface="Trebuchet MS"/>
              </a:rPr>
              <a:t>evaluation</a:t>
            </a:r>
            <a:r>
              <a:rPr sz="1000" spc="-5" dirty="0">
                <a:latin typeface="Trebuchet MS"/>
                <a:cs typeface="Trebuchet MS"/>
              </a:rPr>
              <a:t> </a:t>
            </a:r>
            <a:r>
              <a:rPr sz="1000" spc="-45" dirty="0">
                <a:latin typeface="Trebuchet MS"/>
                <a:cs typeface="Trebuchet MS"/>
              </a:rPr>
              <a:t>for</a:t>
            </a:r>
            <a:r>
              <a:rPr sz="1000" dirty="0">
                <a:latin typeface="Trebuchet MS"/>
                <a:cs typeface="Trebuchet MS"/>
              </a:rPr>
              <a:t> </a:t>
            </a:r>
            <a:r>
              <a:rPr sz="1000" spc="-20" dirty="0">
                <a:latin typeface="Trebuchet MS"/>
                <a:cs typeface="Trebuchet MS"/>
              </a:rPr>
              <a:t>neurosurgeons.</a:t>
            </a:r>
            <a:endParaRPr sz="1000">
              <a:latin typeface="Trebuchet MS"/>
              <a:cs typeface="Trebuchet MS"/>
            </a:endParaRPr>
          </a:p>
          <a:p>
            <a:pPr>
              <a:lnSpc>
                <a:spcPct val="100000"/>
              </a:lnSpc>
              <a:spcBef>
                <a:spcPts val="30"/>
              </a:spcBef>
            </a:pPr>
            <a:endParaRPr sz="950">
              <a:latin typeface="Trebuchet MS"/>
              <a:cs typeface="Trebuchet MS"/>
            </a:endParaRPr>
          </a:p>
          <a:p>
            <a:pPr marL="12700" marR="5080" algn="just">
              <a:lnSpc>
                <a:spcPct val="108300"/>
              </a:lnSpc>
            </a:pPr>
            <a:r>
              <a:rPr sz="1000" b="1" spc="-35" dirty="0">
                <a:latin typeface="Trebuchet MS"/>
                <a:cs typeface="Trebuchet MS"/>
              </a:rPr>
              <a:t>Efficient</a:t>
            </a:r>
            <a:r>
              <a:rPr sz="1000" b="1" spc="229" dirty="0">
                <a:latin typeface="Trebuchet MS"/>
                <a:cs typeface="Trebuchet MS"/>
              </a:rPr>
              <a:t> </a:t>
            </a:r>
            <a:r>
              <a:rPr sz="1000" b="1" spc="-45" dirty="0">
                <a:latin typeface="Trebuchet MS"/>
                <a:cs typeface="Trebuchet MS"/>
              </a:rPr>
              <a:t>surveillance</a:t>
            </a:r>
            <a:r>
              <a:rPr sz="1000" b="1" spc="210" dirty="0">
                <a:latin typeface="Trebuchet MS"/>
                <a:cs typeface="Trebuchet MS"/>
              </a:rPr>
              <a:t> </a:t>
            </a:r>
            <a:r>
              <a:rPr sz="1000" b="1" spc="-55" dirty="0">
                <a:latin typeface="Trebuchet MS"/>
                <a:cs typeface="Trebuchet MS"/>
              </a:rPr>
              <a:t>of</a:t>
            </a:r>
            <a:r>
              <a:rPr sz="1000" b="1" spc="190" dirty="0">
                <a:latin typeface="Trebuchet MS"/>
                <a:cs typeface="Trebuchet MS"/>
              </a:rPr>
              <a:t> </a:t>
            </a:r>
            <a:r>
              <a:rPr sz="1000" b="1" spc="-30" dirty="0">
                <a:latin typeface="Trebuchet MS"/>
                <a:cs typeface="Trebuchet MS"/>
              </a:rPr>
              <a:t>(g)local</a:t>
            </a:r>
            <a:r>
              <a:rPr sz="1000" b="1" spc="245" dirty="0">
                <a:latin typeface="Trebuchet MS"/>
                <a:cs typeface="Trebuchet MS"/>
              </a:rPr>
              <a:t> </a:t>
            </a:r>
            <a:r>
              <a:rPr sz="1000" b="1" spc="-25" dirty="0">
                <a:latin typeface="Trebuchet MS"/>
                <a:cs typeface="Trebuchet MS"/>
              </a:rPr>
              <a:t>public</a:t>
            </a:r>
            <a:r>
              <a:rPr sz="1000" b="1" spc="250" dirty="0">
                <a:latin typeface="Trebuchet MS"/>
                <a:cs typeface="Trebuchet MS"/>
              </a:rPr>
              <a:t> </a:t>
            </a:r>
            <a:r>
              <a:rPr sz="1000" b="1" spc="-50" dirty="0">
                <a:latin typeface="Trebuchet MS"/>
                <a:cs typeface="Trebuchet MS"/>
              </a:rPr>
              <a:t>health</a:t>
            </a:r>
            <a:r>
              <a:rPr sz="1000" spc="-50" dirty="0">
                <a:latin typeface="Trebuchet MS"/>
                <a:cs typeface="Trebuchet MS"/>
              </a:rPr>
              <a:t>:</a:t>
            </a:r>
            <a:r>
              <a:rPr sz="1000" spc="200" dirty="0">
                <a:latin typeface="Trebuchet MS"/>
                <a:cs typeface="Trebuchet MS"/>
              </a:rPr>
              <a:t> </a:t>
            </a:r>
            <a:r>
              <a:rPr sz="1000" spc="-10" dirty="0">
                <a:latin typeface="Trebuchet MS"/>
                <a:cs typeface="Trebuchet MS"/>
              </a:rPr>
              <a:t>Infectious </a:t>
            </a:r>
            <a:r>
              <a:rPr sz="1000" spc="-5" dirty="0">
                <a:latin typeface="Trebuchet MS"/>
                <a:cs typeface="Trebuchet MS"/>
              </a:rPr>
              <a:t>diseases </a:t>
            </a:r>
            <a:r>
              <a:rPr sz="1000" spc="-40" dirty="0">
                <a:latin typeface="Trebuchet MS"/>
                <a:cs typeface="Trebuchet MS"/>
              </a:rPr>
              <a:t>that</a:t>
            </a:r>
            <a:r>
              <a:rPr sz="1000" spc="220" dirty="0">
                <a:latin typeface="Trebuchet MS"/>
                <a:cs typeface="Trebuchet MS"/>
              </a:rPr>
              <a:t> </a:t>
            </a:r>
            <a:r>
              <a:rPr sz="1000" spc="-25" dirty="0">
                <a:latin typeface="Trebuchet MS"/>
                <a:cs typeface="Trebuchet MS"/>
              </a:rPr>
              <a:t>may</a:t>
            </a:r>
            <a:r>
              <a:rPr sz="1000" spc="254" dirty="0">
                <a:latin typeface="Trebuchet MS"/>
                <a:cs typeface="Trebuchet MS"/>
              </a:rPr>
              <a:t> </a:t>
            </a:r>
            <a:r>
              <a:rPr sz="1000" spc="-5" dirty="0">
                <a:latin typeface="Trebuchet MS"/>
                <a:cs typeface="Trebuchet MS"/>
              </a:rPr>
              <a:t>cause </a:t>
            </a:r>
            <a:r>
              <a:rPr sz="1000" spc="-25" dirty="0">
                <a:latin typeface="Trebuchet MS"/>
                <a:cs typeface="Trebuchet MS"/>
              </a:rPr>
              <a:t>epidemic/pandemics</a:t>
            </a:r>
            <a:r>
              <a:rPr sz="1000" spc="250" dirty="0">
                <a:latin typeface="Trebuchet MS"/>
                <a:cs typeface="Trebuchet MS"/>
              </a:rPr>
              <a:t> </a:t>
            </a:r>
            <a:r>
              <a:rPr sz="1000" spc="15" dirty="0">
                <a:latin typeface="Trebuchet MS"/>
                <a:cs typeface="Trebuchet MS"/>
              </a:rPr>
              <a:t>such </a:t>
            </a:r>
            <a:r>
              <a:rPr sz="1000" spc="20" dirty="0">
                <a:latin typeface="Trebuchet MS"/>
                <a:cs typeface="Trebuchet MS"/>
              </a:rPr>
              <a:t> </a:t>
            </a:r>
            <a:r>
              <a:rPr sz="1000" spc="5" dirty="0">
                <a:latin typeface="Trebuchet MS"/>
                <a:cs typeface="Trebuchet MS"/>
              </a:rPr>
              <a:t>as </a:t>
            </a:r>
            <a:r>
              <a:rPr sz="1000" spc="-35" dirty="0">
                <a:latin typeface="Trebuchet MS"/>
                <a:cs typeface="Trebuchet MS"/>
              </a:rPr>
              <a:t>viral </a:t>
            </a:r>
            <a:r>
              <a:rPr sz="1000" spc="-20" dirty="0">
                <a:latin typeface="Trebuchet MS"/>
                <a:cs typeface="Trebuchet MS"/>
              </a:rPr>
              <a:t>infections, </a:t>
            </a:r>
            <a:r>
              <a:rPr sz="1000" spc="-5" dirty="0">
                <a:latin typeface="Trebuchet MS"/>
                <a:cs typeface="Trebuchet MS"/>
              </a:rPr>
              <a:t>diseases caused </a:t>
            </a:r>
            <a:r>
              <a:rPr sz="1000" spc="-30" dirty="0">
                <a:latin typeface="Trebuchet MS"/>
                <a:cs typeface="Trebuchet MS"/>
              </a:rPr>
              <a:t>by </a:t>
            </a:r>
            <a:r>
              <a:rPr sz="1000" spc="-20" dirty="0">
                <a:latin typeface="Trebuchet MS"/>
                <a:cs typeface="Trebuchet MS"/>
              </a:rPr>
              <a:t>antimicrobial </a:t>
            </a:r>
            <a:r>
              <a:rPr sz="1000" spc="-15" dirty="0">
                <a:latin typeface="Trebuchet MS"/>
                <a:cs typeface="Trebuchet MS"/>
              </a:rPr>
              <a:t>resistance </a:t>
            </a:r>
            <a:r>
              <a:rPr sz="1000" spc="-10" dirty="0">
                <a:latin typeface="Trebuchet MS"/>
                <a:cs typeface="Trebuchet MS"/>
              </a:rPr>
              <a:t>microorganisms </a:t>
            </a:r>
            <a:r>
              <a:rPr sz="1000" spc="15" dirty="0">
                <a:latin typeface="Trebuchet MS"/>
                <a:cs typeface="Trebuchet MS"/>
              </a:rPr>
              <a:t>(AMR), </a:t>
            </a:r>
            <a:r>
              <a:rPr sz="1000" spc="-10" dirty="0">
                <a:latin typeface="Trebuchet MS"/>
                <a:cs typeface="Trebuchet MS"/>
              </a:rPr>
              <a:t>and </a:t>
            </a:r>
            <a:r>
              <a:rPr sz="1000" spc="-20" dirty="0">
                <a:latin typeface="Trebuchet MS"/>
                <a:cs typeface="Trebuchet MS"/>
              </a:rPr>
              <a:t>Tuberculosis, </a:t>
            </a:r>
            <a:r>
              <a:rPr sz="1000" spc="-15" dirty="0">
                <a:latin typeface="Trebuchet MS"/>
                <a:cs typeface="Trebuchet MS"/>
              </a:rPr>
              <a:t>non- </a:t>
            </a:r>
            <a:r>
              <a:rPr sz="1000" spc="-10" dirty="0">
                <a:latin typeface="Trebuchet MS"/>
                <a:cs typeface="Trebuchet MS"/>
              </a:rPr>
              <a:t> communicable </a:t>
            </a:r>
            <a:r>
              <a:rPr sz="1000" spc="-5" dirty="0">
                <a:latin typeface="Trebuchet MS"/>
                <a:cs typeface="Trebuchet MS"/>
              </a:rPr>
              <a:t>diseases </a:t>
            </a:r>
            <a:r>
              <a:rPr sz="1000" spc="-40" dirty="0">
                <a:latin typeface="Trebuchet MS"/>
                <a:cs typeface="Trebuchet MS"/>
              </a:rPr>
              <a:t>that</a:t>
            </a:r>
            <a:r>
              <a:rPr sz="1000" spc="-35" dirty="0">
                <a:latin typeface="Trebuchet MS"/>
                <a:cs typeface="Trebuchet MS"/>
              </a:rPr>
              <a:t> </a:t>
            </a:r>
            <a:r>
              <a:rPr sz="1000" spc="-15" dirty="0">
                <a:latin typeface="Trebuchet MS"/>
                <a:cs typeface="Trebuchet MS"/>
              </a:rPr>
              <a:t>pose </a:t>
            </a:r>
            <a:r>
              <a:rPr sz="1000" spc="-35" dirty="0">
                <a:latin typeface="Trebuchet MS"/>
                <a:cs typeface="Trebuchet MS"/>
              </a:rPr>
              <a:t>the</a:t>
            </a:r>
            <a:r>
              <a:rPr sz="1000" spc="-30" dirty="0">
                <a:latin typeface="Trebuchet MS"/>
                <a:cs typeface="Trebuchet MS"/>
              </a:rPr>
              <a:t> </a:t>
            </a:r>
            <a:r>
              <a:rPr sz="1000" spc="-15" dirty="0">
                <a:latin typeface="Trebuchet MS"/>
                <a:cs typeface="Trebuchet MS"/>
              </a:rPr>
              <a:t>biggest </a:t>
            </a:r>
            <a:r>
              <a:rPr sz="1000" spc="-20" dirty="0">
                <a:latin typeface="Trebuchet MS"/>
                <a:cs typeface="Trebuchet MS"/>
              </a:rPr>
              <a:t>strain </a:t>
            </a:r>
            <a:r>
              <a:rPr sz="1000" spc="-15" dirty="0">
                <a:latin typeface="Trebuchet MS"/>
                <a:cs typeface="Trebuchet MS"/>
              </a:rPr>
              <a:t>on </a:t>
            </a:r>
            <a:r>
              <a:rPr sz="1000" spc="-35" dirty="0">
                <a:latin typeface="Trebuchet MS"/>
                <a:cs typeface="Trebuchet MS"/>
              </a:rPr>
              <a:t>the</a:t>
            </a:r>
            <a:r>
              <a:rPr sz="1000" spc="-30" dirty="0">
                <a:latin typeface="Trebuchet MS"/>
                <a:cs typeface="Trebuchet MS"/>
              </a:rPr>
              <a:t> healthcare</a:t>
            </a:r>
            <a:r>
              <a:rPr sz="1000" spc="-25" dirty="0">
                <a:latin typeface="Trebuchet MS"/>
                <a:cs typeface="Trebuchet MS"/>
              </a:rPr>
              <a:t> </a:t>
            </a:r>
            <a:r>
              <a:rPr sz="1000" spc="-15" dirty="0">
                <a:latin typeface="Trebuchet MS"/>
                <a:cs typeface="Trebuchet MS"/>
              </a:rPr>
              <a:t>system </a:t>
            </a:r>
            <a:r>
              <a:rPr sz="1000" spc="-30" dirty="0">
                <a:latin typeface="Trebuchet MS"/>
                <a:cs typeface="Trebuchet MS"/>
              </a:rPr>
              <a:t>particularly</a:t>
            </a:r>
            <a:r>
              <a:rPr sz="1000" spc="-25" dirty="0">
                <a:latin typeface="Trebuchet MS"/>
                <a:cs typeface="Trebuchet MS"/>
              </a:rPr>
              <a:t> </a:t>
            </a:r>
            <a:r>
              <a:rPr sz="1000" spc="-35" dirty="0">
                <a:latin typeface="Trebuchet MS"/>
                <a:cs typeface="Trebuchet MS"/>
              </a:rPr>
              <a:t>Cancer,</a:t>
            </a:r>
            <a:r>
              <a:rPr sz="1000" spc="-30" dirty="0">
                <a:latin typeface="Trebuchet MS"/>
                <a:cs typeface="Trebuchet MS"/>
              </a:rPr>
              <a:t> </a:t>
            </a:r>
            <a:r>
              <a:rPr sz="1000" spc="-10" dirty="0">
                <a:latin typeface="Trebuchet MS"/>
                <a:cs typeface="Trebuchet MS"/>
              </a:rPr>
              <a:t>Metabolic </a:t>
            </a:r>
            <a:r>
              <a:rPr sz="1000" spc="-5" dirty="0">
                <a:latin typeface="Trebuchet MS"/>
                <a:cs typeface="Trebuchet MS"/>
              </a:rPr>
              <a:t> diseases </a:t>
            </a:r>
            <a:r>
              <a:rPr sz="1000" spc="15" dirty="0">
                <a:latin typeface="Trebuchet MS"/>
                <a:cs typeface="Trebuchet MS"/>
              </a:rPr>
              <a:t>such </a:t>
            </a:r>
            <a:r>
              <a:rPr sz="1000" spc="5" dirty="0">
                <a:latin typeface="Trebuchet MS"/>
                <a:cs typeface="Trebuchet MS"/>
              </a:rPr>
              <a:t>as </a:t>
            </a:r>
            <a:r>
              <a:rPr sz="1000" spc="-15" dirty="0">
                <a:latin typeface="Trebuchet MS"/>
                <a:cs typeface="Trebuchet MS"/>
              </a:rPr>
              <a:t>Diabetes </a:t>
            </a:r>
            <a:r>
              <a:rPr sz="1000" spc="-10" dirty="0">
                <a:latin typeface="Trebuchet MS"/>
                <a:cs typeface="Trebuchet MS"/>
              </a:rPr>
              <a:t>and </a:t>
            </a:r>
            <a:r>
              <a:rPr sz="1000" spc="-20" dirty="0">
                <a:latin typeface="Trebuchet MS"/>
                <a:cs typeface="Trebuchet MS"/>
              </a:rPr>
              <a:t>Cardiovascular </a:t>
            </a:r>
            <a:r>
              <a:rPr sz="1000" spc="-10" dirty="0">
                <a:latin typeface="Trebuchet MS"/>
                <a:cs typeface="Trebuchet MS"/>
              </a:rPr>
              <a:t>diseases, and </a:t>
            </a:r>
            <a:r>
              <a:rPr sz="1000" spc="-30" dirty="0">
                <a:latin typeface="Trebuchet MS"/>
                <a:cs typeface="Trebuchet MS"/>
              </a:rPr>
              <a:t>geriatric </a:t>
            </a:r>
            <a:r>
              <a:rPr sz="1000" spc="-15" dirty="0">
                <a:latin typeface="Trebuchet MS"/>
                <a:cs typeface="Trebuchet MS"/>
              </a:rPr>
              <a:t>disorders </a:t>
            </a:r>
            <a:r>
              <a:rPr sz="1000" spc="15" dirty="0">
                <a:latin typeface="Trebuchet MS"/>
                <a:cs typeface="Trebuchet MS"/>
              </a:rPr>
              <a:t>such </a:t>
            </a:r>
            <a:r>
              <a:rPr sz="1000" spc="5" dirty="0">
                <a:latin typeface="Trebuchet MS"/>
                <a:cs typeface="Trebuchet MS"/>
              </a:rPr>
              <a:t>as </a:t>
            </a:r>
            <a:r>
              <a:rPr sz="1000" spc="-25" dirty="0">
                <a:latin typeface="Trebuchet MS"/>
                <a:cs typeface="Trebuchet MS"/>
              </a:rPr>
              <a:t>dementia </a:t>
            </a:r>
            <a:r>
              <a:rPr sz="1000" spc="-10" dirty="0">
                <a:latin typeface="Trebuchet MS"/>
                <a:cs typeface="Trebuchet MS"/>
              </a:rPr>
              <a:t>and </a:t>
            </a:r>
            <a:r>
              <a:rPr sz="1000" spc="-30" dirty="0">
                <a:latin typeface="Trebuchet MS"/>
                <a:cs typeface="Trebuchet MS"/>
              </a:rPr>
              <a:t>movement </a:t>
            </a:r>
            <a:r>
              <a:rPr sz="1000" spc="-25" dirty="0">
                <a:latin typeface="Trebuchet MS"/>
                <a:cs typeface="Trebuchet MS"/>
              </a:rPr>
              <a:t> </a:t>
            </a:r>
            <a:r>
              <a:rPr sz="1000" spc="-20" dirty="0">
                <a:latin typeface="Trebuchet MS"/>
                <a:cs typeface="Trebuchet MS"/>
              </a:rPr>
              <a:t>disorders, </a:t>
            </a:r>
            <a:r>
              <a:rPr sz="1000" spc="-15" dirty="0">
                <a:latin typeface="Trebuchet MS"/>
                <a:cs typeface="Trebuchet MS"/>
              </a:rPr>
              <a:t>radio-genomics </a:t>
            </a:r>
            <a:r>
              <a:rPr sz="1000" spc="-10" dirty="0">
                <a:latin typeface="Trebuchet MS"/>
                <a:cs typeface="Trebuchet MS"/>
              </a:rPr>
              <a:t>and </a:t>
            </a:r>
            <a:r>
              <a:rPr sz="1000" spc="-20" dirty="0">
                <a:latin typeface="Trebuchet MS"/>
                <a:cs typeface="Trebuchet MS"/>
              </a:rPr>
              <a:t>personalized </a:t>
            </a:r>
            <a:r>
              <a:rPr sz="1000" spc="-5" dirty="0">
                <a:latin typeface="Trebuchet MS"/>
                <a:cs typeface="Trebuchet MS"/>
              </a:rPr>
              <a:t>medicine—often, </a:t>
            </a:r>
            <a:r>
              <a:rPr sz="1000" spc="-45" dirty="0">
                <a:latin typeface="Trebuchet MS"/>
                <a:cs typeface="Trebuchet MS"/>
              </a:rPr>
              <a:t>for </a:t>
            </a:r>
            <a:r>
              <a:rPr sz="1000" spc="-35" dirty="0">
                <a:latin typeface="Trebuchet MS"/>
                <a:cs typeface="Trebuchet MS"/>
              </a:rPr>
              <a:t>the </a:t>
            </a:r>
            <a:r>
              <a:rPr sz="1000" spc="-40" dirty="0">
                <a:latin typeface="Trebuchet MS"/>
                <a:cs typeface="Trebuchet MS"/>
              </a:rPr>
              <a:t>treatment of </a:t>
            </a:r>
            <a:r>
              <a:rPr sz="1000" spc="-30" dirty="0">
                <a:latin typeface="Trebuchet MS"/>
                <a:cs typeface="Trebuchet MS"/>
              </a:rPr>
              <a:t>a </a:t>
            </a:r>
            <a:r>
              <a:rPr sz="1000" spc="-35" dirty="0">
                <a:latin typeface="Trebuchet MS"/>
                <a:cs typeface="Trebuchet MS"/>
              </a:rPr>
              <a:t>severe cancer, </a:t>
            </a:r>
            <a:r>
              <a:rPr sz="1000" spc="-50" dirty="0">
                <a:latin typeface="Trebuchet MS"/>
                <a:cs typeface="Trebuchet MS"/>
              </a:rPr>
              <a:t>or </a:t>
            </a:r>
            <a:r>
              <a:rPr sz="1000" spc="-25" dirty="0">
                <a:latin typeface="Trebuchet MS"/>
                <a:cs typeface="Trebuchet MS"/>
              </a:rPr>
              <a:t>any </a:t>
            </a:r>
            <a:r>
              <a:rPr sz="1000" spc="-40" dirty="0">
                <a:latin typeface="Trebuchet MS"/>
                <a:cs typeface="Trebuchet MS"/>
              </a:rPr>
              <a:t>other </a:t>
            </a:r>
            <a:r>
              <a:rPr sz="1000" spc="-35" dirty="0">
                <a:latin typeface="Trebuchet MS"/>
                <a:cs typeface="Trebuchet MS"/>
              </a:rPr>
              <a:t> </a:t>
            </a:r>
            <a:r>
              <a:rPr sz="1000" spc="-15" dirty="0">
                <a:latin typeface="Trebuchet MS"/>
                <a:cs typeface="Trebuchet MS"/>
              </a:rPr>
              <a:t>disease, </a:t>
            </a:r>
            <a:r>
              <a:rPr sz="1000" spc="-45" dirty="0">
                <a:latin typeface="Trebuchet MS"/>
                <a:cs typeface="Trebuchet MS"/>
              </a:rPr>
              <a:t>there are </a:t>
            </a:r>
            <a:r>
              <a:rPr sz="1000" spc="-20" dirty="0">
                <a:latin typeface="Trebuchet MS"/>
                <a:cs typeface="Trebuchet MS"/>
              </a:rPr>
              <a:t>multiple </a:t>
            </a:r>
            <a:r>
              <a:rPr sz="1000" spc="-40" dirty="0">
                <a:latin typeface="Trebuchet MS"/>
                <a:cs typeface="Trebuchet MS"/>
              </a:rPr>
              <a:t>treatment </a:t>
            </a:r>
            <a:r>
              <a:rPr sz="1000" spc="-10" dirty="0">
                <a:latin typeface="Trebuchet MS"/>
                <a:cs typeface="Trebuchet MS"/>
              </a:rPr>
              <a:t>modes </a:t>
            </a:r>
            <a:r>
              <a:rPr sz="1000" spc="-25" dirty="0">
                <a:latin typeface="Trebuchet MS"/>
                <a:cs typeface="Trebuchet MS"/>
              </a:rPr>
              <a:t>available </a:t>
            </a:r>
            <a:r>
              <a:rPr sz="1000" spc="-55" dirty="0">
                <a:latin typeface="Trebuchet MS"/>
                <a:cs typeface="Trebuchet MS"/>
              </a:rPr>
              <a:t>to </a:t>
            </a:r>
            <a:r>
              <a:rPr sz="1000" spc="-30" dirty="0">
                <a:latin typeface="Trebuchet MS"/>
                <a:cs typeface="Trebuchet MS"/>
              </a:rPr>
              <a:t>a </a:t>
            </a:r>
            <a:r>
              <a:rPr sz="1000" spc="-25" dirty="0">
                <a:latin typeface="Trebuchet MS"/>
                <a:cs typeface="Trebuchet MS"/>
              </a:rPr>
              <a:t>health </a:t>
            </a:r>
            <a:r>
              <a:rPr sz="1000" spc="-40" dirty="0">
                <a:latin typeface="Trebuchet MS"/>
                <a:cs typeface="Trebuchet MS"/>
              </a:rPr>
              <a:t>practitioner. </a:t>
            </a:r>
            <a:r>
              <a:rPr sz="1000" dirty="0">
                <a:latin typeface="Trebuchet MS"/>
                <a:cs typeface="Trebuchet MS"/>
              </a:rPr>
              <a:t>On </a:t>
            </a:r>
            <a:r>
              <a:rPr sz="1000" spc="-35" dirty="0">
                <a:latin typeface="Trebuchet MS"/>
                <a:cs typeface="Trebuchet MS"/>
              </a:rPr>
              <a:t>the </a:t>
            </a:r>
            <a:r>
              <a:rPr sz="1000" spc="-40" dirty="0">
                <a:latin typeface="Trebuchet MS"/>
                <a:cs typeface="Trebuchet MS"/>
              </a:rPr>
              <a:t>other </a:t>
            </a:r>
            <a:r>
              <a:rPr sz="1000" spc="-15" dirty="0">
                <a:latin typeface="Trebuchet MS"/>
                <a:cs typeface="Trebuchet MS"/>
              </a:rPr>
              <a:t>hand, </a:t>
            </a:r>
            <a:r>
              <a:rPr sz="1000" spc="-35" dirty="0">
                <a:latin typeface="Trebuchet MS"/>
                <a:cs typeface="Trebuchet MS"/>
              </a:rPr>
              <a:t>different </a:t>
            </a:r>
            <a:r>
              <a:rPr sz="1000" spc="-20" dirty="0">
                <a:latin typeface="Trebuchet MS"/>
                <a:cs typeface="Trebuchet MS"/>
              </a:rPr>
              <a:t>patients </a:t>
            </a:r>
            <a:r>
              <a:rPr sz="1000" spc="-290" dirty="0">
                <a:latin typeface="Trebuchet MS"/>
                <a:cs typeface="Trebuchet MS"/>
              </a:rPr>
              <a:t> </a:t>
            </a:r>
            <a:r>
              <a:rPr sz="1000" spc="-15" dirty="0">
                <a:latin typeface="Trebuchet MS"/>
                <a:cs typeface="Trebuchet MS"/>
              </a:rPr>
              <a:t>respond </a:t>
            </a:r>
            <a:r>
              <a:rPr sz="1000" spc="-35" dirty="0">
                <a:latin typeface="Trebuchet MS"/>
                <a:cs typeface="Trebuchet MS"/>
              </a:rPr>
              <a:t>differently </a:t>
            </a:r>
            <a:r>
              <a:rPr sz="1000" spc="-55" dirty="0">
                <a:latin typeface="Trebuchet MS"/>
                <a:cs typeface="Trebuchet MS"/>
              </a:rPr>
              <a:t>to </a:t>
            </a:r>
            <a:r>
              <a:rPr sz="1000" spc="-35" dirty="0">
                <a:latin typeface="Trebuchet MS"/>
                <a:cs typeface="Trebuchet MS"/>
              </a:rPr>
              <a:t>different treatments. </a:t>
            </a:r>
            <a:r>
              <a:rPr sz="1000" spc="-15" dirty="0">
                <a:latin typeface="Trebuchet MS"/>
                <a:cs typeface="Trebuchet MS"/>
              </a:rPr>
              <a:t>One </a:t>
            </a:r>
            <a:r>
              <a:rPr sz="1000" spc="-10" dirty="0">
                <a:latin typeface="Trebuchet MS"/>
                <a:cs typeface="Trebuchet MS"/>
              </a:rPr>
              <a:t>school </a:t>
            </a:r>
            <a:r>
              <a:rPr sz="1000" spc="-40" dirty="0">
                <a:latin typeface="Trebuchet MS"/>
                <a:cs typeface="Trebuchet MS"/>
              </a:rPr>
              <a:t>of </a:t>
            </a:r>
            <a:r>
              <a:rPr sz="1000" spc="-20" dirty="0">
                <a:latin typeface="Trebuchet MS"/>
                <a:cs typeface="Trebuchet MS"/>
              </a:rPr>
              <a:t>thought </a:t>
            </a:r>
            <a:r>
              <a:rPr sz="1000" dirty="0">
                <a:latin typeface="Trebuchet MS"/>
                <a:cs typeface="Trebuchet MS"/>
              </a:rPr>
              <a:t>suggests </a:t>
            </a:r>
            <a:r>
              <a:rPr sz="1000" spc="-40" dirty="0">
                <a:latin typeface="Trebuchet MS"/>
                <a:cs typeface="Trebuchet MS"/>
              </a:rPr>
              <a:t>that </a:t>
            </a:r>
            <a:r>
              <a:rPr sz="1000" spc="-10" dirty="0">
                <a:latin typeface="Trebuchet MS"/>
                <a:cs typeface="Trebuchet MS"/>
              </a:rPr>
              <a:t>this </a:t>
            </a:r>
            <a:r>
              <a:rPr sz="1000" spc="-15" dirty="0">
                <a:latin typeface="Trebuchet MS"/>
                <a:cs typeface="Trebuchet MS"/>
              </a:rPr>
              <a:t>might </a:t>
            </a:r>
            <a:r>
              <a:rPr sz="1000" spc="-25" dirty="0">
                <a:latin typeface="Trebuchet MS"/>
                <a:cs typeface="Trebuchet MS"/>
              </a:rPr>
              <a:t>be </a:t>
            </a:r>
            <a:r>
              <a:rPr sz="1000" spc="-5" dirty="0">
                <a:latin typeface="Trebuchet MS"/>
                <a:cs typeface="Trebuchet MS"/>
              </a:rPr>
              <a:t>induced </a:t>
            </a:r>
            <a:r>
              <a:rPr sz="1000" spc="-30" dirty="0">
                <a:latin typeface="Trebuchet MS"/>
                <a:cs typeface="Trebuchet MS"/>
              </a:rPr>
              <a:t>by </a:t>
            </a:r>
            <a:r>
              <a:rPr sz="1000" spc="-35" dirty="0">
                <a:latin typeface="Trebuchet MS"/>
                <a:cs typeface="Trebuchet MS"/>
              </a:rPr>
              <a:t>the </a:t>
            </a:r>
            <a:r>
              <a:rPr sz="1000" spc="-30" dirty="0">
                <a:latin typeface="Trebuchet MS"/>
                <a:cs typeface="Trebuchet MS"/>
              </a:rPr>
              <a:t> </a:t>
            </a:r>
            <a:r>
              <a:rPr sz="1000" spc="-35" dirty="0">
                <a:latin typeface="Trebuchet MS"/>
                <a:cs typeface="Trebuchet MS"/>
              </a:rPr>
              <a:t>different</a:t>
            </a:r>
            <a:r>
              <a:rPr sz="1000" spc="-50" dirty="0">
                <a:latin typeface="Trebuchet MS"/>
                <a:cs typeface="Trebuchet MS"/>
              </a:rPr>
              <a:t> </a:t>
            </a:r>
            <a:r>
              <a:rPr sz="1000" spc="-25" dirty="0">
                <a:latin typeface="Trebuchet MS"/>
                <a:cs typeface="Trebuchet MS"/>
              </a:rPr>
              <a:t>genetic</a:t>
            </a:r>
            <a:r>
              <a:rPr sz="1000" spc="-45" dirty="0">
                <a:latin typeface="Trebuchet MS"/>
                <a:cs typeface="Trebuchet MS"/>
              </a:rPr>
              <a:t> </a:t>
            </a:r>
            <a:r>
              <a:rPr sz="1000" spc="-20" dirty="0">
                <a:latin typeface="Trebuchet MS"/>
                <a:cs typeface="Trebuchet MS"/>
              </a:rPr>
              <a:t>characteristics</a:t>
            </a:r>
            <a:r>
              <a:rPr sz="1000" spc="-50" dirty="0">
                <a:latin typeface="Trebuchet MS"/>
                <a:cs typeface="Trebuchet MS"/>
              </a:rPr>
              <a:t> </a:t>
            </a:r>
            <a:r>
              <a:rPr sz="1000" spc="-40" dirty="0">
                <a:latin typeface="Trebuchet MS"/>
                <a:cs typeface="Trebuchet MS"/>
              </a:rPr>
              <a:t>of</a:t>
            </a:r>
            <a:r>
              <a:rPr sz="1000" spc="-45" dirty="0">
                <a:latin typeface="Trebuchet MS"/>
                <a:cs typeface="Trebuchet MS"/>
              </a:rPr>
              <a:t> </a:t>
            </a:r>
            <a:r>
              <a:rPr sz="1000" spc="-15" dirty="0">
                <a:latin typeface="Trebuchet MS"/>
                <a:cs typeface="Trebuchet MS"/>
              </a:rPr>
              <a:t>each</a:t>
            </a:r>
            <a:r>
              <a:rPr sz="1000" spc="-45" dirty="0">
                <a:latin typeface="Trebuchet MS"/>
                <a:cs typeface="Trebuchet MS"/>
              </a:rPr>
              <a:t> </a:t>
            </a:r>
            <a:r>
              <a:rPr sz="1000" spc="-35" dirty="0">
                <a:latin typeface="Trebuchet MS"/>
                <a:cs typeface="Trebuchet MS"/>
              </a:rPr>
              <a:t>patient.</a:t>
            </a:r>
            <a:r>
              <a:rPr sz="1000" spc="-50" dirty="0">
                <a:latin typeface="Trebuchet MS"/>
                <a:cs typeface="Trebuchet MS"/>
              </a:rPr>
              <a:t> However,</a:t>
            </a:r>
            <a:r>
              <a:rPr sz="1000" spc="-45" dirty="0">
                <a:latin typeface="Trebuchet MS"/>
                <a:cs typeface="Trebuchet MS"/>
              </a:rPr>
              <a:t> </a:t>
            </a:r>
            <a:r>
              <a:rPr sz="1000" spc="-40" dirty="0">
                <a:latin typeface="Trebuchet MS"/>
                <a:cs typeface="Trebuchet MS"/>
              </a:rPr>
              <a:t>it</a:t>
            </a:r>
            <a:r>
              <a:rPr sz="1000" spc="-45" dirty="0">
                <a:latin typeface="Trebuchet MS"/>
                <a:cs typeface="Trebuchet MS"/>
              </a:rPr>
              <a:t> </a:t>
            </a:r>
            <a:r>
              <a:rPr sz="1000" spc="15" dirty="0">
                <a:latin typeface="Trebuchet MS"/>
                <a:cs typeface="Trebuchet MS"/>
              </a:rPr>
              <a:t>is</a:t>
            </a:r>
            <a:r>
              <a:rPr sz="1000" spc="-50" dirty="0">
                <a:latin typeface="Trebuchet MS"/>
                <a:cs typeface="Trebuchet MS"/>
              </a:rPr>
              <a:t> </a:t>
            </a:r>
            <a:r>
              <a:rPr sz="1000" spc="-35" dirty="0">
                <a:latin typeface="Trebuchet MS"/>
                <a:cs typeface="Trebuchet MS"/>
              </a:rPr>
              <a:t>often</a:t>
            </a:r>
            <a:r>
              <a:rPr sz="1000" spc="-45" dirty="0">
                <a:latin typeface="Trebuchet MS"/>
                <a:cs typeface="Trebuchet MS"/>
              </a:rPr>
              <a:t> </a:t>
            </a:r>
            <a:r>
              <a:rPr sz="1000" spc="-5" dirty="0">
                <a:latin typeface="Trebuchet MS"/>
                <a:cs typeface="Trebuchet MS"/>
              </a:rPr>
              <a:t>impossible</a:t>
            </a:r>
            <a:r>
              <a:rPr sz="1000" spc="-45" dirty="0">
                <a:latin typeface="Trebuchet MS"/>
                <a:cs typeface="Trebuchet MS"/>
              </a:rPr>
              <a:t> </a:t>
            </a:r>
            <a:r>
              <a:rPr sz="1000" spc="-55" dirty="0">
                <a:latin typeface="Trebuchet MS"/>
                <a:cs typeface="Trebuchet MS"/>
              </a:rPr>
              <a:t>to</a:t>
            </a:r>
            <a:r>
              <a:rPr sz="1000" spc="-50" dirty="0">
                <a:latin typeface="Trebuchet MS"/>
                <a:cs typeface="Trebuchet MS"/>
              </a:rPr>
              <a:t> </a:t>
            </a:r>
            <a:r>
              <a:rPr sz="1000" spc="-30" dirty="0">
                <a:latin typeface="Trebuchet MS"/>
                <a:cs typeface="Trebuchet MS"/>
              </a:rPr>
              <a:t>identify</a:t>
            </a:r>
            <a:r>
              <a:rPr sz="1000" spc="-45" dirty="0">
                <a:latin typeface="Trebuchet MS"/>
                <a:cs typeface="Trebuchet MS"/>
              </a:rPr>
              <a:t> </a:t>
            </a:r>
            <a:r>
              <a:rPr sz="1000" spc="-35" dirty="0">
                <a:latin typeface="Trebuchet MS"/>
                <a:cs typeface="Trebuchet MS"/>
              </a:rPr>
              <a:t>the</a:t>
            </a:r>
            <a:r>
              <a:rPr sz="1000" spc="-45" dirty="0">
                <a:latin typeface="Trebuchet MS"/>
                <a:cs typeface="Trebuchet MS"/>
              </a:rPr>
              <a:t> </a:t>
            </a:r>
            <a:r>
              <a:rPr sz="1000" spc="-40" dirty="0">
                <a:latin typeface="Trebuchet MS"/>
                <a:cs typeface="Trebuchet MS"/>
              </a:rPr>
              <a:t>true</a:t>
            </a:r>
            <a:r>
              <a:rPr sz="1000" spc="-50" dirty="0">
                <a:latin typeface="Trebuchet MS"/>
                <a:cs typeface="Trebuchet MS"/>
              </a:rPr>
              <a:t> </a:t>
            </a:r>
            <a:r>
              <a:rPr sz="1000" spc="-15" dirty="0">
                <a:latin typeface="Trebuchet MS"/>
                <a:cs typeface="Trebuchet MS"/>
              </a:rPr>
              <a:t>genomic</a:t>
            </a:r>
            <a:r>
              <a:rPr sz="1000" spc="-45" dirty="0">
                <a:latin typeface="Trebuchet MS"/>
                <a:cs typeface="Trebuchet MS"/>
              </a:rPr>
              <a:t> </a:t>
            </a:r>
            <a:r>
              <a:rPr sz="1000" spc="-15" dirty="0">
                <a:latin typeface="Trebuchet MS"/>
                <a:cs typeface="Trebuchet MS"/>
              </a:rPr>
              <a:t>makeup </a:t>
            </a:r>
            <a:r>
              <a:rPr sz="1000" spc="-290" dirty="0">
                <a:latin typeface="Trebuchet MS"/>
                <a:cs typeface="Trebuchet MS"/>
              </a:rPr>
              <a:t> </a:t>
            </a:r>
            <a:r>
              <a:rPr sz="1000" spc="-40" dirty="0">
                <a:latin typeface="Trebuchet MS"/>
                <a:cs typeface="Trebuchet MS"/>
              </a:rPr>
              <a:t>of </a:t>
            </a:r>
            <a:r>
              <a:rPr sz="1000" spc="-30" dirty="0">
                <a:latin typeface="Trebuchet MS"/>
                <a:cs typeface="Trebuchet MS"/>
              </a:rPr>
              <a:t>a tumor </a:t>
            </a:r>
            <a:r>
              <a:rPr sz="1000" spc="-5" dirty="0">
                <a:latin typeface="Trebuchet MS"/>
                <a:cs typeface="Trebuchet MS"/>
              </a:rPr>
              <a:t>inaccessible </a:t>
            </a:r>
            <a:r>
              <a:rPr sz="1000" spc="-55" dirty="0">
                <a:latin typeface="Trebuchet MS"/>
                <a:cs typeface="Trebuchet MS"/>
              </a:rPr>
              <a:t>to</a:t>
            </a:r>
            <a:r>
              <a:rPr sz="1000" spc="190" dirty="0">
                <a:latin typeface="Trebuchet MS"/>
                <a:cs typeface="Trebuchet MS"/>
              </a:rPr>
              <a:t> </a:t>
            </a:r>
            <a:r>
              <a:rPr sz="1000" spc="-30" dirty="0">
                <a:latin typeface="Trebuchet MS"/>
                <a:cs typeface="Trebuchet MS"/>
              </a:rPr>
              <a:t>a biopsy. </a:t>
            </a:r>
            <a:r>
              <a:rPr sz="1000" spc="-20" dirty="0">
                <a:latin typeface="Trebuchet MS"/>
                <a:cs typeface="Trebuchet MS"/>
              </a:rPr>
              <a:t>Faculty </a:t>
            </a:r>
            <a:r>
              <a:rPr sz="1000" spc="-10" dirty="0">
                <a:latin typeface="Trebuchet MS"/>
                <a:cs typeface="Trebuchet MS"/>
              </a:rPr>
              <a:t>groups </a:t>
            </a:r>
            <a:r>
              <a:rPr sz="1000" dirty="0">
                <a:latin typeface="Trebuchet MS"/>
                <a:cs typeface="Trebuchet MS"/>
              </a:rPr>
              <a:t>in </a:t>
            </a:r>
            <a:r>
              <a:rPr sz="1000" spc="50" dirty="0">
                <a:latin typeface="Trebuchet MS"/>
                <a:cs typeface="Trebuchet MS"/>
              </a:rPr>
              <a:t>ScAI </a:t>
            </a:r>
            <a:r>
              <a:rPr sz="1000" spc="-45" dirty="0">
                <a:latin typeface="Trebuchet MS"/>
                <a:cs typeface="Trebuchet MS"/>
              </a:rPr>
              <a:t>are</a:t>
            </a:r>
            <a:r>
              <a:rPr sz="1000" spc="210" dirty="0">
                <a:latin typeface="Trebuchet MS"/>
                <a:cs typeface="Trebuchet MS"/>
              </a:rPr>
              <a:t> </a:t>
            </a:r>
            <a:r>
              <a:rPr sz="1000" spc="-25" dirty="0">
                <a:latin typeface="Trebuchet MS"/>
                <a:cs typeface="Trebuchet MS"/>
              </a:rPr>
              <a:t>involved </a:t>
            </a:r>
            <a:r>
              <a:rPr sz="1000" dirty="0">
                <a:latin typeface="Trebuchet MS"/>
                <a:cs typeface="Trebuchet MS"/>
              </a:rPr>
              <a:t>in </a:t>
            </a:r>
            <a:r>
              <a:rPr sz="1000" spc="-10" dirty="0">
                <a:latin typeface="Trebuchet MS"/>
                <a:cs typeface="Trebuchet MS"/>
              </a:rPr>
              <a:t>this </a:t>
            </a:r>
            <a:r>
              <a:rPr sz="1000" spc="-30" dirty="0">
                <a:latin typeface="Trebuchet MS"/>
                <a:cs typeface="Trebuchet MS"/>
              </a:rPr>
              <a:t>important </a:t>
            </a:r>
            <a:r>
              <a:rPr sz="1000" spc="-5" dirty="0">
                <a:latin typeface="Trebuchet MS"/>
                <a:cs typeface="Trebuchet MS"/>
              </a:rPr>
              <a:t>upcoming </a:t>
            </a:r>
            <a:r>
              <a:rPr sz="1000" spc="-25" dirty="0">
                <a:latin typeface="Trebuchet MS"/>
                <a:cs typeface="Trebuchet MS"/>
              </a:rPr>
              <a:t>research </a:t>
            </a:r>
            <a:r>
              <a:rPr sz="1000" spc="-40" dirty="0">
                <a:latin typeface="Trebuchet MS"/>
                <a:cs typeface="Trebuchet MS"/>
              </a:rPr>
              <a:t>area </a:t>
            </a:r>
            <a:r>
              <a:rPr sz="1000" spc="-35" dirty="0">
                <a:latin typeface="Trebuchet MS"/>
                <a:cs typeface="Trebuchet MS"/>
              </a:rPr>
              <a:t> </a:t>
            </a:r>
            <a:r>
              <a:rPr sz="1000" spc="-40" dirty="0">
                <a:latin typeface="Trebuchet MS"/>
                <a:cs typeface="Trebuchet MS"/>
              </a:rPr>
              <a:t>of </a:t>
            </a:r>
            <a:r>
              <a:rPr sz="1000" spc="-20" dirty="0">
                <a:latin typeface="Trebuchet MS"/>
                <a:cs typeface="Trebuchet MS"/>
              </a:rPr>
              <a:t>radiogenomics, </a:t>
            </a:r>
            <a:r>
              <a:rPr sz="1000" spc="-15" dirty="0">
                <a:latin typeface="Trebuchet MS"/>
                <a:cs typeface="Trebuchet MS"/>
              </a:rPr>
              <a:t>which </a:t>
            </a:r>
            <a:r>
              <a:rPr sz="1000" spc="-30" dirty="0">
                <a:latin typeface="Trebuchet MS"/>
                <a:cs typeface="Trebuchet MS"/>
              </a:rPr>
              <a:t>tries </a:t>
            </a:r>
            <a:r>
              <a:rPr sz="1000" spc="-55" dirty="0">
                <a:latin typeface="Trebuchet MS"/>
                <a:cs typeface="Trebuchet MS"/>
              </a:rPr>
              <a:t>to </a:t>
            </a:r>
            <a:r>
              <a:rPr sz="1000" spc="-30" dirty="0">
                <a:latin typeface="Trebuchet MS"/>
                <a:cs typeface="Trebuchet MS"/>
              </a:rPr>
              <a:t>identify </a:t>
            </a:r>
            <a:r>
              <a:rPr sz="1000" spc="-20" dirty="0">
                <a:latin typeface="Trebuchet MS"/>
                <a:cs typeface="Trebuchet MS"/>
              </a:rPr>
              <a:t>various </a:t>
            </a:r>
            <a:r>
              <a:rPr sz="1000" spc="-25" dirty="0">
                <a:latin typeface="Trebuchet MS"/>
                <a:cs typeface="Trebuchet MS"/>
              </a:rPr>
              <a:t>genetic markers </a:t>
            </a:r>
            <a:r>
              <a:rPr sz="1000" spc="-10" dirty="0">
                <a:latin typeface="Trebuchet MS"/>
                <a:cs typeface="Trebuchet MS"/>
              </a:rPr>
              <a:t>based </a:t>
            </a:r>
            <a:r>
              <a:rPr sz="1000" spc="-5" dirty="0">
                <a:latin typeface="Trebuchet MS"/>
                <a:cs typeface="Trebuchet MS"/>
              </a:rPr>
              <a:t>upon </a:t>
            </a:r>
            <a:r>
              <a:rPr sz="1000" spc="-35" dirty="0">
                <a:latin typeface="Trebuchet MS"/>
                <a:cs typeface="Trebuchet MS"/>
              </a:rPr>
              <a:t>the </a:t>
            </a:r>
            <a:r>
              <a:rPr sz="1000" spc="-20" dirty="0">
                <a:latin typeface="Trebuchet MS"/>
                <a:cs typeface="Trebuchet MS"/>
              </a:rPr>
              <a:t>observations through radiological </a:t>
            </a:r>
            <a:r>
              <a:rPr sz="1000" spc="-15" dirty="0">
                <a:latin typeface="Trebuchet MS"/>
                <a:cs typeface="Trebuchet MS"/>
              </a:rPr>
              <a:t> </a:t>
            </a:r>
            <a:r>
              <a:rPr sz="1000" spc="-10" dirty="0">
                <a:latin typeface="Trebuchet MS"/>
                <a:cs typeface="Trebuchet MS"/>
              </a:rPr>
              <a:t>images</a:t>
            </a:r>
            <a:r>
              <a:rPr sz="1000" dirty="0">
                <a:latin typeface="Trebuchet MS"/>
                <a:cs typeface="Trebuchet MS"/>
              </a:rPr>
              <a:t> </a:t>
            </a:r>
            <a:r>
              <a:rPr sz="1000" spc="-10" dirty="0">
                <a:latin typeface="Trebuchet MS"/>
                <a:cs typeface="Trebuchet MS"/>
              </a:rPr>
              <a:t>and</a:t>
            </a:r>
            <a:r>
              <a:rPr sz="1000" dirty="0">
                <a:latin typeface="Trebuchet MS"/>
                <a:cs typeface="Trebuchet MS"/>
              </a:rPr>
              <a:t> </a:t>
            </a:r>
            <a:r>
              <a:rPr sz="1000" spc="-40" dirty="0">
                <a:latin typeface="Trebuchet MS"/>
                <a:cs typeface="Trebuchet MS"/>
              </a:rPr>
              <a:t>other</a:t>
            </a:r>
            <a:r>
              <a:rPr sz="1000" dirty="0">
                <a:latin typeface="Trebuchet MS"/>
                <a:cs typeface="Trebuchet MS"/>
              </a:rPr>
              <a:t> </a:t>
            </a:r>
            <a:r>
              <a:rPr sz="1000" spc="-10" dirty="0">
                <a:latin typeface="Trebuchet MS"/>
                <a:cs typeface="Trebuchet MS"/>
              </a:rPr>
              <a:t>clinical</a:t>
            </a:r>
            <a:r>
              <a:rPr sz="1000" dirty="0">
                <a:latin typeface="Trebuchet MS"/>
                <a:cs typeface="Trebuchet MS"/>
              </a:rPr>
              <a:t> </a:t>
            </a:r>
            <a:r>
              <a:rPr sz="1000" spc="-35" dirty="0">
                <a:latin typeface="Trebuchet MS"/>
                <a:cs typeface="Trebuchet MS"/>
              </a:rPr>
              <a:t>parameters.</a:t>
            </a:r>
            <a:endParaRPr sz="1000">
              <a:latin typeface="Trebuchet MS"/>
              <a:cs typeface="Trebuchet MS"/>
            </a:endParaRPr>
          </a:p>
          <a:p>
            <a:pPr>
              <a:lnSpc>
                <a:spcPct val="100000"/>
              </a:lnSpc>
              <a:spcBef>
                <a:spcPts val="30"/>
              </a:spcBef>
            </a:pPr>
            <a:endParaRPr sz="950">
              <a:latin typeface="Trebuchet MS"/>
              <a:cs typeface="Trebuchet MS"/>
            </a:endParaRPr>
          </a:p>
          <a:p>
            <a:pPr marL="12700" marR="5080" algn="just">
              <a:lnSpc>
                <a:spcPct val="108300"/>
              </a:lnSpc>
              <a:spcBef>
                <a:spcPts val="5"/>
              </a:spcBef>
            </a:pPr>
            <a:r>
              <a:rPr sz="1000" b="1" spc="-70" dirty="0">
                <a:latin typeface="Tahoma"/>
                <a:cs typeface="Tahoma"/>
              </a:rPr>
              <a:t>Biomechanics:</a:t>
            </a:r>
            <a:r>
              <a:rPr sz="1000" b="1" spc="-65" dirty="0">
                <a:latin typeface="Tahoma"/>
                <a:cs typeface="Tahoma"/>
              </a:rPr>
              <a:t> </a:t>
            </a:r>
            <a:r>
              <a:rPr sz="1000" spc="10" dirty="0">
                <a:latin typeface="Trebuchet MS"/>
                <a:cs typeface="Trebuchet MS"/>
              </a:rPr>
              <a:t>Some </a:t>
            </a:r>
            <a:r>
              <a:rPr sz="1000" spc="-35" dirty="0">
                <a:latin typeface="Trebuchet MS"/>
                <a:cs typeface="Trebuchet MS"/>
              </a:rPr>
              <a:t>active </a:t>
            </a:r>
            <a:r>
              <a:rPr sz="1000" spc="-25" dirty="0">
                <a:latin typeface="Trebuchet MS"/>
                <a:cs typeface="Trebuchet MS"/>
              </a:rPr>
              <a:t>research </a:t>
            </a:r>
            <a:r>
              <a:rPr sz="1000" spc="15" dirty="0">
                <a:latin typeface="Trebuchet MS"/>
                <a:cs typeface="Trebuchet MS"/>
              </a:rPr>
              <a:t>is </a:t>
            </a:r>
            <a:r>
              <a:rPr sz="1000" spc="-10" dirty="0">
                <a:latin typeface="Trebuchet MS"/>
                <a:cs typeface="Trebuchet MS"/>
              </a:rPr>
              <a:t>going </a:t>
            </a:r>
            <a:r>
              <a:rPr sz="1000" spc="-15" dirty="0">
                <a:latin typeface="Trebuchet MS"/>
                <a:cs typeface="Trebuchet MS"/>
              </a:rPr>
              <a:t>on </a:t>
            </a:r>
            <a:r>
              <a:rPr sz="1000" spc="-40" dirty="0">
                <a:latin typeface="Trebuchet MS"/>
                <a:cs typeface="Trebuchet MS"/>
              </a:rPr>
              <a:t>towards,</a:t>
            </a:r>
            <a:r>
              <a:rPr sz="1000" spc="-35" dirty="0">
                <a:latin typeface="Trebuchet MS"/>
                <a:cs typeface="Trebuchet MS"/>
              </a:rPr>
              <a:t> </a:t>
            </a:r>
            <a:r>
              <a:rPr sz="1000" spc="35" dirty="0">
                <a:latin typeface="Trebuchet MS"/>
                <a:cs typeface="Trebuchet MS"/>
              </a:rPr>
              <a:t>AI </a:t>
            </a:r>
            <a:r>
              <a:rPr sz="1000" dirty="0">
                <a:latin typeface="Trebuchet MS"/>
                <a:cs typeface="Trebuchet MS"/>
              </a:rPr>
              <a:t>in Sports </a:t>
            </a:r>
            <a:r>
              <a:rPr sz="1000" spc="-10" dirty="0">
                <a:latin typeface="Trebuchet MS"/>
                <a:cs typeface="Trebuchet MS"/>
              </a:rPr>
              <a:t>and </a:t>
            </a:r>
            <a:r>
              <a:rPr sz="1000" dirty="0">
                <a:latin typeface="Trebuchet MS"/>
                <a:cs typeface="Trebuchet MS"/>
              </a:rPr>
              <a:t>human </a:t>
            </a:r>
            <a:r>
              <a:rPr sz="1000" spc="-30" dirty="0">
                <a:latin typeface="Trebuchet MS"/>
                <a:cs typeface="Trebuchet MS"/>
              </a:rPr>
              <a:t>movement </a:t>
            </a:r>
            <a:r>
              <a:rPr sz="1000" spc="-10" dirty="0">
                <a:latin typeface="Trebuchet MS"/>
                <a:cs typeface="Trebuchet MS"/>
              </a:rPr>
              <a:t>biomechanics, </a:t>
            </a:r>
            <a:r>
              <a:rPr sz="1000" spc="-5" dirty="0">
                <a:latin typeface="Trebuchet MS"/>
                <a:cs typeface="Trebuchet MS"/>
              </a:rPr>
              <a:t> </a:t>
            </a:r>
            <a:r>
              <a:rPr sz="1000" spc="-20" dirty="0">
                <a:latin typeface="Trebuchet MS"/>
                <a:cs typeface="Trebuchet MS"/>
              </a:rPr>
              <a:t>cardiovascular </a:t>
            </a:r>
            <a:r>
              <a:rPr sz="1000" spc="-10" dirty="0">
                <a:latin typeface="Trebuchet MS"/>
                <a:cs typeface="Trebuchet MS"/>
              </a:rPr>
              <a:t>disease and </a:t>
            </a:r>
            <a:r>
              <a:rPr sz="1000" spc="-25" dirty="0">
                <a:latin typeface="Trebuchet MS"/>
                <a:cs typeface="Trebuchet MS"/>
              </a:rPr>
              <a:t>neuro </a:t>
            </a:r>
            <a:r>
              <a:rPr sz="1000" spc="-5" dirty="0">
                <a:latin typeface="Trebuchet MS"/>
                <a:cs typeface="Trebuchet MS"/>
              </a:rPr>
              <a:t>biomechanics </a:t>
            </a:r>
            <a:r>
              <a:rPr sz="1000" spc="-30" dirty="0">
                <a:latin typeface="Trebuchet MS"/>
                <a:cs typeface="Trebuchet MS"/>
              </a:rPr>
              <a:t>areas. </a:t>
            </a:r>
            <a:r>
              <a:rPr sz="1000" spc="-10" dirty="0">
                <a:latin typeface="Trebuchet MS"/>
                <a:cs typeface="Trebuchet MS"/>
              </a:rPr>
              <a:t>Groups </a:t>
            </a:r>
            <a:r>
              <a:rPr sz="1000" dirty="0">
                <a:latin typeface="Trebuchet MS"/>
                <a:cs typeface="Trebuchet MS"/>
              </a:rPr>
              <a:t>in </a:t>
            </a:r>
            <a:r>
              <a:rPr sz="1000" spc="50" dirty="0">
                <a:latin typeface="Trebuchet MS"/>
                <a:cs typeface="Trebuchet MS"/>
              </a:rPr>
              <a:t>ScAI </a:t>
            </a:r>
            <a:r>
              <a:rPr sz="1000" spc="-45" dirty="0">
                <a:latin typeface="Trebuchet MS"/>
                <a:cs typeface="Trebuchet MS"/>
              </a:rPr>
              <a:t>are </a:t>
            </a:r>
            <a:r>
              <a:rPr sz="1000" spc="-25" dirty="0">
                <a:latin typeface="Trebuchet MS"/>
                <a:cs typeface="Trebuchet MS"/>
              </a:rPr>
              <a:t>working </a:t>
            </a:r>
            <a:r>
              <a:rPr sz="1000" spc="-15" dirty="0">
                <a:latin typeface="Trebuchet MS"/>
                <a:cs typeface="Trebuchet MS"/>
              </a:rPr>
              <a:t>on </a:t>
            </a:r>
            <a:r>
              <a:rPr sz="1000" spc="-5" dirty="0">
                <a:latin typeface="Trebuchet MS"/>
                <a:cs typeface="Trebuchet MS"/>
              </a:rPr>
              <a:t>In-sillico </a:t>
            </a:r>
            <a:r>
              <a:rPr sz="1000" spc="-15" dirty="0">
                <a:latin typeface="Trebuchet MS"/>
                <a:cs typeface="Trebuchet MS"/>
              </a:rPr>
              <a:t>modeling </a:t>
            </a:r>
            <a:r>
              <a:rPr sz="1000" spc="-10" dirty="0">
                <a:latin typeface="Trebuchet MS"/>
                <a:cs typeface="Trebuchet MS"/>
              </a:rPr>
              <a:t>and </a:t>
            </a:r>
            <a:r>
              <a:rPr sz="1000" spc="-5" dirty="0">
                <a:latin typeface="Trebuchet MS"/>
                <a:cs typeface="Trebuchet MS"/>
              </a:rPr>
              <a:t> </a:t>
            </a:r>
            <a:r>
              <a:rPr sz="1000" spc="-10" dirty="0">
                <a:latin typeface="Trebuchet MS"/>
                <a:cs typeface="Trebuchet MS"/>
              </a:rPr>
              <a:t>mechanistic understanding </a:t>
            </a:r>
            <a:r>
              <a:rPr sz="1000" spc="-40" dirty="0">
                <a:latin typeface="Trebuchet MS"/>
                <a:cs typeface="Trebuchet MS"/>
              </a:rPr>
              <a:t>of </a:t>
            </a:r>
            <a:r>
              <a:rPr sz="1000" spc="-35" dirty="0">
                <a:latin typeface="Trebuchet MS"/>
                <a:cs typeface="Trebuchet MS"/>
              </a:rPr>
              <a:t>cerebral stroke, </a:t>
            </a:r>
            <a:r>
              <a:rPr sz="1000" spc="-15" dirty="0">
                <a:latin typeface="Trebuchet MS"/>
                <a:cs typeface="Trebuchet MS"/>
              </a:rPr>
              <a:t>aneurism, </a:t>
            </a:r>
            <a:r>
              <a:rPr sz="1000" spc="-10" dirty="0">
                <a:latin typeface="Trebuchet MS"/>
                <a:cs typeface="Trebuchet MS"/>
              </a:rPr>
              <a:t>and </a:t>
            </a:r>
            <a:r>
              <a:rPr sz="1000" spc="-40" dirty="0">
                <a:latin typeface="Trebuchet MS"/>
                <a:cs typeface="Trebuchet MS"/>
              </a:rPr>
              <a:t>other </a:t>
            </a:r>
            <a:r>
              <a:rPr sz="1000" spc="-35" dirty="0">
                <a:latin typeface="Trebuchet MS"/>
                <a:cs typeface="Trebuchet MS"/>
              </a:rPr>
              <a:t>degenerative </a:t>
            </a:r>
            <a:r>
              <a:rPr sz="1000" spc="-20" dirty="0">
                <a:latin typeface="Trebuchet MS"/>
                <a:cs typeface="Trebuchet MS"/>
              </a:rPr>
              <a:t>brain </a:t>
            </a:r>
            <a:r>
              <a:rPr sz="1000" spc="-5" dirty="0">
                <a:latin typeface="Trebuchet MS"/>
                <a:cs typeface="Trebuchet MS"/>
              </a:rPr>
              <a:t>diseases </a:t>
            </a:r>
            <a:r>
              <a:rPr sz="1000" spc="-20" dirty="0">
                <a:latin typeface="Trebuchet MS"/>
                <a:cs typeface="Trebuchet MS"/>
              </a:rPr>
              <a:t>like </a:t>
            </a:r>
            <a:r>
              <a:rPr sz="1000" spc="-35" dirty="0">
                <a:latin typeface="Trebuchet MS"/>
                <a:cs typeface="Trebuchet MS"/>
              </a:rPr>
              <a:t>Alzheimer, </a:t>
            </a:r>
            <a:r>
              <a:rPr sz="1000" spc="-10" dirty="0">
                <a:latin typeface="Trebuchet MS"/>
                <a:cs typeface="Trebuchet MS"/>
              </a:rPr>
              <a:t>and </a:t>
            </a:r>
            <a:r>
              <a:rPr sz="1000" spc="-5" dirty="0">
                <a:latin typeface="Trebuchet MS"/>
                <a:cs typeface="Trebuchet MS"/>
              </a:rPr>
              <a:t> </a:t>
            </a:r>
            <a:r>
              <a:rPr sz="1000" spc="-25" dirty="0">
                <a:latin typeface="Trebuchet MS"/>
                <a:cs typeface="Trebuchet MS"/>
              </a:rPr>
              <a:t>dementia</a:t>
            </a:r>
            <a:r>
              <a:rPr sz="1000" spc="-5" dirty="0">
                <a:latin typeface="Trebuchet MS"/>
                <a:cs typeface="Trebuchet MS"/>
              </a:rPr>
              <a:t> </a:t>
            </a:r>
            <a:r>
              <a:rPr sz="1000" spc="-10" dirty="0">
                <a:latin typeface="Trebuchet MS"/>
                <a:cs typeface="Trebuchet MS"/>
              </a:rPr>
              <a:t>and</a:t>
            </a:r>
            <a:r>
              <a:rPr sz="1000" dirty="0">
                <a:latin typeface="Trebuchet MS"/>
                <a:cs typeface="Trebuchet MS"/>
              </a:rPr>
              <a:t> </a:t>
            </a:r>
            <a:r>
              <a:rPr sz="1000" spc="-35" dirty="0">
                <a:latin typeface="Trebuchet MS"/>
                <a:cs typeface="Trebuchet MS"/>
              </a:rPr>
              <a:t>their</a:t>
            </a:r>
            <a:r>
              <a:rPr sz="1000" dirty="0">
                <a:latin typeface="Trebuchet MS"/>
                <a:cs typeface="Trebuchet MS"/>
              </a:rPr>
              <a:t> </a:t>
            </a:r>
            <a:r>
              <a:rPr sz="1000" spc="-5" dirty="0">
                <a:latin typeface="Trebuchet MS"/>
                <a:cs typeface="Trebuchet MS"/>
              </a:rPr>
              <a:t>subsequent</a:t>
            </a:r>
            <a:r>
              <a:rPr sz="1000" dirty="0">
                <a:latin typeface="Trebuchet MS"/>
                <a:cs typeface="Trebuchet MS"/>
              </a:rPr>
              <a:t> </a:t>
            </a:r>
            <a:r>
              <a:rPr sz="1000" spc="-40" dirty="0">
                <a:latin typeface="Trebuchet MS"/>
                <a:cs typeface="Trebuchet MS"/>
              </a:rPr>
              <a:t>effect</a:t>
            </a:r>
            <a:r>
              <a:rPr sz="1000" dirty="0">
                <a:latin typeface="Trebuchet MS"/>
                <a:cs typeface="Trebuchet MS"/>
              </a:rPr>
              <a:t> </a:t>
            </a:r>
            <a:r>
              <a:rPr sz="1000" spc="-15" dirty="0">
                <a:latin typeface="Trebuchet MS"/>
                <a:cs typeface="Trebuchet MS"/>
              </a:rPr>
              <a:t>on</a:t>
            </a:r>
            <a:r>
              <a:rPr sz="1000" dirty="0">
                <a:latin typeface="Trebuchet MS"/>
                <a:cs typeface="Trebuchet MS"/>
              </a:rPr>
              <a:t> </a:t>
            </a:r>
            <a:r>
              <a:rPr sz="1000" spc="-40" dirty="0">
                <a:latin typeface="Trebuchet MS"/>
                <a:cs typeface="Trebuchet MS"/>
              </a:rPr>
              <a:t>motor</a:t>
            </a:r>
            <a:r>
              <a:rPr sz="1000" dirty="0">
                <a:latin typeface="Trebuchet MS"/>
                <a:cs typeface="Trebuchet MS"/>
              </a:rPr>
              <a:t> </a:t>
            </a:r>
            <a:r>
              <a:rPr sz="1000" spc="-45" dirty="0">
                <a:latin typeface="Trebuchet MS"/>
                <a:cs typeface="Trebuchet MS"/>
              </a:rPr>
              <a:t>activity.</a:t>
            </a:r>
            <a:endParaRPr sz="1000">
              <a:latin typeface="Trebuchet MS"/>
              <a:cs typeface="Trebuchet MS"/>
            </a:endParaRPr>
          </a:p>
          <a:p>
            <a:pPr>
              <a:lnSpc>
                <a:spcPct val="100000"/>
              </a:lnSpc>
              <a:spcBef>
                <a:spcPts val="10"/>
              </a:spcBef>
            </a:pPr>
            <a:endParaRPr sz="1250">
              <a:latin typeface="Trebuchet MS"/>
              <a:cs typeface="Trebuchet MS"/>
            </a:endParaRPr>
          </a:p>
          <a:p>
            <a:pPr marL="12700" algn="just">
              <a:lnSpc>
                <a:spcPct val="100000"/>
              </a:lnSpc>
            </a:pPr>
            <a:r>
              <a:rPr sz="1600" b="1" spc="-55" dirty="0">
                <a:latin typeface="Verdana"/>
                <a:cs typeface="Verdana"/>
              </a:rPr>
              <a:t>Su</a:t>
            </a:r>
            <a:r>
              <a:rPr sz="1600" b="1" spc="-60" dirty="0">
                <a:latin typeface="Verdana"/>
                <a:cs typeface="Verdana"/>
              </a:rPr>
              <a:t>c</a:t>
            </a:r>
            <a:r>
              <a:rPr sz="1600" b="1" spc="-15" dirty="0">
                <a:latin typeface="Verdana"/>
                <a:cs typeface="Verdana"/>
              </a:rPr>
              <a:t>c</a:t>
            </a:r>
            <a:r>
              <a:rPr sz="1600" b="1" spc="-85" dirty="0">
                <a:latin typeface="Verdana"/>
                <a:cs typeface="Verdana"/>
              </a:rPr>
              <a:t>ess</a:t>
            </a:r>
            <a:r>
              <a:rPr sz="1600" b="1" spc="-95" dirty="0">
                <a:latin typeface="Verdana"/>
                <a:cs typeface="Verdana"/>
              </a:rPr>
              <a:t> </a:t>
            </a:r>
            <a:r>
              <a:rPr sz="1600" b="1" spc="-75" dirty="0">
                <a:latin typeface="Verdana"/>
                <a:cs typeface="Verdana"/>
              </a:rPr>
              <a:t>s</a:t>
            </a:r>
            <a:r>
              <a:rPr sz="1600" b="1" spc="-90" dirty="0">
                <a:latin typeface="Verdana"/>
                <a:cs typeface="Verdana"/>
              </a:rPr>
              <a:t>t</a:t>
            </a:r>
            <a:r>
              <a:rPr sz="1600" b="1" spc="-95" dirty="0">
                <a:latin typeface="Verdana"/>
                <a:cs typeface="Verdana"/>
              </a:rPr>
              <a:t>o</a:t>
            </a:r>
            <a:r>
              <a:rPr sz="1600" b="1" spc="-50" dirty="0">
                <a:latin typeface="Verdana"/>
                <a:cs typeface="Verdana"/>
              </a:rPr>
              <a:t>r</a:t>
            </a:r>
            <a:r>
              <a:rPr sz="1600" b="1" spc="-85" dirty="0">
                <a:latin typeface="Verdana"/>
                <a:cs typeface="Verdana"/>
              </a:rPr>
              <a:t>y</a:t>
            </a:r>
            <a:endParaRPr sz="1600">
              <a:latin typeface="Verdana"/>
              <a:cs typeface="Verdana"/>
            </a:endParaRPr>
          </a:p>
          <a:p>
            <a:pPr marL="12700" marR="5080" algn="just">
              <a:lnSpc>
                <a:spcPct val="108300"/>
              </a:lnSpc>
              <a:spcBef>
                <a:spcPts val="590"/>
              </a:spcBef>
            </a:pPr>
            <a:r>
              <a:rPr sz="1000" spc="-25" dirty="0">
                <a:latin typeface="Trebuchet MS"/>
                <a:cs typeface="Trebuchet MS"/>
              </a:rPr>
              <a:t>Developed </a:t>
            </a:r>
            <a:r>
              <a:rPr sz="1000" spc="-30" dirty="0">
                <a:latin typeface="Trebuchet MS"/>
                <a:cs typeface="Trebuchet MS"/>
              </a:rPr>
              <a:t>a </a:t>
            </a:r>
            <a:r>
              <a:rPr sz="1000" spc="-20" dirty="0">
                <a:latin typeface="Trebuchet MS"/>
                <a:cs typeface="Trebuchet MS"/>
              </a:rPr>
              <a:t>model </a:t>
            </a:r>
            <a:r>
              <a:rPr sz="1000" spc="-55" dirty="0">
                <a:latin typeface="Trebuchet MS"/>
                <a:cs typeface="Trebuchet MS"/>
              </a:rPr>
              <a:t>to </a:t>
            </a:r>
            <a:r>
              <a:rPr sz="1000" spc="-25" dirty="0">
                <a:latin typeface="Trebuchet MS"/>
                <a:cs typeface="Trebuchet MS"/>
              </a:rPr>
              <a:t>predict </a:t>
            </a:r>
            <a:r>
              <a:rPr sz="1000" spc="-35" dirty="0">
                <a:latin typeface="Trebuchet MS"/>
                <a:cs typeface="Trebuchet MS"/>
              </a:rPr>
              <a:t>severity </a:t>
            </a:r>
            <a:r>
              <a:rPr sz="1000" spc="-10" dirty="0">
                <a:latin typeface="Trebuchet MS"/>
                <a:cs typeface="Trebuchet MS"/>
              </a:rPr>
              <a:t>and </a:t>
            </a:r>
            <a:r>
              <a:rPr sz="1000" spc="-35" dirty="0">
                <a:latin typeface="Trebuchet MS"/>
                <a:cs typeface="Trebuchet MS"/>
              </a:rPr>
              <a:t>mortality </a:t>
            </a:r>
            <a:r>
              <a:rPr sz="1000" dirty="0">
                <a:latin typeface="Trebuchet MS"/>
                <a:cs typeface="Trebuchet MS"/>
              </a:rPr>
              <a:t>in </a:t>
            </a:r>
            <a:r>
              <a:rPr sz="1000" spc="25" dirty="0">
                <a:latin typeface="Trebuchet MS"/>
                <a:cs typeface="Trebuchet MS"/>
              </a:rPr>
              <a:t>COVID-19 </a:t>
            </a:r>
            <a:r>
              <a:rPr sz="1000" spc="-20" dirty="0">
                <a:latin typeface="Trebuchet MS"/>
                <a:cs typeface="Trebuchet MS"/>
              </a:rPr>
              <a:t>patients </a:t>
            </a:r>
            <a:r>
              <a:rPr sz="1000" spc="5" dirty="0">
                <a:latin typeface="Trebuchet MS"/>
                <a:cs typeface="Trebuchet MS"/>
              </a:rPr>
              <a:t>using </a:t>
            </a:r>
            <a:r>
              <a:rPr sz="1000" spc="-30" dirty="0">
                <a:latin typeface="Trebuchet MS"/>
                <a:cs typeface="Trebuchet MS"/>
              </a:rPr>
              <a:t>routine </a:t>
            </a:r>
            <a:r>
              <a:rPr sz="1000" spc="-20" dirty="0">
                <a:latin typeface="Trebuchet MS"/>
                <a:cs typeface="Trebuchet MS"/>
              </a:rPr>
              <a:t>blood </a:t>
            </a:r>
            <a:r>
              <a:rPr sz="1000" spc="-30" dirty="0">
                <a:latin typeface="Trebuchet MS"/>
                <a:cs typeface="Trebuchet MS"/>
              </a:rPr>
              <a:t>parameters </a:t>
            </a:r>
            <a:r>
              <a:rPr sz="1000" dirty="0">
                <a:latin typeface="Trebuchet MS"/>
                <a:cs typeface="Trebuchet MS"/>
              </a:rPr>
              <a:t>in </a:t>
            </a:r>
            <a:r>
              <a:rPr sz="1000" spc="-25" dirty="0">
                <a:latin typeface="Trebuchet MS"/>
                <a:cs typeface="Trebuchet MS"/>
              </a:rPr>
              <a:t>one </a:t>
            </a:r>
            <a:r>
              <a:rPr sz="1000" spc="-40" dirty="0">
                <a:latin typeface="Trebuchet MS"/>
                <a:cs typeface="Trebuchet MS"/>
              </a:rPr>
              <a:t>of </a:t>
            </a:r>
            <a:r>
              <a:rPr sz="1000" spc="-35" dirty="0">
                <a:latin typeface="Trebuchet MS"/>
                <a:cs typeface="Trebuchet MS"/>
              </a:rPr>
              <a:t> the</a:t>
            </a:r>
            <a:r>
              <a:rPr sz="1000" dirty="0">
                <a:latin typeface="Trebuchet MS"/>
                <a:cs typeface="Trebuchet MS"/>
              </a:rPr>
              <a:t> </a:t>
            </a:r>
            <a:r>
              <a:rPr sz="1000" spc="-25" dirty="0">
                <a:latin typeface="Trebuchet MS"/>
                <a:cs typeface="Trebuchet MS"/>
              </a:rPr>
              <a:t>largest</a:t>
            </a:r>
            <a:r>
              <a:rPr sz="1000" dirty="0">
                <a:latin typeface="Trebuchet MS"/>
                <a:cs typeface="Trebuchet MS"/>
              </a:rPr>
              <a:t> </a:t>
            </a:r>
            <a:r>
              <a:rPr sz="1000" spc="-20" dirty="0">
                <a:latin typeface="Trebuchet MS"/>
                <a:cs typeface="Trebuchet MS"/>
              </a:rPr>
              <a:t>cohorts</a:t>
            </a:r>
            <a:r>
              <a:rPr sz="1000" dirty="0">
                <a:latin typeface="Trebuchet MS"/>
                <a:cs typeface="Trebuchet MS"/>
              </a:rPr>
              <a:t> </a:t>
            </a:r>
            <a:r>
              <a:rPr sz="1000" spc="-40" dirty="0">
                <a:latin typeface="Trebuchet MS"/>
                <a:cs typeface="Trebuchet MS"/>
              </a:rPr>
              <a:t>of</a:t>
            </a:r>
            <a:r>
              <a:rPr sz="1000" dirty="0">
                <a:latin typeface="Trebuchet MS"/>
                <a:cs typeface="Trebuchet MS"/>
              </a:rPr>
              <a:t> </a:t>
            </a:r>
            <a:r>
              <a:rPr sz="1000" spc="25" dirty="0">
                <a:latin typeface="Trebuchet MS"/>
                <a:cs typeface="Trebuchet MS"/>
              </a:rPr>
              <a:t>COVID-19</a:t>
            </a:r>
            <a:r>
              <a:rPr sz="1000" dirty="0">
                <a:latin typeface="Trebuchet MS"/>
                <a:cs typeface="Trebuchet MS"/>
              </a:rPr>
              <a:t> </a:t>
            </a:r>
            <a:r>
              <a:rPr sz="1000" spc="-20" dirty="0">
                <a:latin typeface="Trebuchet MS"/>
                <a:cs typeface="Trebuchet MS"/>
              </a:rPr>
              <a:t>patients</a:t>
            </a:r>
            <a:r>
              <a:rPr sz="1000" dirty="0">
                <a:latin typeface="Trebuchet MS"/>
                <a:cs typeface="Trebuchet MS"/>
              </a:rPr>
              <a:t> </a:t>
            </a:r>
            <a:r>
              <a:rPr sz="1000" spc="-35" dirty="0">
                <a:latin typeface="Trebuchet MS"/>
                <a:cs typeface="Trebuchet MS"/>
              </a:rPr>
              <a:t>from</a:t>
            </a:r>
            <a:r>
              <a:rPr sz="1000" dirty="0">
                <a:latin typeface="Trebuchet MS"/>
                <a:cs typeface="Trebuchet MS"/>
              </a:rPr>
              <a:t> </a:t>
            </a:r>
            <a:r>
              <a:rPr sz="1000" spc="-10" dirty="0">
                <a:latin typeface="Trebuchet MS"/>
                <a:cs typeface="Trebuchet MS"/>
              </a:rPr>
              <a:t>India.</a:t>
            </a:r>
            <a:r>
              <a:rPr sz="1000" dirty="0">
                <a:latin typeface="Trebuchet MS"/>
                <a:cs typeface="Trebuchet MS"/>
              </a:rPr>
              <a:t> </a:t>
            </a:r>
            <a:r>
              <a:rPr sz="1000" spc="-5" dirty="0">
                <a:latin typeface="Trebuchet MS"/>
                <a:cs typeface="Trebuchet MS"/>
              </a:rPr>
              <a:t>(Ishaan)</a:t>
            </a:r>
            <a:endParaRPr sz="1000">
              <a:latin typeface="Trebuchet MS"/>
              <a:cs typeface="Trebuchet MS"/>
            </a:endParaRPr>
          </a:p>
        </p:txBody>
      </p:sp>
      <p:pic>
        <p:nvPicPr>
          <p:cNvPr id="3" name="object 3"/>
          <p:cNvPicPr/>
          <p:nvPr/>
        </p:nvPicPr>
        <p:blipFill>
          <a:blip r:embed="rId2" cstate="print"/>
          <a:stretch>
            <a:fillRect/>
          </a:stretch>
        </p:blipFill>
        <p:spPr>
          <a:xfrm>
            <a:off x="720001" y="6012002"/>
            <a:ext cx="6332397" cy="3326396"/>
          </a:xfrm>
          <a:prstGeom prst="rect">
            <a:avLst/>
          </a:prstGeom>
        </p:spPr>
      </p:pic>
      <p:sp>
        <p:nvSpPr>
          <p:cNvPr id="4" name="object 4"/>
          <p:cNvSpPr txBox="1"/>
          <p:nvPr/>
        </p:nvSpPr>
        <p:spPr>
          <a:xfrm>
            <a:off x="707299" y="9455923"/>
            <a:ext cx="2118360" cy="162560"/>
          </a:xfrm>
          <a:prstGeom prst="rect">
            <a:avLst/>
          </a:prstGeom>
        </p:spPr>
        <p:txBody>
          <a:bodyPr vert="horz" wrap="square" lIns="0" tIns="12700" rIns="0" bIns="0" rtlCol="0">
            <a:spAutoFit/>
          </a:bodyPr>
          <a:lstStyle/>
          <a:p>
            <a:pPr marL="12700">
              <a:lnSpc>
                <a:spcPct val="100000"/>
              </a:lnSpc>
              <a:spcBef>
                <a:spcPts val="100"/>
              </a:spcBef>
              <a:tabLst>
                <a:tab pos="282575" algn="l"/>
              </a:tabLst>
            </a:pPr>
            <a:r>
              <a:rPr sz="900" b="1" spc="-25" dirty="0">
                <a:latin typeface="Tahoma"/>
                <a:cs typeface="Tahoma"/>
              </a:rPr>
              <a:t>16	</a:t>
            </a:r>
            <a:r>
              <a:rPr sz="900" spc="-30" dirty="0">
                <a:latin typeface="Trebuchet MS"/>
                <a:cs typeface="Trebuchet MS"/>
              </a:rPr>
              <a:t>Yardi</a:t>
            </a:r>
            <a:r>
              <a:rPr sz="900" spc="-5" dirty="0">
                <a:latin typeface="Trebuchet MS"/>
                <a:cs typeface="Trebuchet MS"/>
              </a:rPr>
              <a:t> </a:t>
            </a:r>
            <a:r>
              <a:rPr sz="900" spc="5" dirty="0">
                <a:latin typeface="Trebuchet MS"/>
                <a:cs typeface="Trebuchet MS"/>
              </a:rPr>
              <a:t>School</a:t>
            </a:r>
            <a:r>
              <a:rPr sz="900" spc="-5" dirty="0">
                <a:latin typeface="Trebuchet MS"/>
                <a:cs typeface="Trebuchet MS"/>
              </a:rPr>
              <a:t> </a:t>
            </a:r>
            <a:r>
              <a:rPr sz="900" spc="-35" dirty="0">
                <a:latin typeface="Trebuchet MS"/>
                <a:cs typeface="Trebuchet MS"/>
              </a:rPr>
              <a:t>of</a:t>
            </a:r>
            <a:r>
              <a:rPr sz="900" dirty="0">
                <a:latin typeface="Trebuchet MS"/>
                <a:cs typeface="Trebuchet MS"/>
              </a:rPr>
              <a:t> </a:t>
            </a:r>
            <a:r>
              <a:rPr sz="900" spc="-25" dirty="0">
                <a:latin typeface="Trebuchet MS"/>
                <a:cs typeface="Trebuchet MS"/>
              </a:rPr>
              <a:t>Artificial</a:t>
            </a:r>
            <a:r>
              <a:rPr sz="900" spc="-5" dirty="0">
                <a:latin typeface="Trebuchet MS"/>
                <a:cs typeface="Trebuchet MS"/>
              </a:rPr>
              <a:t> </a:t>
            </a:r>
            <a:r>
              <a:rPr sz="900" spc="-15" dirty="0">
                <a:latin typeface="Trebuchet MS"/>
                <a:cs typeface="Trebuchet MS"/>
              </a:rPr>
              <a:t>Intelligence</a:t>
            </a:r>
            <a:endParaRPr sz="900">
              <a:latin typeface="Trebuchet MS"/>
              <a:cs typeface="Trebuchet MS"/>
            </a:endParaRPr>
          </a:p>
        </p:txBody>
      </p:sp>
      <p:sp>
        <p:nvSpPr>
          <p:cNvPr id="5" name="object 5"/>
          <p:cNvSpPr/>
          <p:nvPr/>
        </p:nvSpPr>
        <p:spPr>
          <a:xfrm>
            <a:off x="911699" y="9498600"/>
            <a:ext cx="0" cy="134620"/>
          </a:xfrm>
          <a:custGeom>
            <a:avLst/>
            <a:gdLst/>
            <a:ahLst/>
            <a:cxnLst/>
            <a:rect l="l" t="t" r="r" b="b"/>
            <a:pathLst>
              <a:path h="134620">
                <a:moveTo>
                  <a:pt x="0" y="0"/>
                </a:moveTo>
                <a:lnTo>
                  <a:pt x="0" y="134099"/>
                </a:lnTo>
              </a:path>
            </a:pathLst>
          </a:custGeom>
          <a:ln w="6350">
            <a:solidFill>
              <a:srgbClr val="000000"/>
            </a:solidFill>
          </a:ln>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3347999" cy="10058400"/>
          </a:xfrm>
          <a:prstGeom prst="rect">
            <a:avLst/>
          </a:prstGeom>
        </p:spPr>
      </p:pic>
      <p:sp>
        <p:nvSpPr>
          <p:cNvPr id="3" name="object 3"/>
          <p:cNvSpPr txBox="1">
            <a:spLocks noGrp="1"/>
          </p:cNvSpPr>
          <p:nvPr>
            <p:ph type="title"/>
          </p:nvPr>
        </p:nvSpPr>
        <p:spPr>
          <a:xfrm>
            <a:off x="715699" y="752200"/>
            <a:ext cx="2158365" cy="558800"/>
          </a:xfrm>
          <a:prstGeom prst="rect">
            <a:avLst/>
          </a:prstGeom>
        </p:spPr>
        <p:txBody>
          <a:bodyPr vert="horz" wrap="square" lIns="0" tIns="12700" rIns="0" bIns="0" rtlCol="0">
            <a:spAutoFit/>
          </a:bodyPr>
          <a:lstStyle/>
          <a:p>
            <a:pPr marL="12700">
              <a:lnSpc>
                <a:spcPct val="100000"/>
              </a:lnSpc>
              <a:spcBef>
                <a:spcPts val="100"/>
              </a:spcBef>
            </a:pPr>
            <a:r>
              <a:rPr spc="-90" dirty="0"/>
              <a:t>Ma</a:t>
            </a:r>
            <a:r>
              <a:rPr spc="-110" dirty="0"/>
              <a:t>t</a:t>
            </a:r>
            <a:r>
              <a:rPr spc="-200" dirty="0"/>
              <a:t>e</a:t>
            </a:r>
            <a:r>
              <a:rPr spc="-165" dirty="0"/>
              <a:t>r</a:t>
            </a:r>
            <a:r>
              <a:rPr spc="-175" dirty="0"/>
              <a:t>ials</a:t>
            </a:r>
          </a:p>
        </p:txBody>
      </p:sp>
      <p:sp>
        <p:nvSpPr>
          <p:cNvPr id="4" name="object 4"/>
          <p:cNvSpPr txBox="1"/>
          <p:nvPr/>
        </p:nvSpPr>
        <p:spPr>
          <a:xfrm>
            <a:off x="707299" y="3712943"/>
            <a:ext cx="1768475" cy="645795"/>
          </a:xfrm>
          <a:prstGeom prst="rect">
            <a:avLst/>
          </a:prstGeom>
        </p:spPr>
        <p:txBody>
          <a:bodyPr vert="horz" wrap="square" lIns="0" tIns="150495" rIns="0" bIns="0" rtlCol="0">
            <a:spAutoFit/>
          </a:bodyPr>
          <a:lstStyle/>
          <a:p>
            <a:pPr marL="12700">
              <a:lnSpc>
                <a:spcPct val="100000"/>
              </a:lnSpc>
              <a:spcBef>
                <a:spcPts val="1185"/>
              </a:spcBef>
            </a:pPr>
            <a:r>
              <a:rPr sz="1600" b="1" spc="-90" dirty="0">
                <a:solidFill>
                  <a:srgbClr val="FFFFFF"/>
                </a:solidFill>
                <a:latin typeface="Verdana"/>
                <a:cs typeface="Verdana"/>
              </a:rPr>
              <a:t>K</a:t>
            </a:r>
            <a:r>
              <a:rPr sz="1600" b="1" spc="-75" dirty="0">
                <a:solidFill>
                  <a:srgbClr val="FFFFFF"/>
                </a:solidFill>
                <a:latin typeface="Verdana"/>
                <a:cs typeface="Verdana"/>
              </a:rPr>
              <a:t>e</a:t>
            </a:r>
            <a:r>
              <a:rPr sz="1600" b="1" spc="-85" dirty="0">
                <a:solidFill>
                  <a:srgbClr val="FFFFFF"/>
                </a:solidFill>
                <a:latin typeface="Verdana"/>
                <a:cs typeface="Verdana"/>
              </a:rPr>
              <a:t>y</a:t>
            </a:r>
            <a:r>
              <a:rPr sz="1600" b="1" spc="-95" dirty="0">
                <a:solidFill>
                  <a:srgbClr val="FFFFFF"/>
                </a:solidFill>
                <a:latin typeface="Verdana"/>
                <a:cs typeface="Verdana"/>
              </a:rPr>
              <a:t> </a:t>
            </a:r>
            <a:r>
              <a:rPr sz="1600" b="1" spc="-30" dirty="0">
                <a:solidFill>
                  <a:srgbClr val="FFFFFF"/>
                </a:solidFill>
                <a:latin typeface="Verdana"/>
                <a:cs typeface="Verdana"/>
              </a:rPr>
              <a:t>Be</a:t>
            </a:r>
            <a:r>
              <a:rPr sz="1600" b="1" spc="-25" dirty="0">
                <a:solidFill>
                  <a:srgbClr val="FFFFFF"/>
                </a:solidFill>
                <a:latin typeface="Verdana"/>
                <a:cs typeface="Verdana"/>
              </a:rPr>
              <a:t>n</a:t>
            </a:r>
            <a:r>
              <a:rPr sz="1600" b="1" spc="-70" dirty="0">
                <a:solidFill>
                  <a:srgbClr val="FFFFFF"/>
                </a:solidFill>
                <a:latin typeface="Verdana"/>
                <a:cs typeface="Verdana"/>
              </a:rPr>
              <a:t>e</a:t>
            </a:r>
            <a:r>
              <a:rPr sz="1600" b="1" spc="-65" dirty="0">
                <a:solidFill>
                  <a:srgbClr val="FFFFFF"/>
                </a:solidFill>
                <a:latin typeface="Verdana"/>
                <a:cs typeface="Verdana"/>
              </a:rPr>
              <a:t>f</a:t>
            </a:r>
            <a:r>
              <a:rPr sz="1600" b="1" spc="-80" dirty="0">
                <a:solidFill>
                  <a:srgbClr val="FFFFFF"/>
                </a:solidFill>
                <a:latin typeface="Verdana"/>
                <a:cs typeface="Verdana"/>
              </a:rPr>
              <a:t>a</a:t>
            </a:r>
            <a:r>
              <a:rPr sz="1600" b="1" spc="10" dirty="0">
                <a:solidFill>
                  <a:srgbClr val="FFFFFF"/>
                </a:solidFill>
                <a:latin typeface="Verdana"/>
                <a:cs typeface="Verdana"/>
              </a:rPr>
              <a:t>c</a:t>
            </a:r>
            <a:r>
              <a:rPr sz="1600" b="1" spc="-65" dirty="0">
                <a:solidFill>
                  <a:srgbClr val="FFFFFF"/>
                </a:solidFill>
                <a:latin typeface="Verdana"/>
                <a:cs typeface="Verdana"/>
              </a:rPr>
              <a:t>t</a:t>
            </a:r>
            <a:r>
              <a:rPr sz="1600" b="1" spc="-95" dirty="0">
                <a:solidFill>
                  <a:srgbClr val="FFFFFF"/>
                </a:solidFill>
                <a:latin typeface="Verdana"/>
                <a:cs typeface="Verdana"/>
              </a:rPr>
              <a:t>o</a:t>
            </a:r>
            <a:r>
              <a:rPr sz="1600" b="1" spc="-75" dirty="0">
                <a:solidFill>
                  <a:srgbClr val="FFFFFF"/>
                </a:solidFill>
                <a:latin typeface="Verdana"/>
                <a:cs typeface="Verdana"/>
              </a:rPr>
              <a:t>r</a:t>
            </a:r>
            <a:r>
              <a:rPr sz="1600" b="1" spc="-100" dirty="0">
                <a:solidFill>
                  <a:srgbClr val="FFFFFF"/>
                </a:solidFill>
                <a:latin typeface="Verdana"/>
                <a:cs typeface="Verdana"/>
              </a:rPr>
              <a:t>s</a:t>
            </a:r>
            <a:endParaRPr sz="1600">
              <a:latin typeface="Verdana"/>
              <a:cs typeface="Verdana"/>
            </a:endParaRPr>
          </a:p>
          <a:p>
            <a:pPr marL="12700">
              <a:lnSpc>
                <a:spcPct val="100000"/>
              </a:lnSpc>
              <a:spcBef>
                <a:spcPts val="675"/>
              </a:spcBef>
            </a:pPr>
            <a:r>
              <a:rPr sz="1000" spc="-10" dirty="0">
                <a:solidFill>
                  <a:srgbClr val="FFFFFF"/>
                </a:solidFill>
                <a:latin typeface="Trebuchet MS"/>
                <a:cs typeface="Trebuchet MS"/>
              </a:rPr>
              <a:t>Metal</a:t>
            </a:r>
            <a:r>
              <a:rPr sz="1000" spc="-30" dirty="0">
                <a:solidFill>
                  <a:srgbClr val="FFFFFF"/>
                </a:solidFill>
                <a:latin typeface="Trebuchet MS"/>
                <a:cs typeface="Trebuchet MS"/>
              </a:rPr>
              <a:t> </a:t>
            </a:r>
            <a:r>
              <a:rPr sz="1000" spc="-5" dirty="0">
                <a:solidFill>
                  <a:srgbClr val="FFFFFF"/>
                </a:solidFill>
                <a:latin typeface="Trebuchet MS"/>
                <a:cs typeface="Trebuchet MS"/>
              </a:rPr>
              <a:t>Manufacturing</a:t>
            </a:r>
            <a:endParaRPr sz="1000">
              <a:latin typeface="Trebuchet MS"/>
              <a:cs typeface="Trebuchet MS"/>
            </a:endParaRPr>
          </a:p>
        </p:txBody>
      </p:sp>
      <p:sp>
        <p:nvSpPr>
          <p:cNvPr id="5" name="object 5"/>
          <p:cNvSpPr txBox="1"/>
          <p:nvPr/>
        </p:nvSpPr>
        <p:spPr>
          <a:xfrm>
            <a:off x="707299" y="4417900"/>
            <a:ext cx="116522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FFFFFF"/>
                </a:solidFill>
                <a:latin typeface="Trebuchet MS"/>
                <a:cs typeface="Trebuchet MS"/>
              </a:rPr>
              <a:t>Glass</a:t>
            </a:r>
            <a:r>
              <a:rPr sz="1000" spc="-65" dirty="0">
                <a:solidFill>
                  <a:srgbClr val="FFFFFF"/>
                </a:solidFill>
                <a:latin typeface="Trebuchet MS"/>
                <a:cs typeface="Trebuchet MS"/>
              </a:rPr>
              <a:t> </a:t>
            </a:r>
            <a:r>
              <a:rPr sz="1000" spc="-5" dirty="0">
                <a:solidFill>
                  <a:srgbClr val="FFFFFF"/>
                </a:solidFill>
                <a:latin typeface="Trebuchet MS"/>
                <a:cs typeface="Trebuchet MS"/>
              </a:rPr>
              <a:t>Manufacturing</a:t>
            </a:r>
            <a:endParaRPr sz="1000">
              <a:latin typeface="Trebuchet MS"/>
              <a:cs typeface="Trebuchet MS"/>
            </a:endParaRPr>
          </a:p>
        </p:txBody>
      </p:sp>
      <p:sp>
        <p:nvSpPr>
          <p:cNvPr id="6" name="object 6"/>
          <p:cNvSpPr txBox="1"/>
          <p:nvPr/>
        </p:nvSpPr>
        <p:spPr>
          <a:xfrm>
            <a:off x="707299" y="4655009"/>
            <a:ext cx="861694" cy="177800"/>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FFFFFF"/>
                </a:solidFill>
                <a:latin typeface="Trebuchet MS"/>
                <a:cs typeface="Trebuchet MS"/>
              </a:rPr>
              <a:t>Robotic</a:t>
            </a:r>
            <a:r>
              <a:rPr sz="1000" spc="-50" dirty="0">
                <a:solidFill>
                  <a:srgbClr val="FFFFFF"/>
                </a:solidFill>
                <a:latin typeface="Trebuchet MS"/>
                <a:cs typeface="Trebuchet MS"/>
              </a:rPr>
              <a:t> </a:t>
            </a:r>
            <a:r>
              <a:rPr sz="1000" spc="5" dirty="0">
                <a:solidFill>
                  <a:srgbClr val="FFFFFF"/>
                </a:solidFill>
                <a:latin typeface="Trebuchet MS"/>
                <a:cs typeface="Trebuchet MS"/>
              </a:rPr>
              <a:t>Design</a:t>
            </a:r>
            <a:endParaRPr sz="1000">
              <a:latin typeface="Trebuchet MS"/>
              <a:cs typeface="Trebuchet MS"/>
            </a:endParaRPr>
          </a:p>
        </p:txBody>
      </p:sp>
      <p:sp>
        <p:nvSpPr>
          <p:cNvPr id="7" name="object 7"/>
          <p:cNvSpPr txBox="1"/>
          <p:nvPr/>
        </p:nvSpPr>
        <p:spPr>
          <a:xfrm>
            <a:off x="707299" y="1357708"/>
            <a:ext cx="2517140" cy="1841500"/>
          </a:xfrm>
          <a:prstGeom prst="rect">
            <a:avLst/>
          </a:prstGeom>
        </p:spPr>
        <p:txBody>
          <a:bodyPr vert="horz" wrap="square" lIns="0" tIns="12700" rIns="0" bIns="0" rtlCol="0">
            <a:spAutoFit/>
          </a:bodyPr>
          <a:lstStyle/>
          <a:p>
            <a:pPr marL="12700" marR="5080" algn="just">
              <a:lnSpc>
                <a:spcPct val="108300"/>
              </a:lnSpc>
              <a:spcBef>
                <a:spcPts val="100"/>
              </a:spcBef>
            </a:pPr>
            <a:r>
              <a:rPr sz="1000" spc="-25" dirty="0">
                <a:solidFill>
                  <a:srgbClr val="FFFFFF"/>
                </a:solidFill>
                <a:latin typeface="Trebuchet MS"/>
                <a:cs typeface="Trebuchet MS"/>
              </a:rPr>
              <a:t>The</a:t>
            </a:r>
            <a:r>
              <a:rPr sz="1000" spc="-20" dirty="0">
                <a:solidFill>
                  <a:srgbClr val="FFFFFF"/>
                </a:solidFill>
                <a:latin typeface="Trebuchet MS"/>
                <a:cs typeface="Trebuchet MS"/>
              </a:rPr>
              <a:t> </a:t>
            </a:r>
            <a:r>
              <a:rPr sz="1000" spc="-15" dirty="0">
                <a:solidFill>
                  <a:srgbClr val="FFFFFF"/>
                </a:solidFill>
                <a:latin typeface="Trebuchet MS"/>
                <a:cs typeface="Trebuchet MS"/>
              </a:rPr>
              <a:t>progress</a:t>
            </a:r>
            <a:r>
              <a:rPr sz="1000" spc="-10" dirty="0">
                <a:solidFill>
                  <a:srgbClr val="FFFFFF"/>
                </a:solidFill>
                <a:latin typeface="Trebuchet MS"/>
                <a:cs typeface="Trebuchet MS"/>
              </a:rPr>
              <a:t> </a:t>
            </a:r>
            <a:r>
              <a:rPr sz="1000" spc="-40" dirty="0">
                <a:solidFill>
                  <a:srgbClr val="FFFFFF"/>
                </a:solidFill>
                <a:latin typeface="Trebuchet MS"/>
                <a:cs typeface="Trebuchet MS"/>
              </a:rPr>
              <a:t>of</a:t>
            </a:r>
            <a:r>
              <a:rPr sz="1000" spc="-35" dirty="0">
                <a:solidFill>
                  <a:srgbClr val="FFFFFF"/>
                </a:solidFill>
                <a:latin typeface="Trebuchet MS"/>
                <a:cs typeface="Trebuchet MS"/>
              </a:rPr>
              <a:t> </a:t>
            </a:r>
            <a:r>
              <a:rPr sz="1000" dirty="0">
                <a:solidFill>
                  <a:srgbClr val="FFFFFF"/>
                </a:solidFill>
                <a:latin typeface="Trebuchet MS"/>
                <a:cs typeface="Trebuchet MS"/>
              </a:rPr>
              <a:t>human</a:t>
            </a:r>
            <a:r>
              <a:rPr sz="1000" spc="5" dirty="0">
                <a:solidFill>
                  <a:srgbClr val="FFFFFF"/>
                </a:solidFill>
                <a:latin typeface="Trebuchet MS"/>
                <a:cs typeface="Trebuchet MS"/>
              </a:rPr>
              <a:t> </a:t>
            </a:r>
            <a:r>
              <a:rPr sz="1000" spc="-25" dirty="0">
                <a:solidFill>
                  <a:srgbClr val="FFFFFF"/>
                </a:solidFill>
                <a:latin typeface="Trebuchet MS"/>
                <a:cs typeface="Trebuchet MS"/>
              </a:rPr>
              <a:t>society</a:t>
            </a:r>
            <a:r>
              <a:rPr sz="1000" spc="-20" dirty="0">
                <a:solidFill>
                  <a:srgbClr val="FFFFFF"/>
                </a:solidFill>
                <a:latin typeface="Trebuchet MS"/>
                <a:cs typeface="Trebuchet MS"/>
              </a:rPr>
              <a:t> </a:t>
            </a:r>
            <a:r>
              <a:rPr sz="1000" spc="5" dirty="0">
                <a:solidFill>
                  <a:srgbClr val="FFFFFF"/>
                </a:solidFill>
                <a:latin typeface="Trebuchet MS"/>
                <a:cs typeface="Trebuchet MS"/>
              </a:rPr>
              <a:t>has</a:t>
            </a:r>
            <a:r>
              <a:rPr sz="1000" spc="10" dirty="0">
                <a:solidFill>
                  <a:srgbClr val="FFFFFF"/>
                </a:solidFill>
                <a:latin typeface="Trebuchet MS"/>
                <a:cs typeface="Trebuchet MS"/>
              </a:rPr>
              <a:t> </a:t>
            </a:r>
            <a:r>
              <a:rPr sz="1000" spc="-25" dirty="0">
                <a:solidFill>
                  <a:srgbClr val="FFFFFF"/>
                </a:solidFill>
                <a:latin typeface="Trebuchet MS"/>
                <a:cs typeface="Trebuchet MS"/>
              </a:rPr>
              <a:t>been </a:t>
            </a:r>
            <a:r>
              <a:rPr sz="1000" spc="-20" dirty="0">
                <a:solidFill>
                  <a:srgbClr val="FFFFFF"/>
                </a:solidFill>
                <a:latin typeface="Trebuchet MS"/>
                <a:cs typeface="Trebuchet MS"/>
              </a:rPr>
              <a:t> closely</a:t>
            </a:r>
            <a:r>
              <a:rPr sz="1000" spc="265" dirty="0">
                <a:solidFill>
                  <a:srgbClr val="FFFFFF"/>
                </a:solidFill>
                <a:latin typeface="Trebuchet MS"/>
                <a:cs typeface="Trebuchet MS"/>
              </a:rPr>
              <a:t> </a:t>
            </a:r>
            <a:r>
              <a:rPr sz="1000" spc="-15" dirty="0">
                <a:solidFill>
                  <a:srgbClr val="FFFFFF"/>
                </a:solidFill>
                <a:latin typeface="Trebuchet MS"/>
                <a:cs typeface="Trebuchet MS"/>
              </a:rPr>
              <a:t>linked</a:t>
            </a:r>
            <a:r>
              <a:rPr sz="1000" spc="-10" dirty="0">
                <a:solidFill>
                  <a:srgbClr val="FFFFFF"/>
                </a:solidFill>
                <a:latin typeface="Trebuchet MS"/>
                <a:cs typeface="Trebuchet MS"/>
              </a:rPr>
              <a:t> </a:t>
            </a:r>
            <a:r>
              <a:rPr sz="1000" spc="-35" dirty="0">
                <a:solidFill>
                  <a:srgbClr val="FFFFFF"/>
                </a:solidFill>
                <a:latin typeface="Trebuchet MS"/>
                <a:cs typeface="Trebuchet MS"/>
              </a:rPr>
              <a:t>with</a:t>
            </a:r>
            <a:r>
              <a:rPr sz="1000" spc="-30" dirty="0">
                <a:solidFill>
                  <a:srgbClr val="FFFFFF"/>
                </a:solidFill>
                <a:latin typeface="Trebuchet MS"/>
                <a:cs typeface="Trebuchet MS"/>
              </a:rPr>
              <a:t> </a:t>
            </a:r>
            <a:r>
              <a:rPr sz="1000" spc="-35" dirty="0">
                <a:solidFill>
                  <a:srgbClr val="FFFFFF"/>
                </a:solidFill>
                <a:latin typeface="Trebuchet MS"/>
                <a:cs typeface="Trebuchet MS"/>
              </a:rPr>
              <a:t>the</a:t>
            </a:r>
            <a:r>
              <a:rPr sz="1000" spc="-30" dirty="0">
                <a:solidFill>
                  <a:srgbClr val="FFFFFF"/>
                </a:solidFill>
                <a:latin typeface="Trebuchet MS"/>
                <a:cs typeface="Trebuchet MS"/>
              </a:rPr>
              <a:t> development</a:t>
            </a:r>
            <a:r>
              <a:rPr sz="1000" spc="-25" dirty="0">
                <a:solidFill>
                  <a:srgbClr val="FFFFFF"/>
                </a:solidFill>
                <a:latin typeface="Trebuchet MS"/>
                <a:cs typeface="Trebuchet MS"/>
              </a:rPr>
              <a:t> </a:t>
            </a:r>
            <a:r>
              <a:rPr sz="1000" spc="-40" dirty="0">
                <a:solidFill>
                  <a:srgbClr val="FFFFFF"/>
                </a:solidFill>
                <a:latin typeface="Trebuchet MS"/>
                <a:cs typeface="Trebuchet MS"/>
              </a:rPr>
              <a:t>of </a:t>
            </a:r>
            <a:r>
              <a:rPr sz="1000" spc="-35" dirty="0">
                <a:solidFill>
                  <a:srgbClr val="FFFFFF"/>
                </a:solidFill>
                <a:latin typeface="Trebuchet MS"/>
                <a:cs typeface="Trebuchet MS"/>
              </a:rPr>
              <a:t> </a:t>
            </a:r>
            <a:r>
              <a:rPr sz="1000" spc="-30" dirty="0">
                <a:solidFill>
                  <a:srgbClr val="FFFFFF"/>
                </a:solidFill>
                <a:latin typeface="Trebuchet MS"/>
                <a:cs typeface="Trebuchet MS"/>
              </a:rPr>
              <a:t>materials.</a:t>
            </a:r>
            <a:r>
              <a:rPr sz="1000" spc="-25" dirty="0">
                <a:solidFill>
                  <a:srgbClr val="FFFFFF"/>
                </a:solidFill>
                <a:latin typeface="Trebuchet MS"/>
                <a:cs typeface="Trebuchet MS"/>
              </a:rPr>
              <a:t> </a:t>
            </a:r>
            <a:r>
              <a:rPr sz="1000" dirty="0">
                <a:solidFill>
                  <a:srgbClr val="FFFFFF"/>
                </a:solidFill>
                <a:latin typeface="Trebuchet MS"/>
                <a:cs typeface="Trebuchet MS"/>
              </a:rPr>
              <a:t>This</a:t>
            </a:r>
            <a:r>
              <a:rPr sz="1000" spc="5" dirty="0">
                <a:solidFill>
                  <a:srgbClr val="FFFFFF"/>
                </a:solidFill>
                <a:latin typeface="Trebuchet MS"/>
                <a:cs typeface="Trebuchet MS"/>
              </a:rPr>
              <a:t> </a:t>
            </a:r>
            <a:r>
              <a:rPr sz="1000" spc="15" dirty="0">
                <a:solidFill>
                  <a:srgbClr val="FFFFFF"/>
                </a:solidFill>
                <a:latin typeface="Trebuchet MS"/>
                <a:cs typeface="Trebuchet MS"/>
              </a:rPr>
              <a:t>is </a:t>
            </a:r>
            <a:r>
              <a:rPr sz="1000" spc="-30" dirty="0">
                <a:solidFill>
                  <a:srgbClr val="FFFFFF"/>
                </a:solidFill>
                <a:latin typeface="Trebuchet MS"/>
                <a:cs typeface="Trebuchet MS"/>
              </a:rPr>
              <a:t>exemplified</a:t>
            </a:r>
            <a:r>
              <a:rPr sz="1000" spc="-25" dirty="0">
                <a:solidFill>
                  <a:srgbClr val="FFFFFF"/>
                </a:solidFill>
                <a:latin typeface="Trebuchet MS"/>
                <a:cs typeface="Trebuchet MS"/>
              </a:rPr>
              <a:t> </a:t>
            </a:r>
            <a:r>
              <a:rPr sz="1000" spc="-30" dirty="0">
                <a:solidFill>
                  <a:srgbClr val="FFFFFF"/>
                </a:solidFill>
                <a:latin typeface="Trebuchet MS"/>
                <a:cs typeface="Trebuchet MS"/>
              </a:rPr>
              <a:t>by</a:t>
            </a:r>
            <a:r>
              <a:rPr sz="1000" spc="-25" dirty="0">
                <a:solidFill>
                  <a:srgbClr val="FFFFFF"/>
                </a:solidFill>
                <a:latin typeface="Trebuchet MS"/>
                <a:cs typeface="Trebuchet MS"/>
              </a:rPr>
              <a:t> </a:t>
            </a:r>
            <a:r>
              <a:rPr sz="1000" spc="-35" dirty="0">
                <a:solidFill>
                  <a:srgbClr val="FFFFFF"/>
                </a:solidFill>
                <a:latin typeface="Trebuchet MS"/>
                <a:cs typeface="Trebuchet MS"/>
              </a:rPr>
              <a:t>different </a:t>
            </a:r>
            <a:r>
              <a:rPr sz="1000" spc="-30" dirty="0">
                <a:solidFill>
                  <a:srgbClr val="FFFFFF"/>
                </a:solidFill>
                <a:latin typeface="Trebuchet MS"/>
                <a:cs typeface="Trebuchet MS"/>
              </a:rPr>
              <a:t> </a:t>
            </a:r>
            <a:r>
              <a:rPr sz="1000" spc="-10" dirty="0">
                <a:solidFill>
                  <a:srgbClr val="FFFFFF"/>
                </a:solidFill>
                <a:latin typeface="Trebuchet MS"/>
                <a:cs typeface="Trebuchet MS"/>
              </a:rPr>
              <a:t>ages</a:t>
            </a:r>
            <a:r>
              <a:rPr sz="1000" spc="-70" dirty="0">
                <a:solidFill>
                  <a:srgbClr val="FFFFFF"/>
                </a:solidFill>
                <a:latin typeface="Trebuchet MS"/>
                <a:cs typeface="Trebuchet MS"/>
              </a:rPr>
              <a:t> </a:t>
            </a:r>
            <a:r>
              <a:rPr sz="1000" dirty="0">
                <a:solidFill>
                  <a:srgbClr val="FFFFFF"/>
                </a:solidFill>
                <a:latin typeface="Trebuchet MS"/>
                <a:cs typeface="Trebuchet MS"/>
              </a:rPr>
              <a:t>in</a:t>
            </a:r>
            <a:r>
              <a:rPr sz="1000" spc="-70" dirty="0">
                <a:solidFill>
                  <a:srgbClr val="FFFFFF"/>
                </a:solidFill>
                <a:latin typeface="Trebuchet MS"/>
                <a:cs typeface="Trebuchet MS"/>
              </a:rPr>
              <a:t> </a:t>
            </a:r>
            <a:r>
              <a:rPr sz="1000" spc="-25" dirty="0">
                <a:solidFill>
                  <a:srgbClr val="FFFFFF"/>
                </a:solidFill>
                <a:latin typeface="Trebuchet MS"/>
                <a:cs typeface="Trebuchet MS"/>
              </a:rPr>
              <a:t>civilization:</a:t>
            </a:r>
            <a:r>
              <a:rPr sz="1000" spc="-70" dirty="0">
                <a:solidFill>
                  <a:srgbClr val="FFFFFF"/>
                </a:solidFill>
                <a:latin typeface="Trebuchet MS"/>
                <a:cs typeface="Trebuchet MS"/>
              </a:rPr>
              <a:t> </a:t>
            </a:r>
            <a:r>
              <a:rPr sz="1000" spc="-35" dirty="0">
                <a:solidFill>
                  <a:srgbClr val="FFFFFF"/>
                </a:solidFill>
                <a:latin typeface="Trebuchet MS"/>
                <a:cs typeface="Trebuchet MS"/>
              </a:rPr>
              <a:t>the</a:t>
            </a:r>
            <a:r>
              <a:rPr sz="1000" spc="-70" dirty="0">
                <a:solidFill>
                  <a:srgbClr val="FFFFFF"/>
                </a:solidFill>
                <a:latin typeface="Trebuchet MS"/>
                <a:cs typeface="Trebuchet MS"/>
              </a:rPr>
              <a:t> </a:t>
            </a:r>
            <a:r>
              <a:rPr sz="1000" spc="-20" dirty="0">
                <a:solidFill>
                  <a:srgbClr val="FFFFFF"/>
                </a:solidFill>
                <a:latin typeface="Trebuchet MS"/>
                <a:cs typeface="Trebuchet MS"/>
              </a:rPr>
              <a:t>stone</a:t>
            </a:r>
            <a:r>
              <a:rPr sz="1000" spc="-70" dirty="0">
                <a:solidFill>
                  <a:srgbClr val="FFFFFF"/>
                </a:solidFill>
                <a:latin typeface="Trebuchet MS"/>
                <a:cs typeface="Trebuchet MS"/>
              </a:rPr>
              <a:t> </a:t>
            </a:r>
            <a:r>
              <a:rPr sz="1000" spc="-35" dirty="0">
                <a:solidFill>
                  <a:srgbClr val="FFFFFF"/>
                </a:solidFill>
                <a:latin typeface="Trebuchet MS"/>
                <a:cs typeface="Trebuchet MS"/>
              </a:rPr>
              <a:t>age,</a:t>
            </a:r>
            <a:r>
              <a:rPr sz="1000" spc="-70" dirty="0">
                <a:solidFill>
                  <a:srgbClr val="FFFFFF"/>
                </a:solidFill>
                <a:latin typeface="Trebuchet MS"/>
                <a:cs typeface="Trebuchet MS"/>
              </a:rPr>
              <a:t> </a:t>
            </a:r>
            <a:r>
              <a:rPr sz="1000" spc="-30" dirty="0">
                <a:solidFill>
                  <a:srgbClr val="FFFFFF"/>
                </a:solidFill>
                <a:latin typeface="Trebuchet MS"/>
                <a:cs typeface="Trebuchet MS"/>
              </a:rPr>
              <a:t>bronze</a:t>
            </a:r>
            <a:r>
              <a:rPr sz="1000" spc="-70" dirty="0">
                <a:solidFill>
                  <a:srgbClr val="FFFFFF"/>
                </a:solidFill>
                <a:latin typeface="Trebuchet MS"/>
                <a:cs typeface="Trebuchet MS"/>
              </a:rPr>
              <a:t> </a:t>
            </a:r>
            <a:r>
              <a:rPr sz="1000" spc="-30" dirty="0">
                <a:solidFill>
                  <a:srgbClr val="FFFFFF"/>
                </a:solidFill>
                <a:latin typeface="Trebuchet MS"/>
                <a:cs typeface="Trebuchet MS"/>
              </a:rPr>
              <a:t>age,  </a:t>
            </a:r>
            <a:r>
              <a:rPr sz="1000" spc="-10" dirty="0">
                <a:solidFill>
                  <a:srgbClr val="FFFFFF"/>
                </a:solidFill>
                <a:latin typeface="Trebuchet MS"/>
                <a:cs typeface="Trebuchet MS"/>
              </a:rPr>
              <a:t>and</a:t>
            </a:r>
            <a:r>
              <a:rPr sz="1000" spc="-50" dirty="0">
                <a:solidFill>
                  <a:srgbClr val="FFFFFF"/>
                </a:solidFill>
                <a:latin typeface="Trebuchet MS"/>
                <a:cs typeface="Trebuchet MS"/>
              </a:rPr>
              <a:t> </a:t>
            </a:r>
            <a:r>
              <a:rPr sz="1000" spc="-25" dirty="0">
                <a:solidFill>
                  <a:srgbClr val="FFFFFF"/>
                </a:solidFill>
                <a:latin typeface="Trebuchet MS"/>
                <a:cs typeface="Trebuchet MS"/>
              </a:rPr>
              <a:t>iron</a:t>
            </a:r>
            <a:r>
              <a:rPr sz="1000" spc="-45" dirty="0">
                <a:solidFill>
                  <a:srgbClr val="FFFFFF"/>
                </a:solidFill>
                <a:latin typeface="Trebuchet MS"/>
                <a:cs typeface="Trebuchet MS"/>
              </a:rPr>
              <a:t> </a:t>
            </a:r>
            <a:r>
              <a:rPr sz="1000" spc="-35" dirty="0">
                <a:solidFill>
                  <a:srgbClr val="FFFFFF"/>
                </a:solidFill>
                <a:latin typeface="Trebuchet MS"/>
                <a:cs typeface="Trebuchet MS"/>
              </a:rPr>
              <a:t>age.</a:t>
            </a:r>
            <a:r>
              <a:rPr sz="1000" spc="-45" dirty="0">
                <a:solidFill>
                  <a:srgbClr val="FFFFFF"/>
                </a:solidFill>
                <a:latin typeface="Trebuchet MS"/>
                <a:cs typeface="Trebuchet MS"/>
              </a:rPr>
              <a:t> </a:t>
            </a:r>
            <a:r>
              <a:rPr sz="1000" spc="-35" dirty="0">
                <a:solidFill>
                  <a:srgbClr val="FFFFFF"/>
                </a:solidFill>
                <a:latin typeface="Trebuchet MS"/>
                <a:cs typeface="Trebuchet MS"/>
              </a:rPr>
              <a:t>Traditional</a:t>
            </a:r>
            <a:r>
              <a:rPr sz="1000" spc="-45" dirty="0">
                <a:solidFill>
                  <a:srgbClr val="FFFFFF"/>
                </a:solidFill>
                <a:latin typeface="Trebuchet MS"/>
                <a:cs typeface="Trebuchet MS"/>
              </a:rPr>
              <a:t> </a:t>
            </a:r>
            <a:r>
              <a:rPr sz="1000" spc="-25" dirty="0">
                <a:solidFill>
                  <a:srgbClr val="FFFFFF"/>
                </a:solidFill>
                <a:latin typeface="Trebuchet MS"/>
                <a:cs typeface="Trebuchet MS"/>
              </a:rPr>
              <a:t>materials</a:t>
            </a:r>
            <a:r>
              <a:rPr sz="1000" spc="-45" dirty="0">
                <a:solidFill>
                  <a:srgbClr val="FFFFFF"/>
                </a:solidFill>
                <a:latin typeface="Trebuchet MS"/>
                <a:cs typeface="Trebuchet MS"/>
              </a:rPr>
              <a:t> </a:t>
            </a:r>
            <a:r>
              <a:rPr sz="1000" spc="-5" dirty="0">
                <a:solidFill>
                  <a:srgbClr val="FFFFFF"/>
                </a:solidFill>
                <a:latin typeface="Trebuchet MS"/>
                <a:cs typeface="Trebuchet MS"/>
              </a:rPr>
              <a:t>design</a:t>
            </a:r>
            <a:r>
              <a:rPr sz="1000" spc="-45" dirty="0">
                <a:solidFill>
                  <a:srgbClr val="FFFFFF"/>
                </a:solidFill>
                <a:latin typeface="Trebuchet MS"/>
                <a:cs typeface="Trebuchet MS"/>
              </a:rPr>
              <a:t> </a:t>
            </a:r>
            <a:r>
              <a:rPr sz="1000" spc="-10" dirty="0">
                <a:solidFill>
                  <a:srgbClr val="FFFFFF"/>
                </a:solidFill>
                <a:latin typeface="Trebuchet MS"/>
                <a:cs typeface="Trebuchet MS"/>
              </a:rPr>
              <a:t>and </a:t>
            </a:r>
            <a:r>
              <a:rPr sz="1000" spc="-290" dirty="0">
                <a:solidFill>
                  <a:srgbClr val="FFFFFF"/>
                </a:solidFill>
                <a:latin typeface="Trebuchet MS"/>
                <a:cs typeface="Trebuchet MS"/>
              </a:rPr>
              <a:t> </a:t>
            </a:r>
            <a:r>
              <a:rPr sz="1000" spc="-25" dirty="0">
                <a:solidFill>
                  <a:srgbClr val="FFFFFF"/>
                </a:solidFill>
                <a:latin typeface="Trebuchet MS"/>
                <a:cs typeface="Trebuchet MS"/>
              </a:rPr>
              <a:t>discovery </a:t>
            </a:r>
            <a:r>
              <a:rPr sz="1000" spc="-60" dirty="0">
                <a:solidFill>
                  <a:srgbClr val="FFFFFF"/>
                </a:solidFill>
                <a:latin typeface="Trebuchet MS"/>
                <a:cs typeface="Trebuchet MS"/>
              </a:rPr>
              <a:t>were</a:t>
            </a:r>
            <a:r>
              <a:rPr sz="1000" spc="-55" dirty="0">
                <a:solidFill>
                  <a:srgbClr val="FFFFFF"/>
                </a:solidFill>
                <a:latin typeface="Trebuchet MS"/>
                <a:cs typeface="Trebuchet MS"/>
              </a:rPr>
              <a:t> </a:t>
            </a:r>
            <a:r>
              <a:rPr sz="1000" spc="-10" dirty="0">
                <a:solidFill>
                  <a:srgbClr val="FFFFFF"/>
                </a:solidFill>
                <a:latin typeface="Trebuchet MS"/>
                <a:cs typeface="Trebuchet MS"/>
              </a:rPr>
              <a:t>based </a:t>
            </a:r>
            <a:r>
              <a:rPr sz="1000" spc="-15" dirty="0">
                <a:solidFill>
                  <a:srgbClr val="FFFFFF"/>
                </a:solidFill>
                <a:latin typeface="Trebuchet MS"/>
                <a:cs typeface="Trebuchet MS"/>
              </a:rPr>
              <a:t>on </a:t>
            </a:r>
            <a:r>
              <a:rPr sz="1000" spc="-45" dirty="0">
                <a:solidFill>
                  <a:srgbClr val="FFFFFF"/>
                </a:solidFill>
                <a:latin typeface="Trebuchet MS"/>
                <a:cs typeface="Trebuchet MS"/>
              </a:rPr>
              <a:t>expert </a:t>
            </a:r>
            <a:r>
              <a:rPr sz="1000" spc="-30" dirty="0">
                <a:solidFill>
                  <a:srgbClr val="FFFFFF"/>
                </a:solidFill>
                <a:latin typeface="Trebuchet MS"/>
                <a:cs typeface="Trebuchet MS"/>
              </a:rPr>
              <a:t>knowledge, </a:t>
            </a:r>
            <a:r>
              <a:rPr sz="1000" spc="-25" dirty="0">
                <a:solidFill>
                  <a:srgbClr val="FFFFFF"/>
                </a:solidFill>
                <a:latin typeface="Trebuchet MS"/>
                <a:cs typeface="Trebuchet MS"/>
              </a:rPr>
              <a:t> </a:t>
            </a:r>
            <a:r>
              <a:rPr sz="1000" spc="-20" dirty="0">
                <a:solidFill>
                  <a:srgbClr val="FFFFFF"/>
                </a:solidFill>
                <a:latin typeface="Trebuchet MS"/>
                <a:cs typeface="Trebuchet MS"/>
              </a:rPr>
              <a:t>intuitions, empirical models, </a:t>
            </a:r>
            <a:r>
              <a:rPr sz="1000" spc="-10" dirty="0">
                <a:solidFill>
                  <a:srgbClr val="FFFFFF"/>
                </a:solidFill>
                <a:latin typeface="Trebuchet MS"/>
                <a:cs typeface="Trebuchet MS"/>
              </a:rPr>
              <a:t>and </a:t>
            </a:r>
            <a:r>
              <a:rPr sz="1000" spc="5" dirty="0">
                <a:solidFill>
                  <a:srgbClr val="FFFFFF"/>
                </a:solidFill>
                <a:latin typeface="Trebuchet MS"/>
                <a:cs typeface="Trebuchet MS"/>
              </a:rPr>
              <a:t>Edisonian </a:t>
            </a:r>
            <a:r>
              <a:rPr sz="1000" spc="10" dirty="0">
                <a:solidFill>
                  <a:srgbClr val="FFFFFF"/>
                </a:solidFill>
                <a:latin typeface="Trebuchet MS"/>
                <a:cs typeface="Trebuchet MS"/>
              </a:rPr>
              <a:t> </a:t>
            </a:r>
            <a:r>
              <a:rPr sz="1000" spc="-35" dirty="0">
                <a:solidFill>
                  <a:srgbClr val="FFFFFF"/>
                </a:solidFill>
                <a:latin typeface="Trebuchet MS"/>
                <a:cs typeface="Trebuchet MS"/>
              </a:rPr>
              <a:t>trial-and-error</a:t>
            </a:r>
            <a:r>
              <a:rPr sz="1000" spc="-30" dirty="0">
                <a:solidFill>
                  <a:srgbClr val="FFFFFF"/>
                </a:solidFill>
                <a:latin typeface="Trebuchet MS"/>
                <a:cs typeface="Trebuchet MS"/>
              </a:rPr>
              <a:t> </a:t>
            </a:r>
            <a:r>
              <a:rPr sz="1000" spc="-25" dirty="0">
                <a:solidFill>
                  <a:srgbClr val="FFFFFF"/>
                </a:solidFill>
                <a:latin typeface="Trebuchet MS"/>
                <a:cs typeface="Trebuchet MS"/>
              </a:rPr>
              <a:t>approach.</a:t>
            </a:r>
            <a:r>
              <a:rPr sz="1000" spc="-20" dirty="0">
                <a:solidFill>
                  <a:srgbClr val="FFFFFF"/>
                </a:solidFill>
                <a:latin typeface="Trebuchet MS"/>
                <a:cs typeface="Trebuchet MS"/>
              </a:rPr>
              <a:t> </a:t>
            </a:r>
            <a:r>
              <a:rPr sz="1000" spc="-50" dirty="0">
                <a:solidFill>
                  <a:srgbClr val="FFFFFF"/>
                </a:solidFill>
                <a:latin typeface="Trebuchet MS"/>
                <a:cs typeface="Trebuchet MS"/>
              </a:rPr>
              <a:t>However,</a:t>
            </a:r>
            <a:r>
              <a:rPr sz="1000" spc="-45" dirty="0">
                <a:solidFill>
                  <a:srgbClr val="FFFFFF"/>
                </a:solidFill>
                <a:latin typeface="Trebuchet MS"/>
                <a:cs typeface="Trebuchet MS"/>
              </a:rPr>
              <a:t> </a:t>
            </a:r>
            <a:r>
              <a:rPr sz="1000" spc="-10" dirty="0">
                <a:solidFill>
                  <a:srgbClr val="FFFFFF"/>
                </a:solidFill>
                <a:latin typeface="Trebuchet MS"/>
                <a:cs typeface="Trebuchet MS"/>
              </a:rPr>
              <a:t>this</a:t>
            </a:r>
            <a:r>
              <a:rPr sz="1000" spc="-5" dirty="0">
                <a:solidFill>
                  <a:srgbClr val="FFFFFF"/>
                </a:solidFill>
                <a:latin typeface="Trebuchet MS"/>
                <a:cs typeface="Trebuchet MS"/>
              </a:rPr>
              <a:t> </a:t>
            </a:r>
            <a:r>
              <a:rPr sz="1000" spc="15" dirty="0">
                <a:solidFill>
                  <a:srgbClr val="FFFFFF"/>
                </a:solidFill>
                <a:latin typeface="Trebuchet MS"/>
                <a:cs typeface="Trebuchet MS"/>
              </a:rPr>
              <a:t>is </a:t>
            </a:r>
            <a:r>
              <a:rPr sz="1000" spc="20" dirty="0">
                <a:solidFill>
                  <a:srgbClr val="FFFFFF"/>
                </a:solidFill>
                <a:latin typeface="Trebuchet MS"/>
                <a:cs typeface="Trebuchet MS"/>
              </a:rPr>
              <a:t> </a:t>
            </a:r>
            <a:r>
              <a:rPr sz="1000" spc="-45" dirty="0">
                <a:solidFill>
                  <a:srgbClr val="FFFFFF"/>
                </a:solidFill>
                <a:latin typeface="Trebuchet MS"/>
                <a:cs typeface="Trebuchet MS"/>
              </a:rPr>
              <a:t>extremely</a:t>
            </a:r>
            <a:r>
              <a:rPr sz="1000" spc="-100" dirty="0">
                <a:solidFill>
                  <a:srgbClr val="FFFFFF"/>
                </a:solidFill>
                <a:latin typeface="Trebuchet MS"/>
                <a:cs typeface="Trebuchet MS"/>
              </a:rPr>
              <a:t> </a:t>
            </a:r>
            <a:r>
              <a:rPr sz="1000" spc="-30" dirty="0">
                <a:solidFill>
                  <a:srgbClr val="FFFFFF"/>
                </a:solidFill>
                <a:latin typeface="Trebuchet MS"/>
                <a:cs typeface="Trebuchet MS"/>
              </a:rPr>
              <a:t>time</a:t>
            </a:r>
            <a:r>
              <a:rPr sz="1000" spc="-100" dirty="0">
                <a:solidFill>
                  <a:srgbClr val="FFFFFF"/>
                </a:solidFill>
                <a:latin typeface="Trebuchet MS"/>
                <a:cs typeface="Trebuchet MS"/>
              </a:rPr>
              <a:t> </a:t>
            </a:r>
            <a:r>
              <a:rPr sz="1000" dirty="0">
                <a:solidFill>
                  <a:srgbClr val="FFFFFF"/>
                </a:solidFill>
                <a:latin typeface="Trebuchet MS"/>
                <a:cs typeface="Trebuchet MS"/>
              </a:rPr>
              <a:t>consuming</a:t>
            </a:r>
            <a:r>
              <a:rPr sz="1000" spc="-100" dirty="0">
                <a:solidFill>
                  <a:srgbClr val="FFFFFF"/>
                </a:solidFill>
                <a:latin typeface="Trebuchet MS"/>
                <a:cs typeface="Trebuchet MS"/>
              </a:rPr>
              <a:t> </a:t>
            </a:r>
            <a:r>
              <a:rPr sz="1000" spc="-10" dirty="0">
                <a:solidFill>
                  <a:srgbClr val="FFFFFF"/>
                </a:solidFill>
                <a:latin typeface="Trebuchet MS"/>
                <a:cs typeface="Trebuchet MS"/>
              </a:rPr>
              <a:t>and</a:t>
            </a:r>
            <a:r>
              <a:rPr sz="1000" spc="-100" dirty="0">
                <a:solidFill>
                  <a:srgbClr val="FFFFFF"/>
                </a:solidFill>
                <a:latin typeface="Trebuchet MS"/>
                <a:cs typeface="Trebuchet MS"/>
              </a:rPr>
              <a:t> </a:t>
            </a:r>
            <a:r>
              <a:rPr sz="1000" spc="-15" dirty="0">
                <a:solidFill>
                  <a:srgbClr val="FFFFFF"/>
                </a:solidFill>
                <a:latin typeface="Trebuchet MS"/>
                <a:cs typeface="Trebuchet MS"/>
              </a:rPr>
              <a:t>uneconomical.  </a:t>
            </a:r>
            <a:r>
              <a:rPr sz="1000" spc="-25" dirty="0">
                <a:solidFill>
                  <a:srgbClr val="FFFFFF"/>
                </a:solidFill>
                <a:latin typeface="Trebuchet MS"/>
                <a:cs typeface="Trebuchet MS"/>
              </a:rPr>
              <a:t>The</a:t>
            </a:r>
            <a:r>
              <a:rPr sz="1000" spc="-105" dirty="0">
                <a:solidFill>
                  <a:srgbClr val="FFFFFF"/>
                </a:solidFill>
                <a:latin typeface="Trebuchet MS"/>
                <a:cs typeface="Trebuchet MS"/>
              </a:rPr>
              <a:t> </a:t>
            </a:r>
            <a:r>
              <a:rPr sz="1000" spc="-30" dirty="0">
                <a:solidFill>
                  <a:srgbClr val="FFFFFF"/>
                </a:solidFill>
                <a:latin typeface="Trebuchet MS"/>
                <a:cs typeface="Trebuchet MS"/>
              </a:rPr>
              <a:t>advent</a:t>
            </a:r>
            <a:r>
              <a:rPr sz="1000" spc="-105" dirty="0">
                <a:solidFill>
                  <a:srgbClr val="FFFFFF"/>
                </a:solidFill>
                <a:latin typeface="Trebuchet MS"/>
                <a:cs typeface="Trebuchet MS"/>
              </a:rPr>
              <a:t> </a:t>
            </a:r>
            <a:r>
              <a:rPr sz="1000" spc="-40" dirty="0">
                <a:solidFill>
                  <a:srgbClr val="FFFFFF"/>
                </a:solidFill>
                <a:latin typeface="Trebuchet MS"/>
                <a:cs typeface="Trebuchet MS"/>
              </a:rPr>
              <a:t>of</a:t>
            </a:r>
            <a:r>
              <a:rPr sz="1000" spc="-105" dirty="0">
                <a:solidFill>
                  <a:srgbClr val="FFFFFF"/>
                </a:solidFill>
                <a:latin typeface="Trebuchet MS"/>
                <a:cs typeface="Trebuchet MS"/>
              </a:rPr>
              <a:t> </a:t>
            </a:r>
            <a:r>
              <a:rPr sz="1000" spc="-30" dirty="0">
                <a:solidFill>
                  <a:srgbClr val="FFFFFF"/>
                </a:solidFill>
                <a:latin typeface="Trebuchet MS"/>
                <a:cs typeface="Trebuchet MS"/>
              </a:rPr>
              <a:t>artificial</a:t>
            </a:r>
            <a:r>
              <a:rPr sz="1000" spc="-105" dirty="0">
                <a:solidFill>
                  <a:srgbClr val="FFFFFF"/>
                </a:solidFill>
                <a:latin typeface="Trebuchet MS"/>
                <a:cs typeface="Trebuchet MS"/>
              </a:rPr>
              <a:t> </a:t>
            </a:r>
            <a:r>
              <a:rPr sz="1000" spc="-25" dirty="0">
                <a:solidFill>
                  <a:srgbClr val="FFFFFF"/>
                </a:solidFill>
                <a:latin typeface="Trebuchet MS"/>
                <a:cs typeface="Trebuchet MS"/>
              </a:rPr>
              <a:t>intelligence,</a:t>
            </a:r>
            <a:r>
              <a:rPr sz="1000" spc="-105" dirty="0">
                <a:solidFill>
                  <a:srgbClr val="FFFFFF"/>
                </a:solidFill>
                <a:latin typeface="Trebuchet MS"/>
                <a:cs typeface="Trebuchet MS"/>
              </a:rPr>
              <a:t> </a:t>
            </a:r>
            <a:r>
              <a:rPr sz="1000" spc="-15" dirty="0">
                <a:solidFill>
                  <a:srgbClr val="FFFFFF"/>
                </a:solidFill>
                <a:latin typeface="Trebuchet MS"/>
                <a:cs typeface="Trebuchet MS"/>
              </a:rPr>
              <a:t>along</a:t>
            </a:r>
            <a:r>
              <a:rPr sz="1000" spc="-105" dirty="0">
                <a:solidFill>
                  <a:srgbClr val="FFFFFF"/>
                </a:solidFill>
                <a:latin typeface="Trebuchet MS"/>
                <a:cs typeface="Trebuchet MS"/>
              </a:rPr>
              <a:t> </a:t>
            </a:r>
            <a:r>
              <a:rPr sz="1000" spc="-35" dirty="0">
                <a:solidFill>
                  <a:srgbClr val="FFFFFF"/>
                </a:solidFill>
                <a:latin typeface="Trebuchet MS"/>
                <a:cs typeface="Trebuchet MS"/>
              </a:rPr>
              <a:t>with  </a:t>
            </a:r>
            <a:r>
              <a:rPr sz="1000" spc="-30" dirty="0">
                <a:solidFill>
                  <a:srgbClr val="FFFFFF"/>
                </a:solidFill>
                <a:latin typeface="Trebuchet MS"/>
                <a:cs typeface="Trebuchet MS"/>
              </a:rPr>
              <a:t>large</a:t>
            </a:r>
            <a:r>
              <a:rPr sz="1000" spc="125" dirty="0">
                <a:solidFill>
                  <a:srgbClr val="FFFFFF"/>
                </a:solidFill>
                <a:latin typeface="Trebuchet MS"/>
                <a:cs typeface="Trebuchet MS"/>
              </a:rPr>
              <a:t> </a:t>
            </a:r>
            <a:r>
              <a:rPr sz="1000" spc="-10" dirty="0">
                <a:solidFill>
                  <a:srgbClr val="FFFFFF"/>
                </a:solidFill>
                <a:latin typeface="Trebuchet MS"/>
                <a:cs typeface="Trebuchet MS"/>
              </a:rPr>
              <a:t>scale</a:t>
            </a:r>
            <a:r>
              <a:rPr sz="1000" spc="130" dirty="0">
                <a:solidFill>
                  <a:srgbClr val="FFFFFF"/>
                </a:solidFill>
                <a:latin typeface="Trebuchet MS"/>
                <a:cs typeface="Trebuchet MS"/>
              </a:rPr>
              <a:t> </a:t>
            </a:r>
            <a:r>
              <a:rPr sz="1000" spc="-20" dirty="0">
                <a:solidFill>
                  <a:srgbClr val="FFFFFF"/>
                </a:solidFill>
                <a:latin typeface="Trebuchet MS"/>
                <a:cs typeface="Trebuchet MS"/>
              </a:rPr>
              <a:t>computational</a:t>
            </a:r>
            <a:r>
              <a:rPr sz="1000" spc="130" dirty="0">
                <a:solidFill>
                  <a:srgbClr val="FFFFFF"/>
                </a:solidFill>
                <a:latin typeface="Trebuchet MS"/>
                <a:cs typeface="Trebuchet MS"/>
              </a:rPr>
              <a:t> </a:t>
            </a:r>
            <a:r>
              <a:rPr sz="1000" spc="-45" dirty="0">
                <a:solidFill>
                  <a:srgbClr val="FFFFFF"/>
                </a:solidFill>
                <a:latin typeface="Trebuchet MS"/>
                <a:cs typeface="Trebuchet MS"/>
              </a:rPr>
              <a:t>power</a:t>
            </a:r>
            <a:r>
              <a:rPr sz="1000" spc="130" dirty="0">
                <a:solidFill>
                  <a:srgbClr val="FFFFFF"/>
                </a:solidFill>
                <a:latin typeface="Trebuchet MS"/>
                <a:cs typeface="Trebuchet MS"/>
              </a:rPr>
              <a:t> </a:t>
            </a:r>
            <a:r>
              <a:rPr sz="1000" spc="-10" dirty="0">
                <a:solidFill>
                  <a:srgbClr val="FFFFFF"/>
                </a:solidFill>
                <a:latin typeface="Trebuchet MS"/>
                <a:cs typeface="Trebuchet MS"/>
              </a:rPr>
              <a:t>and</a:t>
            </a:r>
            <a:r>
              <a:rPr sz="1000" spc="130" dirty="0">
                <a:solidFill>
                  <a:srgbClr val="FFFFFF"/>
                </a:solidFill>
                <a:latin typeface="Trebuchet MS"/>
                <a:cs typeface="Trebuchet MS"/>
              </a:rPr>
              <a:t> </a:t>
            </a:r>
            <a:r>
              <a:rPr sz="1000" spc="-15" dirty="0">
                <a:solidFill>
                  <a:srgbClr val="FFFFFF"/>
                </a:solidFill>
                <a:latin typeface="Trebuchet MS"/>
                <a:cs typeface="Trebuchet MS"/>
              </a:rPr>
              <a:t>online</a:t>
            </a:r>
            <a:endParaRPr sz="1000">
              <a:latin typeface="Trebuchet MS"/>
              <a:cs typeface="Trebuchet MS"/>
            </a:endParaRPr>
          </a:p>
        </p:txBody>
      </p:sp>
      <p:sp>
        <p:nvSpPr>
          <p:cNvPr id="8" name="object 8"/>
          <p:cNvSpPr txBox="1"/>
          <p:nvPr/>
        </p:nvSpPr>
        <p:spPr>
          <a:xfrm>
            <a:off x="2690379" y="3173808"/>
            <a:ext cx="534035" cy="355600"/>
          </a:xfrm>
          <a:prstGeom prst="rect">
            <a:avLst/>
          </a:prstGeom>
        </p:spPr>
        <p:txBody>
          <a:bodyPr vert="horz" wrap="square" lIns="0" tIns="12700" rIns="0" bIns="0" rtlCol="0">
            <a:spAutoFit/>
          </a:bodyPr>
          <a:lstStyle/>
          <a:p>
            <a:pPr marL="12700" marR="5080" indent="-635">
              <a:lnSpc>
                <a:spcPct val="108300"/>
              </a:lnSpc>
              <a:spcBef>
                <a:spcPts val="100"/>
              </a:spcBef>
            </a:pPr>
            <a:r>
              <a:rPr sz="1000" spc="-15" dirty="0">
                <a:solidFill>
                  <a:srgbClr val="FFFFFF"/>
                </a:solidFill>
                <a:latin typeface="Trebuchet MS"/>
                <a:cs typeface="Trebuchet MS"/>
              </a:rPr>
              <a:t>approach  </a:t>
            </a:r>
            <a:r>
              <a:rPr sz="1000" spc="-25" dirty="0">
                <a:solidFill>
                  <a:srgbClr val="FFFFFF"/>
                </a:solidFill>
                <a:latin typeface="Trebuchet MS"/>
                <a:cs typeface="Trebuchet MS"/>
              </a:rPr>
              <a:t>materials</a:t>
            </a:r>
            <a:endParaRPr sz="1000">
              <a:latin typeface="Trebuchet MS"/>
              <a:cs typeface="Trebuchet MS"/>
            </a:endParaRPr>
          </a:p>
        </p:txBody>
      </p:sp>
      <p:sp>
        <p:nvSpPr>
          <p:cNvPr id="9" name="object 9"/>
          <p:cNvSpPr txBox="1"/>
          <p:nvPr/>
        </p:nvSpPr>
        <p:spPr>
          <a:xfrm>
            <a:off x="707299" y="3173808"/>
            <a:ext cx="1915160" cy="520700"/>
          </a:xfrm>
          <a:prstGeom prst="rect">
            <a:avLst/>
          </a:prstGeom>
        </p:spPr>
        <p:txBody>
          <a:bodyPr vert="horz" wrap="square" lIns="0" tIns="12700" rIns="0" bIns="0" rtlCol="0">
            <a:spAutoFit/>
          </a:bodyPr>
          <a:lstStyle/>
          <a:p>
            <a:pPr marL="12700" marR="5080" algn="just">
              <a:lnSpc>
                <a:spcPct val="108300"/>
              </a:lnSpc>
              <a:spcBef>
                <a:spcPts val="100"/>
              </a:spcBef>
            </a:pPr>
            <a:r>
              <a:rPr sz="1000" spc="-15" dirty="0">
                <a:solidFill>
                  <a:srgbClr val="FFFFFF"/>
                </a:solidFill>
                <a:latin typeface="Trebuchet MS"/>
                <a:cs typeface="Trebuchet MS"/>
              </a:rPr>
              <a:t>databases</a:t>
            </a:r>
            <a:r>
              <a:rPr sz="1000" spc="-10" dirty="0">
                <a:solidFill>
                  <a:srgbClr val="FFFFFF"/>
                </a:solidFill>
                <a:latin typeface="Trebuchet MS"/>
                <a:cs typeface="Trebuchet MS"/>
              </a:rPr>
              <a:t> </a:t>
            </a:r>
            <a:r>
              <a:rPr sz="1000" spc="-25" dirty="0">
                <a:solidFill>
                  <a:srgbClr val="FFFFFF"/>
                </a:solidFill>
                <a:latin typeface="Trebuchet MS"/>
                <a:cs typeface="Trebuchet MS"/>
              </a:rPr>
              <a:t>enable</a:t>
            </a:r>
            <a:r>
              <a:rPr sz="1000" spc="-20" dirty="0">
                <a:solidFill>
                  <a:srgbClr val="FFFFFF"/>
                </a:solidFill>
                <a:latin typeface="Trebuchet MS"/>
                <a:cs typeface="Trebuchet MS"/>
              </a:rPr>
              <a:t> </a:t>
            </a:r>
            <a:r>
              <a:rPr sz="1000" spc="-10" dirty="0">
                <a:solidFill>
                  <a:srgbClr val="FFFFFF"/>
                </a:solidFill>
                <a:latin typeface="Trebuchet MS"/>
                <a:cs typeface="Trebuchet MS"/>
              </a:rPr>
              <a:t>an</a:t>
            </a:r>
            <a:r>
              <a:rPr sz="1000" spc="-5" dirty="0">
                <a:solidFill>
                  <a:srgbClr val="FFFFFF"/>
                </a:solidFill>
                <a:latin typeface="Trebuchet MS"/>
                <a:cs typeface="Trebuchet MS"/>
              </a:rPr>
              <a:t> </a:t>
            </a:r>
            <a:r>
              <a:rPr sz="1000" spc="-40" dirty="0">
                <a:solidFill>
                  <a:srgbClr val="FFFFFF"/>
                </a:solidFill>
                <a:latin typeface="Trebuchet MS"/>
                <a:cs typeface="Trebuchet MS"/>
              </a:rPr>
              <a:t>alternate </a:t>
            </a:r>
            <a:r>
              <a:rPr sz="1000" spc="-290" dirty="0">
                <a:solidFill>
                  <a:srgbClr val="FFFFFF"/>
                </a:solidFill>
                <a:latin typeface="Trebuchet MS"/>
                <a:cs typeface="Trebuchet MS"/>
              </a:rPr>
              <a:t> </a:t>
            </a:r>
            <a:r>
              <a:rPr sz="1000" spc="-35" dirty="0">
                <a:solidFill>
                  <a:srgbClr val="FFFFFF"/>
                </a:solidFill>
                <a:latin typeface="Trebuchet MS"/>
                <a:cs typeface="Trebuchet MS"/>
              </a:rPr>
              <a:t>towards</a:t>
            </a:r>
            <a:r>
              <a:rPr sz="1000" spc="-30" dirty="0">
                <a:solidFill>
                  <a:srgbClr val="FFFFFF"/>
                </a:solidFill>
                <a:latin typeface="Trebuchet MS"/>
                <a:cs typeface="Trebuchet MS"/>
              </a:rPr>
              <a:t> </a:t>
            </a:r>
            <a:r>
              <a:rPr sz="1000" spc="-35" dirty="0">
                <a:solidFill>
                  <a:srgbClr val="FFFFFF"/>
                </a:solidFill>
                <a:latin typeface="Trebuchet MS"/>
                <a:cs typeface="Trebuchet MS"/>
              </a:rPr>
              <a:t>accelerate</a:t>
            </a:r>
            <a:r>
              <a:rPr sz="1000" spc="-30" dirty="0">
                <a:solidFill>
                  <a:srgbClr val="FFFFFF"/>
                </a:solidFill>
                <a:latin typeface="Trebuchet MS"/>
                <a:cs typeface="Trebuchet MS"/>
              </a:rPr>
              <a:t> </a:t>
            </a:r>
            <a:r>
              <a:rPr sz="1000" spc="-10" dirty="0">
                <a:solidFill>
                  <a:srgbClr val="FFFFFF"/>
                </a:solidFill>
                <a:latin typeface="Trebuchet MS"/>
                <a:cs typeface="Trebuchet MS"/>
              </a:rPr>
              <a:t>and</a:t>
            </a:r>
            <a:r>
              <a:rPr sz="1000" spc="-5" dirty="0">
                <a:solidFill>
                  <a:srgbClr val="FFFFFF"/>
                </a:solidFill>
                <a:latin typeface="Trebuchet MS"/>
                <a:cs typeface="Trebuchet MS"/>
              </a:rPr>
              <a:t> </a:t>
            </a:r>
            <a:r>
              <a:rPr sz="1000" spc="-35" dirty="0">
                <a:solidFill>
                  <a:srgbClr val="FFFFFF"/>
                </a:solidFill>
                <a:latin typeface="Trebuchet MS"/>
                <a:cs typeface="Trebuchet MS"/>
              </a:rPr>
              <a:t>tailored </a:t>
            </a:r>
            <a:r>
              <a:rPr sz="1000" spc="-30" dirty="0">
                <a:solidFill>
                  <a:srgbClr val="FFFFFF"/>
                </a:solidFill>
                <a:latin typeface="Trebuchet MS"/>
                <a:cs typeface="Trebuchet MS"/>
              </a:rPr>
              <a:t> </a:t>
            </a:r>
            <a:r>
              <a:rPr sz="1000" spc="-35" dirty="0">
                <a:solidFill>
                  <a:srgbClr val="FFFFFF"/>
                </a:solidFill>
                <a:latin typeface="Trebuchet MS"/>
                <a:cs typeface="Trebuchet MS"/>
              </a:rPr>
              <a:t>discovery.</a:t>
            </a:r>
            <a:endParaRPr sz="1000">
              <a:latin typeface="Trebuchet MS"/>
              <a:cs typeface="Trebuchet MS"/>
            </a:endParaRPr>
          </a:p>
        </p:txBody>
      </p:sp>
      <p:sp>
        <p:nvSpPr>
          <p:cNvPr id="10" name="object 10"/>
          <p:cNvSpPr txBox="1"/>
          <p:nvPr/>
        </p:nvSpPr>
        <p:spPr>
          <a:xfrm>
            <a:off x="707299" y="5025006"/>
            <a:ext cx="815975" cy="575945"/>
          </a:xfrm>
          <a:prstGeom prst="rect">
            <a:avLst/>
          </a:prstGeom>
        </p:spPr>
        <p:txBody>
          <a:bodyPr vert="horz" wrap="square" lIns="0" tIns="107314" rIns="0" bIns="0" rtlCol="0">
            <a:spAutoFit/>
          </a:bodyPr>
          <a:lstStyle/>
          <a:p>
            <a:pPr marL="12700">
              <a:lnSpc>
                <a:spcPct val="100000"/>
              </a:lnSpc>
              <a:spcBef>
                <a:spcPts val="844"/>
              </a:spcBef>
            </a:pPr>
            <a:r>
              <a:rPr sz="1600" b="1" spc="-45" dirty="0">
                <a:solidFill>
                  <a:srgbClr val="FFFFFF"/>
                </a:solidFill>
                <a:latin typeface="Verdana"/>
                <a:cs typeface="Verdana"/>
              </a:rPr>
              <a:t>F</a:t>
            </a:r>
            <a:r>
              <a:rPr sz="1600" b="1" spc="-80" dirty="0">
                <a:solidFill>
                  <a:srgbClr val="FFFFFF"/>
                </a:solidFill>
                <a:latin typeface="Verdana"/>
                <a:cs typeface="Verdana"/>
              </a:rPr>
              <a:t>a</a:t>
            </a:r>
            <a:r>
              <a:rPr sz="1600" b="1" spc="-45" dirty="0">
                <a:solidFill>
                  <a:srgbClr val="FFFFFF"/>
                </a:solidFill>
                <a:latin typeface="Verdana"/>
                <a:cs typeface="Verdana"/>
              </a:rPr>
              <a:t>cu</a:t>
            </a:r>
            <a:r>
              <a:rPr sz="1600" b="1" spc="35" dirty="0">
                <a:solidFill>
                  <a:srgbClr val="FFFFFF"/>
                </a:solidFill>
                <a:latin typeface="Verdana"/>
                <a:cs typeface="Verdana"/>
              </a:rPr>
              <a:t>l</a:t>
            </a:r>
            <a:r>
              <a:rPr sz="1600" b="1" spc="-55" dirty="0">
                <a:solidFill>
                  <a:srgbClr val="FFFFFF"/>
                </a:solidFill>
                <a:latin typeface="Verdana"/>
                <a:cs typeface="Verdana"/>
              </a:rPr>
              <a:t>t</a:t>
            </a:r>
            <a:r>
              <a:rPr sz="1600" b="1" spc="-85" dirty="0">
                <a:solidFill>
                  <a:srgbClr val="FFFFFF"/>
                </a:solidFill>
                <a:latin typeface="Verdana"/>
                <a:cs typeface="Verdana"/>
              </a:rPr>
              <a:t>y</a:t>
            </a:r>
            <a:endParaRPr sz="1600">
              <a:latin typeface="Verdana"/>
              <a:cs typeface="Verdana"/>
            </a:endParaRPr>
          </a:p>
          <a:p>
            <a:pPr marL="12700">
              <a:lnSpc>
                <a:spcPct val="100000"/>
              </a:lnSpc>
              <a:spcBef>
                <a:spcPts val="465"/>
              </a:spcBef>
            </a:pPr>
            <a:r>
              <a:rPr sz="1000" spc="-35" dirty="0">
                <a:solidFill>
                  <a:srgbClr val="FFFFFF"/>
                </a:solidFill>
                <a:latin typeface="Trebuchet MS"/>
                <a:cs typeface="Trebuchet MS"/>
              </a:rPr>
              <a:t>Jayadeva</a:t>
            </a:r>
            <a:endParaRPr sz="1000">
              <a:latin typeface="Trebuchet MS"/>
              <a:cs typeface="Trebuchet MS"/>
            </a:endParaRPr>
          </a:p>
        </p:txBody>
      </p:sp>
      <p:sp>
        <p:nvSpPr>
          <p:cNvPr id="11" name="object 11"/>
          <p:cNvSpPr txBox="1"/>
          <p:nvPr/>
        </p:nvSpPr>
        <p:spPr>
          <a:xfrm>
            <a:off x="707299" y="5659960"/>
            <a:ext cx="1256665" cy="177800"/>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FFFFFF"/>
                </a:solidFill>
                <a:latin typeface="Trebuchet MS"/>
                <a:cs typeface="Trebuchet MS"/>
              </a:rPr>
              <a:t>N.</a:t>
            </a:r>
            <a:r>
              <a:rPr sz="1000" spc="-20" dirty="0">
                <a:solidFill>
                  <a:srgbClr val="FFFFFF"/>
                </a:solidFill>
                <a:latin typeface="Trebuchet MS"/>
                <a:cs typeface="Trebuchet MS"/>
              </a:rPr>
              <a:t> </a:t>
            </a:r>
            <a:r>
              <a:rPr sz="1000" spc="30" dirty="0">
                <a:solidFill>
                  <a:srgbClr val="FFFFFF"/>
                </a:solidFill>
                <a:latin typeface="Trebuchet MS"/>
                <a:cs typeface="Trebuchet MS"/>
              </a:rPr>
              <a:t>M.</a:t>
            </a:r>
            <a:r>
              <a:rPr sz="1000" spc="-20" dirty="0">
                <a:solidFill>
                  <a:srgbClr val="FFFFFF"/>
                </a:solidFill>
                <a:latin typeface="Trebuchet MS"/>
                <a:cs typeface="Trebuchet MS"/>
              </a:rPr>
              <a:t> </a:t>
            </a:r>
            <a:r>
              <a:rPr sz="1000" spc="-10" dirty="0">
                <a:solidFill>
                  <a:srgbClr val="FFFFFF"/>
                </a:solidFill>
                <a:latin typeface="Trebuchet MS"/>
                <a:cs typeface="Trebuchet MS"/>
              </a:rPr>
              <a:t>Anoop</a:t>
            </a:r>
            <a:r>
              <a:rPr sz="1000" spc="-15" dirty="0">
                <a:solidFill>
                  <a:srgbClr val="FFFFFF"/>
                </a:solidFill>
                <a:latin typeface="Trebuchet MS"/>
                <a:cs typeface="Trebuchet MS"/>
              </a:rPr>
              <a:t> </a:t>
            </a:r>
            <a:r>
              <a:rPr sz="1000" spc="5" dirty="0">
                <a:solidFill>
                  <a:srgbClr val="FFFFFF"/>
                </a:solidFill>
                <a:latin typeface="Trebuchet MS"/>
                <a:cs typeface="Trebuchet MS"/>
              </a:rPr>
              <a:t>Krishnan</a:t>
            </a:r>
            <a:endParaRPr sz="1000">
              <a:latin typeface="Trebuchet MS"/>
              <a:cs typeface="Trebuchet MS"/>
            </a:endParaRPr>
          </a:p>
        </p:txBody>
      </p:sp>
      <p:sp>
        <p:nvSpPr>
          <p:cNvPr id="12" name="object 12"/>
          <p:cNvSpPr txBox="1"/>
          <p:nvPr/>
        </p:nvSpPr>
        <p:spPr>
          <a:xfrm>
            <a:off x="707299" y="5897069"/>
            <a:ext cx="1154430" cy="177800"/>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FFFFFF"/>
                </a:solidFill>
                <a:latin typeface="Trebuchet MS"/>
                <a:cs typeface="Trebuchet MS"/>
              </a:rPr>
              <a:t>Nitya</a:t>
            </a:r>
            <a:r>
              <a:rPr sz="1000" spc="-25" dirty="0">
                <a:solidFill>
                  <a:srgbClr val="FFFFFF"/>
                </a:solidFill>
                <a:latin typeface="Trebuchet MS"/>
                <a:cs typeface="Trebuchet MS"/>
              </a:rPr>
              <a:t> </a:t>
            </a:r>
            <a:r>
              <a:rPr sz="1000" spc="15" dirty="0">
                <a:solidFill>
                  <a:srgbClr val="FFFFFF"/>
                </a:solidFill>
                <a:latin typeface="Trebuchet MS"/>
                <a:cs typeface="Trebuchet MS"/>
              </a:rPr>
              <a:t>Nand</a:t>
            </a:r>
            <a:r>
              <a:rPr sz="1000" spc="-25" dirty="0">
                <a:solidFill>
                  <a:srgbClr val="FFFFFF"/>
                </a:solidFill>
                <a:latin typeface="Trebuchet MS"/>
                <a:cs typeface="Trebuchet MS"/>
              </a:rPr>
              <a:t> </a:t>
            </a:r>
            <a:r>
              <a:rPr sz="1000" spc="-15" dirty="0">
                <a:solidFill>
                  <a:srgbClr val="FFFFFF"/>
                </a:solidFill>
                <a:latin typeface="Trebuchet MS"/>
                <a:cs typeface="Trebuchet MS"/>
              </a:rPr>
              <a:t>Gosvami</a:t>
            </a:r>
            <a:endParaRPr sz="1000">
              <a:latin typeface="Trebuchet MS"/>
              <a:cs typeface="Trebuchet MS"/>
            </a:endParaRPr>
          </a:p>
        </p:txBody>
      </p:sp>
      <p:sp>
        <p:nvSpPr>
          <p:cNvPr id="13" name="object 13"/>
          <p:cNvSpPr txBox="1"/>
          <p:nvPr/>
        </p:nvSpPr>
        <p:spPr>
          <a:xfrm>
            <a:off x="707299" y="6134178"/>
            <a:ext cx="68516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FFFFFF"/>
                </a:solidFill>
                <a:latin typeface="Trebuchet MS"/>
                <a:cs typeface="Trebuchet MS"/>
              </a:rPr>
              <a:t>Sayan</a:t>
            </a:r>
            <a:r>
              <a:rPr sz="1000" spc="-50" dirty="0">
                <a:solidFill>
                  <a:srgbClr val="FFFFFF"/>
                </a:solidFill>
                <a:latin typeface="Trebuchet MS"/>
                <a:cs typeface="Trebuchet MS"/>
              </a:rPr>
              <a:t> </a:t>
            </a:r>
            <a:r>
              <a:rPr sz="1000" spc="15" dirty="0">
                <a:solidFill>
                  <a:srgbClr val="FFFFFF"/>
                </a:solidFill>
                <a:latin typeface="Trebuchet MS"/>
                <a:cs typeface="Trebuchet MS"/>
              </a:rPr>
              <a:t>Ranu</a:t>
            </a:r>
            <a:endParaRPr sz="1000">
              <a:latin typeface="Trebuchet MS"/>
              <a:cs typeface="Trebuchet MS"/>
            </a:endParaRPr>
          </a:p>
        </p:txBody>
      </p:sp>
      <p:sp>
        <p:nvSpPr>
          <p:cNvPr id="14" name="object 14"/>
          <p:cNvSpPr txBox="1"/>
          <p:nvPr/>
        </p:nvSpPr>
        <p:spPr>
          <a:xfrm>
            <a:off x="707299" y="6371287"/>
            <a:ext cx="1087120"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FFFFFF"/>
                </a:solidFill>
                <a:latin typeface="Trebuchet MS"/>
                <a:cs typeface="Trebuchet MS"/>
              </a:rPr>
              <a:t>Souvik</a:t>
            </a:r>
            <a:r>
              <a:rPr sz="1000" spc="-40" dirty="0">
                <a:solidFill>
                  <a:srgbClr val="FFFFFF"/>
                </a:solidFill>
                <a:latin typeface="Trebuchet MS"/>
                <a:cs typeface="Trebuchet MS"/>
              </a:rPr>
              <a:t> </a:t>
            </a:r>
            <a:r>
              <a:rPr sz="1000" spc="-30" dirty="0">
                <a:solidFill>
                  <a:srgbClr val="FFFFFF"/>
                </a:solidFill>
                <a:latin typeface="Trebuchet MS"/>
                <a:cs typeface="Trebuchet MS"/>
              </a:rPr>
              <a:t>Chakraborty</a:t>
            </a:r>
            <a:endParaRPr sz="1000">
              <a:latin typeface="Trebuchet MS"/>
              <a:cs typeface="Trebuchet MS"/>
            </a:endParaRPr>
          </a:p>
        </p:txBody>
      </p:sp>
      <p:sp>
        <p:nvSpPr>
          <p:cNvPr id="15" name="object 15"/>
          <p:cNvSpPr txBox="1"/>
          <p:nvPr/>
        </p:nvSpPr>
        <p:spPr>
          <a:xfrm>
            <a:off x="707299" y="6608396"/>
            <a:ext cx="885190" cy="177800"/>
          </a:xfrm>
          <a:prstGeom prst="rect">
            <a:avLst/>
          </a:prstGeom>
        </p:spPr>
        <p:txBody>
          <a:bodyPr vert="horz" wrap="square" lIns="0" tIns="12700" rIns="0" bIns="0" rtlCol="0">
            <a:spAutoFit/>
          </a:bodyPr>
          <a:lstStyle/>
          <a:p>
            <a:pPr marL="12700">
              <a:lnSpc>
                <a:spcPct val="100000"/>
              </a:lnSpc>
              <a:spcBef>
                <a:spcPts val="100"/>
              </a:spcBef>
            </a:pPr>
            <a:r>
              <a:rPr sz="1000" spc="-120" dirty="0">
                <a:solidFill>
                  <a:srgbClr val="FFFFFF"/>
                </a:solidFill>
                <a:latin typeface="Trebuchet MS"/>
                <a:cs typeface="Trebuchet MS"/>
              </a:rPr>
              <a:t>T</a:t>
            </a:r>
            <a:r>
              <a:rPr sz="1000" spc="-30" dirty="0">
                <a:solidFill>
                  <a:srgbClr val="FFFFFF"/>
                </a:solidFill>
                <a:latin typeface="Trebuchet MS"/>
                <a:cs typeface="Trebuchet MS"/>
              </a:rPr>
              <a:t>arak</a:t>
            </a:r>
            <a:r>
              <a:rPr sz="1000" dirty="0">
                <a:solidFill>
                  <a:srgbClr val="FFFFFF"/>
                </a:solidFill>
                <a:latin typeface="Trebuchet MS"/>
                <a:cs typeface="Trebuchet MS"/>
              </a:rPr>
              <a:t> </a:t>
            </a:r>
            <a:r>
              <a:rPr sz="1000" spc="-15" dirty="0">
                <a:solidFill>
                  <a:srgbClr val="FFFFFF"/>
                </a:solidFill>
                <a:latin typeface="Trebuchet MS"/>
                <a:cs typeface="Trebuchet MS"/>
              </a:rPr>
              <a:t>Karmakar</a:t>
            </a:r>
            <a:endParaRPr sz="1000">
              <a:latin typeface="Trebuchet MS"/>
              <a:cs typeface="Trebuchet MS"/>
            </a:endParaRPr>
          </a:p>
        </p:txBody>
      </p:sp>
      <p:sp>
        <p:nvSpPr>
          <p:cNvPr id="16" name="object 16"/>
          <p:cNvSpPr txBox="1"/>
          <p:nvPr/>
        </p:nvSpPr>
        <p:spPr>
          <a:xfrm>
            <a:off x="707299" y="6845506"/>
            <a:ext cx="762635" cy="177800"/>
          </a:xfrm>
          <a:prstGeom prst="rect">
            <a:avLst/>
          </a:prstGeom>
        </p:spPr>
        <p:txBody>
          <a:bodyPr vert="horz" wrap="square" lIns="0" tIns="12700" rIns="0" bIns="0" rtlCol="0">
            <a:spAutoFit/>
          </a:bodyPr>
          <a:lstStyle/>
          <a:p>
            <a:pPr marL="12700">
              <a:lnSpc>
                <a:spcPct val="100000"/>
              </a:lnSpc>
              <a:spcBef>
                <a:spcPts val="100"/>
              </a:spcBef>
            </a:pPr>
            <a:r>
              <a:rPr sz="1000" spc="30" dirty="0">
                <a:solidFill>
                  <a:srgbClr val="FFFFFF"/>
                </a:solidFill>
                <a:latin typeface="Trebuchet MS"/>
                <a:cs typeface="Trebuchet MS"/>
              </a:rPr>
              <a:t>M.</a:t>
            </a:r>
            <a:r>
              <a:rPr sz="1000" spc="-30" dirty="0">
                <a:solidFill>
                  <a:srgbClr val="FFFFFF"/>
                </a:solidFill>
                <a:latin typeface="Trebuchet MS"/>
                <a:cs typeface="Trebuchet MS"/>
              </a:rPr>
              <a:t> </a:t>
            </a:r>
            <a:r>
              <a:rPr sz="1000" spc="-5" dirty="0">
                <a:solidFill>
                  <a:srgbClr val="FFFFFF"/>
                </a:solidFill>
                <a:latin typeface="Trebuchet MS"/>
                <a:cs typeface="Trebuchet MS"/>
              </a:rPr>
              <a:t>Ali</a:t>
            </a:r>
            <a:r>
              <a:rPr sz="1000" spc="-25" dirty="0">
                <a:solidFill>
                  <a:srgbClr val="FFFFFF"/>
                </a:solidFill>
                <a:latin typeface="Trebuchet MS"/>
                <a:cs typeface="Trebuchet MS"/>
              </a:rPr>
              <a:t> </a:t>
            </a:r>
            <a:r>
              <a:rPr sz="1000" spc="-15" dirty="0">
                <a:solidFill>
                  <a:srgbClr val="FFFFFF"/>
                </a:solidFill>
                <a:latin typeface="Trebuchet MS"/>
                <a:cs typeface="Trebuchet MS"/>
              </a:rPr>
              <a:t>Haider</a:t>
            </a:r>
            <a:endParaRPr sz="1000">
              <a:latin typeface="Trebuchet MS"/>
              <a:cs typeface="Trebuchet MS"/>
            </a:endParaRPr>
          </a:p>
        </p:txBody>
      </p:sp>
      <p:sp>
        <p:nvSpPr>
          <p:cNvPr id="17" name="object 17"/>
          <p:cNvSpPr txBox="1"/>
          <p:nvPr/>
        </p:nvSpPr>
        <p:spPr>
          <a:xfrm>
            <a:off x="707299" y="7082614"/>
            <a:ext cx="491490" cy="177800"/>
          </a:xfrm>
          <a:prstGeom prst="rect">
            <a:avLst/>
          </a:prstGeom>
        </p:spPr>
        <p:txBody>
          <a:bodyPr vert="horz" wrap="square" lIns="0" tIns="12700" rIns="0" bIns="0" rtlCol="0">
            <a:spAutoFit/>
          </a:bodyPr>
          <a:lstStyle/>
          <a:p>
            <a:pPr marL="12700">
              <a:lnSpc>
                <a:spcPct val="100000"/>
              </a:lnSpc>
              <a:spcBef>
                <a:spcPts val="100"/>
              </a:spcBef>
            </a:pPr>
            <a:r>
              <a:rPr sz="1000" spc="20" dirty="0">
                <a:solidFill>
                  <a:srgbClr val="FFFFFF"/>
                </a:solidFill>
                <a:latin typeface="Trebuchet MS"/>
                <a:cs typeface="Trebuchet MS"/>
              </a:rPr>
              <a:t>Mausam</a:t>
            </a:r>
            <a:endParaRPr sz="1000">
              <a:latin typeface="Trebuchet MS"/>
              <a:cs typeface="Trebuchet MS"/>
            </a:endParaRPr>
          </a:p>
        </p:txBody>
      </p:sp>
      <p:sp>
        <p:nvSpPr>
          <p:cNvPr id="18" name="object 18"/>
          <p:cNvSpPr txBox="1"/>
          <p:nvPr/>
        </p:nvSpPr>
        <p:spPr>
          <a:xfrm>
            <a:off x="3431299" y="6031017"/>
            <a:ext cx="1407795" cy="579120"/>
          </a:xfrm>
          <a:prstGeom prst="rect">
            <a:avLst/>
          </a:prstGeom>
        </p:spPr>
        <p:txBody>
          <a:bodyPr vert="horz" wrap="square" lIns="0" tIns="109220" rIns="0" bIns="0" rtlCol="0">
            <a:spAutoFit/>
          </a:bodyPr>
          <a:lstStyle/>
          <a:p>
            <a:pPr marL="12700">
              <a:lnSpc>
                <a:spcPct val="100000"/>
              </a:lnSpc>
              <a:spcBef>
                <a:spcPts val="860"/>
              </a:spcBef>
            </a:pPr>
            <a:r>
              <a:rPr sz="1600" b="1" spc="-135" dirty="0">
                <a:latin typeface="Verdana"/>
                <a:cs typeface="Verdana"/>
              </a:rPr>
              <a:t>Im</a:t>
            </a:r>
            <a:r>
              <a:rPr sz="1600" b="1" spc="-130" dirty="0">
                <a:latin typeface="Verdana"/>
                <a:cs typeface="Verdana"/>
              </a:rPr>
              <a:t>p</a:t>
            </a:r>
            <a:r>
              <a:rPr sz="1600" b="1" spc="-80" dirty="0">
                <a:latin typeface="Verdana"/>
                <a:cs typeface="Verdana"/>
              </a:rPr>
              <a:t>a</a:t>
            </a:r>
            <a:r>
              <a:rPr sz="1600" b="1" spc="10" dirty="0">
                <a:latin typeface="Verdana"/>
                <a:cs typeface="Verdana"/>
              </a:rPr>
              <a:t>c</a:t>
            </a:r>
            <a:r>
              <a:rPr sz="1600" b="1" spc="-35" dirty="0">
                <a:latin typeface="Verdana"/>
                <a:cs typeface="Verdana"/>
              </a:rPr>
              <a:t>t</a:t>
            </a:r>
            <a:r>
              <a:rPr sz="1600" b="1" spc="-95" dirty="0">
                <a:latin typeface="Verdana"/>
                <a:cs typeface="Verdana"/>
              </a:rPr>
              <a:t> </a:t>
            </a:r>
            <a:r>
              <a:rPr sz="1600" b="1" spc="-110" dirty="0">
                <a:latin typeface="Verdana"/>
                <a:cs typeface="Verdana"/>
              </a:rPr>
              <a:t>a</a:t>
            </a:r>
            <a:r>
              <a:rPr sz="1600" b="1" spc="-95" dirty="0">
                <a:latin typeface="Verdana"/>
                <a:cs typeface="Verdana"/>
              </a:rPr>
              <a:t>r</a:t>
            </a:r>
            <a:r>
              <a:rPr sz="1600" b="1" spc="-80" dirty="0">
                <a:latin typeface="Verdana"/>
                <a:cs typeface="Verdana"/>
              </a:rPr>
              <a:t>e</a:t>
            </a:r>
            <a:r>
              <a:rPr sz="1600" b="1" spc="-95" dirty="0">
                <a:latin typeface="Verdana"/>
                <a:cs typeface="Verdana"/>
              </a:rPr>
              <a:t>as</a:t>
            </a:r>
            <a:endParaRPr sz="1600">
              <a:latin typeface="Verdana"/>
              <a:cs typeface="Verdana"/>
            </a:endParaRPr>
          </a:p>
          <a:p>
            <a:pPr marL="12700">
              <a:lnSpc>
                <a:spcPct val="100000"/>
              </a:lnSpc>
              <a:spcBef>
                <a:spcPts val="475"/>
              </a:spcBef>
            </a:pPr>
            <a:r>
              <a:rPr sz="1000" spc="-10" dirty="0">
                <a:latin typeface="Trebuchet MS"/>
                <a:cs typeface="Trebuchet MS"/>
              </a:rPr>
              <a:t>Materials</a:t>
            </a:r>
            <a:r>
              <a:rPr sz="1000" spc="-25" dirty="0">
                <a:latin typeface="Trebuchet MS"/>
                <a:cs typeface="Trebuchet MS"/>
              </a:rPr>
              <a:t> </a:t>
            </a:r>
            <a:r>
              <a:rPr sz="1000" spc="-20" dirty="0">
                <a:latin typeface="Trebuchet MS"/>
                <a:cs typeface="Trebuchet MS"/>
              </a:rPr>
              <a:t>Discovery</a:t>
            </a:r>
            <a:endParaRPr sz="1000">
              <a:latin typeface="Trebuchet MS"/>
              <a:cs typeface="Trebuchet MS"/>
            </a:endParaRPr>
          </a:p>
        </p:txBody>
      </p:sp>
      <p:sp>
        <p:nvSpPr>
          <p:cNvPr id="19" name="object 19"/>
          <p:cNvSpPr txBox="1"/>
          <p:nvPr/>
        </p:nvSpPr>
        <p:spPr>
          <a:xfrm>
            <a:off x="3431322" y="6669230"/>
            <a:ext cx="946150" cy="177800"/>
          </a:xfrm>
          <a:prstGeom prst="rect">
            <a:avLst/>
          </a:prstGeom>
        </p:spPr>
        <p:txBody>
          <a:bodyPr vert="horz" wrap="square" lIns="0" tIns="12700" rIns="0" bIns="0" rtlCol="0">
            <a:spAutoFit/>
          </a:bodyPr>
          <a:lstStyle/>
          <a:p>
            <a:pPr marL="12700">
              <a:lnSpc>
                <a:spcPct val="100000"/>
              </a:lnSpc>
              <a:spcBef>
                <a:spcPts val="100"/>
              </a:spcBef>
            </a:pPr>
            <a:r>
              <a:rPr sz="1000" spc="-10" dirty="0">
                <a:latin typeface="Trebuchet MS"/>
                <a:cs typeface="Trebuchet MS"/>
              </a:rPr>
              <a:t>Materials</a:t>
            </a:r>
            <a:r>
              <a:rPr sz="1000" spc="-55" dirty="0">
                <a:latin typeface="Trebuchet MS"/>
                <a:cs typeface="Trebuchet MS"/>
              </a:rPr>
              <a:t> </a:t>
            </a:r>
            <a:r>
              <a:rPr sz="1000" spc="5" dirty="0">
                <a:latin typeface="Trebuchet MS"/>
                <a:cs typeface="Trebuchet MS"/>
              </a:rPr>
              <a:t>Design</a:t>
            </a:r>
            <a:endParaRPr sz="1000">
              <a:latin typeface="Trebuchet MS"/>
              <a:cs typeface="Trebuchet MS"/>
            </a:endParaRPr>
          </a:p>
        </p:txBody>
      </p:sp>
      <p:sp>
        <p:nvSpPr>
          <p:cNvPr id="20" name="object 20"/>
          <p:cNvSpPr txBox="1"/>
          <p:nvPr/>
        </p:nvSpPr>
        <p:spPr>
          <a:xfrm>
            <a:off x="3431322" y="6906338"/>
            <a:ext cx="1341120" cy="177800"/>
          </a:xfrm>
          <a:prstGeom prst="rect">
            <a:avLst/>
          </a:prstGeom>
        </p:spPr>
        <p:txBody>
          <a:bodyPr vert="horz" wrap="square" lIns="0" tIns="12700" rIns="0" bIns="0" rtlCol="0">
            <a:spAutoFit/>
          </a:bodyPr>
          <a:lstStyle/>
          <a:p>
            <a:pPr marL="12700">
              <a:lnSpc>
                <a:spcPct val="100000"/>
              </a:lnSpc>
              <a:spcBef>
                <a:spcPts val="100"/>
              </a:spcBef>
            </a:pPr>
            <a:r>
              <a:rPr sz="1000" spc="-10" dirty="0">
                <a:latin typeface="Trebuchet MS"/>
                <a:cs typeface="Trebuchet MS"/>
              </a:rPr>
              <a:t>Self-driving</a:t>
            </a:r>
            <a:r>
              <a:rPr sz="1000" spc="-50" dirty="0">
                <a:latin typeface="Trebuchet MS"/>
                <a:cs typeface="Trebuchet MS"/>
              </a:rPr>
              <a:t> </a:t>
            </a:r>
            <a:r>
              <a:rPr sz="1000" spc="-30" dirty="0">
                <a:latin typeface="Trebuchet MS"/>
                <a:cs typeface="Trebuchet MS"/>
              </a:rPr>
              <a:t>laboratories</a:t>
            </a:r>
            <a:endParaRPr sz="1000">
              <a:latin typeface="Trebuchet MS"/>
              <a:cs typeface="Trebuchet MS"/>
            </a:endParaRPr>
          </a:p>
        </p:txBody>
      </p:sp>
      <p:sp>
        <p:nvSpPr>
          <p:cNvPr id="21" name="object 21"/>
          <p:cNvSpPr txBox="1"/>
          <p:nvPr/>
        </p:nvSpPr>
        <p:spPr>
          <a:xfrm>
            <a:off x="3431322" y="7143447"/>
            <a:ext cx="1059180" cy="177800"/>
          </a:xfrm>
          <a:prstGeom prst="rect">
            <a:avLst/>
          </a:prstGeom>
        </p:spPr>
        <p:txBody>
          <a:bodyPr vert="horz" wrap="square" lIns="0" tIns="12700" rIns="0" bIns="0" rtlCol="0">
            <a:spAutoFit/>
          </a:bodyPr>
          <a:lstStyle/>
          <a:p>
            <a:pPr marL="12700">
              <a:lnSpc>
                <a:spcPct val="100000"/>
              </a:lnSpc>
              <a:spcBef>
                <a:spcPts val="100"/>
              </a:spcBef>
            </a:pPr>
            <a:r>
              <a:rPr sz="1000" spc="-15" dirty="0">
                <a:latin typeface="Trebuchet MS"/>
                <a:cs typeface="Trebuchet MS"/>
              </a:rPr>
              <a:t>Material </a:t>
            </a:r>
            <a:r>
              <a:rPr sz="1000" dirty="0">
                <a:latin typeface="Trebuchet MS"/>
                <a:cs typeface="Trebuchet MS"/>
              </a:rPr>
              <a:t>Modelling</a:t>
            </a:r>
            <a:endParaRPr sz="1000">
              <a:latin typeface="Trebuchet MS"/>
              <a:cs typeface="Trebuchet MS"/>
            </a:endParaRPr>
          </a:p>
        </p:txBody>
      </p:sp>
      <p:grpSp>
        <p:nvGrpSpPr>
          <p:cNvPr id="22" name="object 22"/>
          <p:cNvGrpSpPr/>
          <p:nvPr/>
        </p:nvGrpSpPr>
        <p:grpSpPr>
          <a:xfrm>
            <a:off x="719999" y="4399622"/>
            <a:ext cx="2296795" cy="2934335"/>
            <a:chOff x="719999" y="4399622"/>
            <a:chExt cx="2296795" cy="2934335"/>
          </a:xfrm>
        </p:grpSpPr>
        <p:sp>
          <p:nvSpPr>
            <p:cNvPr id="23" name="object 23"/>
            <p:cNvSpPr/>
            <p:nvPr/>
          </p:nvSpPr>
          <p:spPr>
            <a:xfrm>
              <a:off x="719999" y="4402797"/>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4" name="object 24"/>
            <p:cNvSpPr/>
            <p:nvPr/>
          </p:nvSpPr>
          <p:spPr>
            <a:xfrm>
              <a:off x="719999" y="5644799"/>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5" name="object 25"/>
            <p:cNvSpPr/>
            <p:nvPr/>
          </p:nvSpPr>
          <p:spPr>
            <a:xfrm>
              <a:off x="719999" y="4651622"/>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6" name="object 26"/>
            <p:cNvSpPr/>
            <p:nvPr/>
          </p:nvSpPr>
          <p:spPr>
            <a:xfrm>
              <a:off x="719999" y="5893624"/>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7" name="object 27"/>
            <p:cNvSpPr/>
            <p:nvPr/>
          </p:nvSpPr>
          <p:spPr>
            <a:xfrm>
              <a:off x="719999" y="6125824"/>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8" name="object 28"/>
            <p:cNvSpPr/>
            <p:nvPr/>
          </p:nvSpPr>
          <p:spPr>
            <a:xfrm>
              <a:off x="719999" y="6359822"/>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9" name="object 29"/>
            <p:cNvSpPr/>
            <p:nvPr/>
          </p:nvSpPr>
          <p:spPr>
            <a:xfrm>
              <a:off x="719999" y="6605574"/>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30" name="object 30"/>
            <p:cNvSpPr/>
            <p:nvPr/>
          </p:nvSpPr>
          <p:spPr>
            <a:xfrm>
              <a:off x="719999" y="6841167"/>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31" name="object 31"/>
            <p:cNvSpPr/>
            <p:nvPr/>
          </p:nvSpPr>
          <p:spPr>
            <a:xfrm>
              <a:off x="719999" y="7076758"/>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32" name="object 32"/>
            <p:cNvSpPr/>
            <p:nvPr/>
          </p:nvSpPr>
          <p:spPr>
            <a:xfrm>
              <a:off x="719999" y="7330349"/>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grpSp>
      <p:pic>
        <p:nvPicPr>
          <p:cNvPr id="33" name="object 33"/>
          <p:cNvPicPr/>
          <p:nvPr/>
        </p:nvPicPr>
        <p:blipFill>
          <a:blip r:embed="rId3" cstate="print"/>
          <a:stretch>
            <a:fillRect/>
          </a:stretch>
        </p:blipFill>
        <p:spPr>
          <a:xfrm>
            <a:off x="3443998" y="1177202"/>
            <a:ext cx="3608400" cy="1666797"/>
          </a:xfrm>
          <a:prstGeom prst="rect">
            <a:avLst/>
          </a:prstGeom>
        </p:spPr>
      </p:pic>
      <p:sp>
        <p:nvSpPr>
          <p:cNvPr id="34" name="object 34"/>
          <p:cNvSpPr txBox="1"/>
          <p:nvPr/>
        </p:nvSpPr>
        <p:spPr>
          <a:xfrm>
            <a:off x="3431299" y="7424972"/>
            <a:ext cx="3634104" cy="2193925"/>
          </a:xfrm>
          <a:prstGeom prst="rect">
            <a:avLst/>
          </a:prstGeom>
        </p:spPr>
        <p:txBody>
          <a:bodyPr vert="horz" wrap="square" lIns="0" tIns="111760" rIns="0" bIns="0" rtlCol="0">
            <a:spAutoFit/>
          </a:bodyPr>
          <a:lstStyle/>
          <a:p>
            <a:pPr marL="12700" algn="just">
              <a:lnSpc>
                <a:spcPct val="100000"/>
              </a:lnSpc>
              <a:spcBef>
                <a:spcPts val="880"/>
              </a:spcBef>
            </a:pPr>
            <a:r>
              <a:rPr sz="1600" b="1" spc="-55" dirty="0">
                <a:latin typeface="Verdana"/>
                <a:cs typeface="Verdana"/>
              </a:rPr>
              <a:t>Su</a:t>
            </a:r>
            <a:r>
              <a:rPr sz="1600" b="1" spc="-60" dirty="0">
                <a:latin typeface="Verdana"/>
                <a:cs typeface="Verdana"/>
              </a:rPr>
              <a:t>c</a:t>
            </a:r>
            <a:r>
              <a:rPr sz="1600" b="1" spc="-15" dirty="0">
                <a:latin typeface="Verdana"/>
                <a:cs typeface="Verdana"/>
              </a:rPr>
              <a:t>c</a:t>
            </a:r>
            <a:r>
              <a:rPr sz="1600" b="1" spc="-85" dirty="0">
                <a:latin typeface="Verdana"/>
                <a:cs typeface="Verdana"/>
              </a:rPr>
              <a:t>ess</a:t>
            </a:r>
            <a:r>
              <a:rPr sz="1600" b="1" spc="-95" dirty="0">
                <a:latin typeface="Verdana"/>
                <a:cs typeface="Verdana"/>
              </a:rPr>
              <a:t> </a:t>
            </a:r>
            <a:r>
              <a:rPr sz="1600" b="1" spc="-75" dirty="0">
                <a:latin typeface="Verdana"/>
                <a:cs typeface="Verdana"/>
              </a:rPr>
              <a:t>s</a:t>
            </a:r>
            <a:r>
              <a:rPr sz="1600" b="1" spc="-90" dirty="0">
                <a:latin typeface="Verdana"/>
                <a:cs typeface="Verdana"/>
              </a:rPr>
              <a:t>t</a:t>
            </a:r>
            <a:r>
              <a:rPr sz="1600" b="1" spc="-95" dirty="0">
                <a:latin typeface="Verdana"/>
                <a:cs typeface="Verdana"/>
              </a:rPr>
              <a:t>o</a:t>
            </a:r>
            <a:r>
              <a:rPr sz="1600" b="1" spc="-80" dirty="0">
                <a:latin typeface="Verdana"/>
                <a:cs typeface="Verdana"/>
              </a:rPr>
              <a:t>r</a:t>
            </a:r>
            <a:r>
              <a:rPr sz="1600" b="1" spc="-75" dirty="0">
                <a:latin typeface="Verdana"/>
                <a:cs typeface="Verdana"/>
              </a:rPr>
              <a:t>ies</a:t>
            </a:r>
            <a:endParaRPr sz="1600">
              <a:latin typeface="Verdana"/>
              <a:cs typeface="Verdana"/>
            </a:endParaRPr>
          </a:p>
          <a:p>
            <a:pPr marL="12700" marR="5080" algn="just">
              <a:lnSpc>
                <a:spcPct val="108300"/>
              </a:lnSpc>
              <a:spcBef>
                <a:spcPts val="390"/>
              </a:spcBef>
            </a:pPr>
            <a:r>
              <a:rPr sz="1000" spc="-25" dirty="0">
                <a:latin typeface="Trebuchet MS"/>
                <a:cs typeface="Trebuchet MS"/>
              </a:rPr>
              <a:t>Developed</a:t>
            </a:r>
            <a:r>
              <a:rPr sz="1000" spc="-50" dirty="0">
                <a:latin typeface="Trebuchet MS"/>
                <a:cs typeface="Trebuchet MS"/>
              </a:rPr>
              <a:t> </a:t>
            </a:r>
            <a:r>
              <a:rPr sz="1000" spc="-35" dirty="0">
                <a:latin typeface="Trebuchet MS"/>
                <a:cs typeface="Trebuchet MS"/>
              </a:rPr>
              <a:t>the</a:t>
            </a:r>
            <a:r>
              <a:rPr sz="1000" spc="-45" dirty="0">
                <a:latin typeface="Trebuchet MS"/>
                <a:cs typeface="Trebuchet MS"/>
              </a:rPr>
              <a:t> </a:t>
            </a:r>
            <a:r>
              <a:rPr sz="1000" spc="-40" dirty="0">
                <a:latin typeface="Trebuchet MS"/>
                <a:cs typeface="Trebuchet MS"/>
              </a:rPr>
              <a:t>first</a:t>
            </a:r>
            <a:r>
              <a:rPr sz="1000" spc="-45" dirty="0">
                <a:latin typeface="Trebuchet MS"/>
                <a:cs typeface="Trebuchet MS"/>
              </a:rPr>
              <a:t> </a:t>
            </a:r>
            <a:r>
              <a:rPr sz="1000" spc="-35" dirty="0">
                <a:latin typeface="Trebuchet MS"/>
                <a:cs typeface="Trebuchet MS"/>
              </a:rPr>
              <a:t>materials-aware</a:t>
            </a:r>
            <a:r>
              <a:rPr sz="1000" spc="-50" dirty="0">
                <a:latin typeface="Trebuchet MS"/>
                <a:cs typeface="Trebuchet MS"/>
              </a:rPr>
              <a:t> </a:t>
            </a:r>
            <a:r>
              <a:rPr sz="1000" spc="-15" dirty="0">
                <a:latin typeface="Trebuchet MS"/>
                <a:cs typeface="Trebuchet MS"/>
              </a:rPr>
              <a:t>language</a:t>
            </a:r>
            <a:r>
              <a:rPr sz="1000" spc="-45" dirty="0">
                <a:latin typeface="Trebuchet MS"/>
                <a:cs typeface="Trebuchet MS"/>
              </a:rPr>
              <a:t> </a:t>
            </a:r>
            <a:r>
              <a:rPr sz="1000" spc="-30" dirty="0">
                <a:latin typeface="Trebuchet MS"/>
                <a:cs typeface="Trebuchet MS"/>
              </a:rPr>
              <a:t>model,</a:t>
            </a:r>
            <a:r>
              <a:rPr sz="1000" spc="-45" dirty="0">
                <a:latin typeface="Trebuchet MS"/>
                <a:cs typeface="Trebuchet MS"/>
              </a:rPr>
              <a:t> </a:t>
            </a:r>
            <a:r>
              <a:rPr sz="1000" spc="15" dirty="0">
                <a:latin typeface="Trebuchet MS"/>
                <a:cs typeface="Trebuchet MS"/>
              </a:rPr>
              <a:t>MatSciBERT, </a:t>
            </a:r>
            <a:r>
              <a:rPr sz="1000" spc="-290" dirty="0">
                <a:latin typeface="Trebuchet MS"/>
                <a:cs typeface="Trebuchet MS"/>
              </a:rPr>
              <a:t> </a:t>
            </a:r>
            <a:r>
              <a:rPr sz="1000" spc="-45" dirty="0">
                <a:latin typeface="Trebuchet MS"/>
                <a:cs typeface="Trebuchet MS"/>
              </a:rPr>
              <a:t>for </a:t>
            </a:r>
            <a:r>
              <a:rPr sz="1000" spc="-25" dirty="0">
                <a:latin typeface="Trebuchet MS"/>
                <a:cs typeface="Trebuchet MS"/>
              </a:rPr>
              <a:t>information</a:t>
            </a:r>
            <a:r>
              <a:rPr sz="1000" spc="-40" dirty="0">
                <a:latin typeface="Trebuchet MS"/>
                <a:cs typeface="Trebuchet MS"/>
              </a:rPr>
              <a:t> </a:t>
            </a:r>
            <a:r>
              <a:rPr sz="1000" spc="-35" dirty="0">
                <a:latin typeface="Trebuchet MS"/>
                <a:cs typeface="Trebuchet MS"/>
              </a:rPr>
              <a:t>extraction</a:t>
            </a:r>
            <a:r>
              <a:rPr sz="1000" spc="-40" dirty="0">
                <a:latin typeface="Trebuchet MS"/>
                <a:cs typeface="Trebuchet MS"/>
              </a:rPr>
              <a:t> </a:t>
            </a:r>
            <a:r>
              <a:rPr sz="1000" spc="-10" dirty="0">
                <a:latin typeface="Trebuchet MS"/>
                <a:cs typeface="Trebuchet MS"/>
              </a:rPr>
              <a:t>and</a:t>
            </a:r>
            <a:r>
              <a:rPr sz="1000" spc="-40" dirty="0">
                <a:latin typeface="Trebuchet MS"/>
                <a:cs typeface="Trebuchet MS"/>
              </a:rPr>
              <a:t> </a:t>
            </a:r>
            <a:r>
              <a:rPr sz="1000" spc="-25" dirty="0">
                <a:latin typeface="Trebuchet MS"/>
                <a:cs typeface="Trebuchet MS"/>
              </a:rPr>
              <a:t>knowledge</a:t>
            </a:r>
            <a:r>
              <a:rPr sz="1000" spc="-40" dirty="0">
                <a:latin typeface="Trebuchet MS"/>
                <a:cs typeface="Trebuchet MS"/>
              </a:rPr>
              <a:t> </a:t>
            </a:r>
            <a:r>
              <a:rPr sz="1000" spc="-25" dirty="0">
                <a:latin typeface="Trebuchet MS"/>
                <a:cs typeface="Trebuchet MS"/>
              </a:rPr>
              <a:t>discovery</a:t>
            </a:r>
            <a:r>
              <a:rPr sz="1000" spc="-40" dirty="0">
                <a:latin typeface="Trebuchet MS"/>
                <a:cs typeface="Trebuchet MS"/>
              </a:rPr>
              <a:t> </a:t>
            </a:r>
            <a:r>
              <a:rPr sz="1000" spc="-35" dirty="0">
                <a:latin typeface="Trebuchet MS"/>
                <a:cs typeface="Trebuchet MS"/>
              </a:rPr>
              <a:t>from</a:t>
            </a:r>
            <a:r>
              <a:rPr sz="1000" spc="-40" dirty="0">
                <a:latin typeface="Trebuchet MS"/>
                <a:cs typeface="Trebuchet MS"/>
              </a:rPr>
              <a:t> </a:t>
            </a:r>
            <a:r>
              <a:rPr sz="1000" spc="-25" dirty="0">
                <a:latin typeface="Trebuchet MS"/>
                <a:cs typeface="Trebuchet MS"/>
              </a:rPr>
              <a:t>materials </a:t>
            </a:r>
            <a:r>
              <a:rPr sz="1000" spc="-290" dirty="0">
                <a:latin typeface="Trebuchet MS"/>
                <a:cs typeface="Trebuchet MS"/>
              </a:rPr>
              <a:t> </a:t>
            </a:r>
            <a:r>
              <a:rPr sz="1000" spc="-20" dirty="0">
                <a:latin typeface="Trebuchet MS"/>
                <a:cs typeface="Trebuchet MS"/>
              </a:rPr>
              <a:t>domain. Downloaded </a:t>
            </a:r>
            <a:r>
              <a:rPr sz="1000" spc="-50" dirty="0">
                <a:latin typeface="Trebuchet MS"/>
                <a:cs typeface="Trebuchet MS"/>
              </a:rPr>
              <a:t>over </a:t>
            </a:r>
            <a:r>
              <a:rPr sz="1000" spc="60" dirty="0">
                <a:latin typeface="Trebuchet MS"/>
                <a:cs typeface="Trebuchet MS"/>
              </a:rPr>
              <a:t>50,000 </a:t>
            </a:r>
            <a:r>
              <a:rPr sz="1000" spc="-25" dirty="0">
                <a:latin typeface="Trebuchet MS"/>
                <a:cs typeface="Trebuchet MS"/>
              </a:rPr>
              <a:t>times. </a:t>
            </a:r>
            <a:r>
              <a:rPr sz="1000" dirty="0">
                <a:latin typeface="Trebuchet MS"/>
                <a:cs typeface="Trebuchet MS"/>
              </a:rPr>
              <a:t>(Mausam, </a:t>
            </a:r>
            <a:r>
              <a:rPr sz="1000" spc="10" dirty="0">
                <a:latin typeface="Trebuchet MS"/>
                <a:cs typeface="Trebuchet MS"/>
              </a:rPr>
              <a:t>N. </a:t>
            </a:r>
            <a:r>
              <a:rPr sz="1000" spc="30" dirty="0">
                <a:latin typeface="Trebuchet MS"/>
                <a:cs typeface="Trebuchet MS"/>
              </a:rPr>
              <a:t>M. </a:t>
            </a:r>
            <a:r>
              <a:rPr sz="1000" spc="-10" dirty="0">
                <a:latin typeface="Trebuchet MS"/>
                <a:cs typeface="Trebuchet MS"/>
              </a:rPr>
              <a:t>Anoop </a:t>
            </a:r>
            <a:r>
              <a:rPr sz="1000" spc="-290" dirty="0">
                <a:latin typeface="Trebuchet MS"/>
                <a:cs typeface="Trebuchet MS"/>
              </a:rPr>
              <a:t> </a:t>
            </a:r>
            <a:r>
              <a:rPr sz="1000" dirty="0">
                <a:latin typeface="Trebuchet MS"/>
                <a:cs typeface="Trebuchet MS"/>
              </a:rPr>
              <a:t>Krishnan)</a:t>
            </a:r>
            <a:endParaRPr sz="1000">
              <a:latin typeface="Trebuchet MS"/>
              <a:cs typeface="Trebuchet MS"/>
            </a:endParaRPr>
          </a:p>
          <a:p>
            <a:pPr>
              <a:lnSpc>
                <a:spcPct val="100000"/>
              </a:lnSpc>
              <a:spcBef>
                <a:spcPts val="30"/>
              </a:spcBef>
            </a:pPr>
            <a:endParaRPr sz="950">
              <a:latin typeface="Trebuchet MS"/>
              <a:cs typeface="Trebuchet MS"/>
            </a:endParaRPr>
          </a:p>
          <a:p>
            <a:pPr marL="12700" marR="5080" algn="just">
              <a:lnSpc>
                <a:spcPct val="108300"/>
              </a:lnSpc>
            </a:pPr>
            <a:r>
              <a:rPr sz="1000" spc="-15" dirty="0">
                <a:latin typeface="Trebuchet MS"/>
                <a:cs typeface="Trebuchet MS"/>
              </a:rPr>
              <a:t>Python</a:t>
            </a:r>
            <a:r>
              <a:rPr sz="1000" spc="-10" dirty="0">
                <a:latin typeface="Trebuchet MS"/>
                <a:cs typeface="Trebuchet MS"/>
              </a:rPr>
              <a:t> </a:t>
            </a:r>
            <a:r>
              <a:rPr sz="1000" spc="-45" dirty="0">
                <a:latin typeface="Trebuchet MS"/>
                <a:cs typeface="Trebuchet MS"/>
              </a:rPr>
              <a:t>for</a:t>
            </a:r>
            <a:r>
              <a:rPr sz="1000" spc="-40" dirty="0">
                <a:latin typeface="Trebuchet MS"/>
                <a:cs typeface="Trebuchet MS"/>
              </a:rPr>
              <a:t> </a:t>
            </a:r>
            <a:r>
              <a:rPr sz="1000" spc="5" dirty="0">
                <a:latin typeface="Trebuchet MS"/>
                <a:cs typeface="Trebuchet MS"/>
              </a:rPr>
              <a:t>Glass </a:t>
            </a:r>
            <a:r>
              <a:rPr sz="1000" spc="-10" dirty="0">
                <a:latin typeface="Trebuchet MS"/>
                <a:cs typeface="Trebuchet MS"/>
              </a:rPr>
              <a:t>Genomics</a:t>
            </a:r>
            <a:r>
              <a:rPr sz="1000" spc="-5" dirty="0">
                <a:latin typeface="Trebuchet MS"/>
                <a:cs typeface="Trebuchet MS"/>
              </a:rPr>
              <a:t> </a:t>
            </a:r>
            <a:r>
              <a:rPr sz="1000" spc="-20" dirty="0">
                <a:latin typeface="Trebuchet MS"/>
                <a:cs typeface="Trebuchet MS"/>
              </a:rPr>
              <a:t>(PyGGi),</a:t>
            </a:r>
            <a:r>
              <a:rPr sz="1000" spc="-15" dirty="0">
                <a:latin typeface="Trebuchet MS"/>
                <a:cs typeface="Trebuchet MS"/>
              </a:rPr>
              <a:t> </a:t>
            </a:r>
            <a:r>
              <a:rPr sz="1000" spc="-10" dirty="0">
                <a:latin typeface="Trebuchet MS"/>
                <a:cs typeface="Trebuchet MS"/>
              </a:rPr>
              <a:t>an</a:t>
            </a:r>
            <a:r>
              <a:rPr sz="1000" spc="-5" dirty="0">
                <a:latin typeface="Trebuchet MS"/>
                <a:cs typeface="Trebuchet MS"/>
              </a:rPr>
              <a:t> </a:t>
            </a:r>
            <a:r>
              <a:rPr sz="1000" dirty="0">
                <a:latin typeface="Trebuchet MS"/>
                <a:cs typeface="Trebuchet MS"/>
              </a:rPr>
              <a:t>AI-based </a:t>
            </a:r>
            <a:r>
              <a:rPr sz="1000" spc="-20" dirty="0">
                <a:latin typeface="Trebuchet MS"/>
                <a:cs typeface="Trebuchet MS"/>
              </a:rPr>
              <a:t>commercial </a:t>
            </a:r>
            <a:r>
              <a:rPr sz="1000" spc="-15" dirty="0">
                <a:latin typeface="Trebuchet MS"/>
                <a:cs typeface="Trebuchet MS"/>
              </a:rPr>
              <a:t> package</a:t>
            </a:r>
            <a:r>
              <a:rPr sz="1000" spc="-10" dirty="0">
                <a:latin typeface="Trebuchet MS"/>
                <a:cs typeface="Trebuchet MS"/>
              </a:rPr>
              <a:t> </a:t>
            </a:r>
            <a:r>
              <a:rPr sz="1000" spc="-45" dirty="0">
                <a:latin typeface="Trebuchet MS"/>
                <a:cs typeface="Trebuchet MS"/>
              </a:rPr>
              <a:t>for</a:t>
            </a:r>
            <a:r>
              <a:rPr sz="1000" spc="-40" dirty="0">
                <a:latin typeface="Trebuchet MS"/>
                <a:cs typeface="Trebuchet MS"/>
              </a:rPr>
              <a:t> </a:t>
            </a:r>
            <a:r>
              <a:rPr sz="1000" spc="-15" dirty="0">
                <a:latin typeface="Trebuchet MS"/>
                <a:cs typeface="Trebuchet MS"/>
              </a:rPr>
              <a:t>discovering</a:t>
            </a:r>
            <a:r>
              <a:rPr sz="1000" spc="-10" dirty="0">
                <a:latin typeface="Trebuchet MS"/>
                <a:cs typeface="Trebuchet MS"/>
              </a:rPr>
              <a:t> </a:t>
            </a:r>
            <a:r>
              <a:rPr sz="1000" spc="-30" dirty="0">
                <a:latin typeface="Trebuchet MS"/>
                <a:cs typeface="Trebuchet MS"/>
              </a:rPr>
              <a:t>novel</a:t>
            </a:r>
            <a:r>
              <a:rPr sz="1000" spc="-25" dirty="0">
                <a:latin typeface="Trebuchet MS"/>
                <a:cs typeface="Trebuchet MS"/>
              </a:rPr>
              <a:t> </a:t>
            </a:r>
            <a:r>
              <a:rPr sz="1000" spc="5" dirty="0">
                <a:latin typeface="Trebuchet MS"/>
                <a:cs typeface="Trebuchet MS"/>
              </a:rPr>
              <a:t>glass </a:t>
            </a:r>
            <a:r>
              <a:rPr sz="1000" spc="-10" dirty="0">
                <a:latin typeface="Trebuchet MS"/>
                <a:cs typeface="Trebuchet MS"/>
              </a:rPr>
              <a:t>compositions </a:t>
            </a:r>
            <a:r>
              <a:rPr sz="1000" spc="-45" dirty="0">
                <a:latin typeface="Trebuchet MS"/>
                <a:cs typeface="Trebuchet MS"/>
              </a:rPr>
              <a:t>for</a:t>
            </a:r>
            <a:r>
              <a:rPr sz="1000" spc="-40" dirty="0">
                <a:latin typeface="Trebuchet MS"/>
                <a:cs typeface="Trebuchet MS"/>
              </a:rPr>
              <a:t> targeted </a:t>
            </a:r>
            <a:r>
              <a:rPr sz="1000" spc="-35" dirty="0">
                <a:latin typeface="Trebuchet MS"/>
                <a:cs typeface="Trebuchet MS"/>
              </a:rPr>
              <a:t> </a:t>
            </a:r>
            <a:r>
              <a:rPr sz="1000" spc="-15" dirty="0">
                <a:latin typeface="Trebuchet MS"/>
                <a:cs typeface="Trebuchet MS"/>
              </a:rPr>
              <a:t>applications</a:t>
            </a:r>
            <a:r>
              <a:rPr sz="1000" spc="-35" dirty="0">
                <a:latin typeface="Trebuchet MS"/>
                <a:cs typeface="Trebuchet MS"/>
              </a:rPr>
              <a:t> </a:t>
            </a:r>
            <a:r>
              <a:rPr sz="1000" spc="15" dirty="0">
                <a:latin typeface="Trebuchet MS"/>
                <a:cs typeface="Trebuchet MS"/>
              </a:rPr>
              <a:t>such</a:t>
            </a:r>
            <a:r>
              <a:rPr sz="1000" spc="-35" dirty="0">
                <a:latin typeface="Trebuchet MS"/>
                <a:cs typeface="Trebuchet MS"/>
              </a:rPr>
              <a:t> </a:t>
            </a:r>
            <a:r>
              <a:rPr sz="1000" spc="5" dirty="0">
                <a:latin typeface="Trebuchet MS"/>
                <a:cs typeface="Trebuchet MS"/>
              </a:rPr>
              <a:t>as</a:t>
            </a:r>
            <a:r>
              <a:rPr sz="1000" spc="-35" dirty="0">
                <a:latin typeface="Trebuchet MS"/>
                <a:cs typeface="Trebuchet MS"/>
              </a:rPr>
              <a:t> </a:t>
            </a:r>
            <a:r>
              <a:rPr sz="1000" spc="-20" dirty="0">
                <a:latin typeface="Trebuchet MS"/>
                <a:cs typeface="Trebuchet MS"/>
              </a:rPr>
              <a:t>smart-phone</a:t>
            </a:r>
            <a:r>
              <a:rPr sz="1000" spc="-35" dirty="0">
                <a:latin typeface="Trebuchet MS"/>
                <a:cs typeface="Trebuchet MS"/>
              </a:rPr>
              <a:t> </a:t>
            </a:r>
            <a:r>
              <a:rPr sz="1000" spc="-15" dirty="0">
                <a:latin typeface="Trebuchet MS"/>
                <a:cs typeface="Trebuchet MS"/>
              </a:rPr>
              <a:t>screens,</a:t>
            </a:r>
            <a:r>
              <a:rPr sz="1000" spc="-35" dirty="0">
                <a:latin typeface="Trebuchet MS"/>
                <a:cs typeface="Trebuchet MS"/>
              </a:rPr>
              <a:t> </a:t>
            </a:r>
            <a:r>
              <a:rPr sz="1000" spc="-15" dirty="0">
                <a:latin typeface="Trebuchet MS"/>
                <a:cs typeface="Trebuchet MS"/>
              </a:rPr>
              <a:t>self-cleaning</a:t>
            </a:r>
            <a:r>
              <a:rPr sz="1000" spc="-30" dirty="0">
                <a:latin typeface="Trebuchet MS"/>
                <a:cs typeface="Trebuchet MS"/>
              </a:rPr>
              <a:t> windows, </a:t>
            </a:r>
            <a:r>
              <a:rPr sz="1000" spc="-290" dirty="0">
                <a:latin typeface="Trebuchet MS"/>
                <a:cs typeface="Trebuchet MS"/>
              </a:rPr>
              <a:t> </a:t>
            </a:r>
            <a:r>
              <a:rPr sz="1000" spc="-10" dirty="0">
                <a:latin typeface="Trebuchet MS"/>
                <a:cs typeface="Trebuchet MS"/>
              </a:rPr>
              <a:t>and</a:t>
            </a:r>
            <a:r>
              <a:rPr sz="1000" spc="-5" dirty="0">
                <a:latin typeface="Trebuchet MS"/>
                <a:cs typeface="Trebuchet MS"/>
              </a:rPr>
              <a:t> </a:t>
            </a:r>
            <a:r>
              <a:rPr sz="1000" spc="-35" dirty="0">
                <a:latin typeface="Trebuchet MS"/>
                <a:cs typeface="Trebuchet MS"/>
              </a:rPr>
              <a:t>fracture</a:t>
            </a:r>
            <a:r>
              <a:rPr sz="1000" dirty="0">
                <a:latin typeface="Trebuchet MS"/>
                <a:cs typeface="Trebuchet MS"/>
              </a:rPr>
              <a:t> </a:t>
            </a:r>
            <a:r>
              <a:rPr sz="1000" spc="-20" dirty="0">
                <a:latin typeface="Trebuchet MS"/>
                <a:cs typeface="Trebuchet MS"/>
              </a:rPr>
              <a:t>resistant</a:t>
            </a:r>
            <a:r>
              <a:rPr sz="1000" dirty="0">
                <a:latin typeface="Trebuchet MS"/>
                <a:cs typeface="Trebuchet MS"/>
              </a:rPr>
              <a:t> </a:t>
            </a:r>
            <a:r>
              <a:rPr sz="1000" spc="-10" dirty="0">
                <a:latin typeface="Trebuchet MS"/>
                <a:cs typeface="Trebuchet MS"/>
              </a:rPr>
              <a:t>windshields.</a:t>
            </a:r>
            <a:r>
              <a:rPr sz="1000" spc="-5" dirty="0">
                <a:latin typeface="Trebuchet MS"/>
                <a:cs typeface="Trebuchet MS"/>
              </a:rPr>
              <a:t> (N.</a:t>
            </a:r>
            <a:r>
              <a:rPr sz="1000" dirty="0">
                <a:latin typeface="Trebuchet MS"/>
                <a:cs typeface="Trebuchet MS"/>
              </a:rPr>
              <a:t> </a:t>
            </a:r>
            <a:r>
              <a:rPr sz="1000" spc="30" dirty="0">
                <a:latin typeface="Trebuchet MS"/>
                <a:cs typeface="Trebuchet MS"/>
              </a:rPr>
              <a:t>M.</a:t>
            </a:r>
            <a:r>
              <a:rPr sz="1000" dirty="0">
                <a:latin typeface="Trebuchet MS"/>
                <a:cs typeface="Trebuchet MS"/>
              </a:rPr>
              <a:t> </a:t>
            </a:r>
            <a:r>
              <a:rPr sz="1000" spc="-10" dirty="0">
                <a:latin typeface="Trebuchet MS"/>
                <a:cs typeface="Trebuchet MS"/>
              </a:rPr>
              <a:t>Anoop</a:t>
            </a:r>
            <a:r>
              <a:rPr sz="1000" dirty="0">
                <a:latin typeface="Trebuchet MS"/>
                <a:cs typeface="Trebuchet MS"/>
              </a:rPr>
              <a:t> Krishnan)</a:t>
            </a:r>
            <a:endParaRPr sz="1000">
              <a:latin typeface="Trebuchet MS"/>
              <a:cs typeface="Trebuchet MS"/>
            </a:endParaRPr>
          </a:p>
          <a:p>
            <a:pPr>
              <a:lnSpc>
                <a:spcPct val="100000"/>
              </a:lnSpc>
              <a:spcBef>
                <a:spcPts val="30"/>
              </a:spcBef>
            </a:pPr>
            <a:endParaRPr sz="1150">
              <a:latin typeface="Trebuchet MS"/>
              <a:cs typeface="Trebuchet MS"/>
            </a:endParaRPr>
          </a:p>
          <a:p>
            <a:pPr marR="5080" algn="r">
              <a:lnSpc>
                <a:spcPct val="100000"/>
              </a:lnSpc>
              <a:spcBef>
                <a:spcPts val="5"/>
              </a:spcBef>
              <a:tabLst>
                <a:tab pos="605790" algn="l"/>
              </a:tabLst>
            </a:pPr>
            <a:r>
              <a:rPr sz="900" spc="25" dirty="0">
                <a:latin typeface="Trebuchet MS"/>
                <a:cs typeface="Trebuchet MS"/>
              </a:rPr>
              <a:t>IIT</a:t>
            </a:r>
            <a:r>
              <a:rPr sz="900" spc="5" dirty="0">
                <a:latin typeface="Trebuchet MS"/>
                <a:cs typeface="Trebuchet MS"/>
              </a:rPr>
              <a:t> </a:t>
            </a:r>
            <a:r>
              <a:rPr sz="900" spc="-5" dirty="0">
                <a:latin typeface="Trebuchet MS"/>
                <a:cs typeface="Trebuchet MS"/>
              </a:rPr>
              <a:t>Delhi	</a:t>
            </a:r>
            <a:r>
              <a:rPr sz="900" b="1" spc="-25" dirty="0">
                <a:latin typeface="Tahoma"/>
                <a:cs typeface="Tahoma"/>
              </a:rPr>
              <a:t>17</a:t>
            </a:r>
            <a:endParaRPr sz="900">
              <a:latin typeface="Tahoma"/>
              <a:cs typeface="Tahoma"/>
            </a:endParaRPr>
          </a:p>
        </p:txBody>
      </p:sp>
      <p:sp>
        <p:nvSpPr>
          <p:cNvPr id="35" name="object 35"/>
          <p:cNvSpPr txBox="1"/>
          <p:nvPr/>
        </p:nvSpPr>
        <p:spPr>
          <a:xfrm>
            <a:off x="3431299" y="3272891"/>
            <a:ext cx="3634104" cy="2667000"/>
          </a:xfrm>
          <a:prstGeom prst="rect">
            <a:avLst/>
          </a:prstGeom>
        </p:spPr>
        <p:txBody>
          <a:bodyPr vert="horz" wrap="square" lIns="0" tIns="12700" rIns="0" bIns="0" rtlCol="0">
            <a:spAutoFit/>
          </a:bodyPr>
          <a:lstStyle/>
          <a:p>
            <a:pPr marL="12700" marR="5080" algn="just">
              <a:lnSpc>
                <a:spcPct val="108300"/>
              </a:lnSpc>
              <a:spcBef>
                <a:spcPts val="100"/>
              </a:spcBef>
            </a:pPr>
            <a:r>
              <a:rPr sz="1000" spc="-25" dirty="0">
                <a:latin typeface="Trebuchet MS"/>
                <a:cs typeface="Trebuchet MS"/>
              </a:rPr>
              <a:t>At </a:t>
            </a:r>
            <a:r>
              <a:rPr sz="1000" spc="25" dirty="0">
                <a:latin typeface="Trebuchet MS"/>
                <a:cs typeface="Trebuchet MS"/>
              </a:rPr>
              <a:t>ScAI, </a:t>
            </a:r>
            <a:r>
              <a:rPr sz="1000" spc="-65" dirty="0">
                <a:latin typeface="Trebuchet MS"/>
                <a:cs typeface="Trebuchet MS"/>
              </a:rPr>
              <a:t>we </a:t>
            </a:r>
            <a:r>
              <a:rPr sz="1000" spc="-25" dirty="0">
                <a:latin typeface="Trebuchet MS"/>
                <a:cs typeface="Trebuchet MS"/>
              </a:rPr>
              <a:t>employ </a:t>
            </a:r>
            <a:r>
              <a:rPr sz="1000" spc="-10" dirty="0">
                <a:latin typeface="Trebuchet MS"/>
                <a:cs typeface="Trebuchet MS"/>
              </a:rPr>
              <a:t>an </a:t>
            </a:r>
            <a:r>
              <a:rPr sz="1000" spc="-30" dirty="0">
                <a:latin typeface="Trebuchet MS"/>
                <a:cs typeface="Trebuchet MS"/>
              </a:rPr>
              <a:t>artificial </a:t>
            </a:r>
            <a:r>
              <a:rPr sz="1000" spc="-20" dirty="0">
                <a:latin typeface="Trebuchet MS"/>
                <a:cs typeface="Trebuchet MS"/>
              </a:rPr>
              <a:t>intelligence (AI)-driven </a:t>
            </a:r>
            <a:r>
              <a:rPr sz="1000" spc="-25" dirty="0">
                <a:latin typeface="Trebuchet MS"/>
                <a:cs typeface="Trebuchet MS"/>
              </a:rPr>
              <a:t>materials </a:t>
            </a:r>
            <a:r>
              <a:rPr sz="1000" spc="-20" dirty="0">
                <a:latin typeface="Trebuchet MS"/>
                <a:cs typeface="Trebuchet MS"/>
              </a:rPr>
              <a:t> </a:t>
            </a:r>
            <a:r>
              <a:rPr sz="1000" spc="-25" dirty="0">
                <a:latin typeface="Trebuchet MS"/>
                <a:cs typeface="Trebuchet MS"/>
              </a:rPr>
              <a:t>discovery </a:t>
            </a:r>
            <a:r>
              <a:rPr sz="1000" spc="-15" dirty="0">
                <a:latin typeface="Trebuchet MS"/>
                <a:cs typeface="Trebuchet MS"/>
              </a:rPr>
              <a:t>paradigm </a:t>
            </a:r>
            <a:r>
              <a:rPr sz="1000" spc="-40" dirty="0">
                <a:latin typeface="Trebuchet MS"/>
                <a:cs typeface="Trebuchet MS"/>
              </a:rPr>
              <a:t>that </a:t>
            </a:r>
            <a:r>
              <a:rPr sz="1000" spc="-5" dirty="0">
                <a:latin typeface="Trebuchet MS"/>
                <a:cs typeface="Trebuchet MS"/>
              </a:rPr>
              <a:t>can </a:t>
            </a:r>
            <a:r>
              <a:rPr sz="1000" spc="-35" dirty="0">
                <a:latin typeface="Trebuchet MS"/>
                <a:cs typeface="Trebuchet MS"/>
              </a:rPr>
              <a:t>accelerate </a:t>
            </a:r>
            <a:r>
              <a:rPr sz="1000" spc="-25" dirty="0">
                <a:latin typeface="Trebuchet MS"/>
                <a:cs typeface="Trebuchet MS"/>
              </a:rPr>
              <a:t>materials discovery </a:t>
            </a:r>
            <a:r>
              <a:rPr sz="1000" spc="-10" dirty="0">
                <a:latin typeface="Trebuchet MS"/>
                <a:cs typeface="Trebuchet MS"/>
              </a:rPr>
              <a:t>and </a:t>
            </a:r>
            <a:r>
              <a:rPr sz="1000" spc="-5" dirty="0">
                <a:latin typeface="Trebuchet MS"/>
                <a:cs typeface="Trebuchet MS"/>
              </a:rPr>
              <a:t> </a:t>
            </a:r>
            <a:r>
              <a:rPr sz="1000" spc="-35" dirty="0">
                <a:latin typeface="Trebuchet MS"/>
                <a:cs typeface="Trebuchet MS"/>
              </a:rPr>
              <a:t>allow</a:t>
            </a:r>
            <a:r>
              <a:rPr sz="1000" spc="-30" dirty="0">
                <a:latin typeface="Trebuchet MS"/>
                <a:cs typeface="Trebuchet MS"/>
              </a:rPr>
              <a:t> </a:t>
            </a:r>
            <a:r>
              <a:rPr sz="1000" spc="-25" dirty="0">
                <a:latin typeface="Trebuchet MS"/>
                <a:cs typeface="Trebuchet MS"/>
              </a:rPr>
              <a:t>knowledge</a:t>
            </a:r>
            <a:r>
              <a:rPr sz="1000" spc="-20" dirty="0">
                <a:latin typeface="Trebuchet MS"/>
                <a:cs typeface="Trebuchet MS"/>
              </a:rPr>
              <a:t> </a:t>
            </a:r>
            <a:r>
              <a:rPr sz="1000" spc="-15" dirty="0">
                <a:latin typeface="Trebuchet MS"/>
                <a:cs typeface="Trebuchet MS"/>
              </a:rPr>
              <a:t>dissemination.</a:t>
            </a:r>
            <a:r>
              <a:rPr sz="1000" spc="-10" dirty="0">
                <a:latin typeface="Trebuchet MS"/>
                <a:cs typeface="Trebuchet MS"/>
              </a:rPr>
              <a:t> </a:t>
            </a:r>
            <a:r>
              <a:rPr sz="1000" spc="-25" dirty="0">
                <a:latin typeface="Trebuchet MS"/>
                <a:cs typeface="Trebuchet MS"/>
              </a:rPr>
              <a:t>The</a:t>
            </a:r>
            <a:r>
              <a:rPr sz="1000" spc="-20" dirty="0">
                <a:latin typeface="Trebuchet MS"/>
                <a:cs typeface="Trebuchet MS"/>
              </a:rPr>
              <a:t> proposed</a:t>
            </a:r>
            <a:r>
              <a:rPr sz="1000" spc="260" dirty="0">
                <a:latin typeface="Trebuchet MS"/>
                <a:cs typeface="Trebuchet MS"/>
              </a:rPr>
              <a:t> </a:t>
            </a:r>
            <a:r>
              <a:rPr sz="1000" spc="-40" dirty="0">
                <a:latin typeface="Trebuchet MS"/>
                <a:cs typeface="Trebuchet MS"/>
              </a:rPr>
              <a:t>framework</a:t>
            </a:r>
            <a:r>
              <a:rPr sz="1000" spc="220" dirty="0">
                <a:latin typeface="Trebuchet MS"/>
                <a:cs typeface="Trebuchet MS"/>
              </a:rPr>
              <a:t> </a:t>
            </a:r>
            <a:r>
              <a:rPr sz="1000" spc="15" dirty="0">
                <a:latin typeface="Trebuchet MS"/>
                <a:cs typeface="Trebuchet MS"/>
              </a:rPr>
              <a:t>is </a:t>
            </a:r>
            <a:r>
              <a:rPr sz="1000" spc="20" dirty="0">
                <a:latin typeface="Trebuchet MS"/>
                <a:cs typeface="Trebuchet MS"/>
              </a:rPr>
              <a:t> </a:t>
            </a:r>
            <a:r>
              <a:rPr sz="1000" spc="-10" dirty="0">
                <a:latin typeface="Trebuchet MS"/>
                <a:cs typeface="Trebuchet MS"/>
              </a:rPr>
              <a:t>highly</a:t>
            </a:r>
            <a:r>
              <a:rPr sz="1000" spc="-5" dirty="0">
                <a:latin typeface="Trebuchet MS"/>
                <a:cs typeface="Trebuchet MS"/>
              </a:rPr>
              <a:t> </a:t>
            </a:r>
            <a:r>
              <a:rPr sz="1000" spc="-20" dirty="0">
                <a:latin typeface="Trebuchet MS"/>
                <a:cs typeface="Trebuchet MS"/>
              </a:rPr>
              <a:t>multidisciplinary,</a:t>
            </a:r>
            <a:r>
              <a:rPr sz="1000" spc="-15" dirty="0">
                <a:latin typeface="Trebuchet MS"/>
                <a:cs typeface="Trebuchet MS"/>
              </a:rPr>
              <a:t> </a:t>
            </a:r>
            <a:r>
              <a:rPr sz="1000" spc="-20" dirty="0">
                <a:latin typeface="Trebuchet MS"/>
                <a:cs typeface="Trebuchet MS"/>
              </a:rPr>
              <a:t>involving</a:t>
            </a:r>
            <a:r>
              <a:rPr sz="1000" spc="-15" dirty="0">
                <a:latin typeface="Trebuchet MS"/>
                <a:cs typeface="Trebuchet MS"/>
              </a:rPr>
              <a:t> </a:t>
            </a:r>
            <a:r>
              <a:rPr sz="1000" spc="-10" dirty="0">
                <a:latin typeface="Trebuchet MS"/>
                <a:cs typeface="Trebuchet MS"/>
              </a:rPr>
              <a:t>machine</a:t>
            </a:r>
            <a:r>
              <a:rPr sz="1000" spc="-5" dirty="0">
                <a:latin typeface="Trebuchet MS"/>
                <a:cs typeface="Trebuchet MS"/>
              </a:rPr>
              <a:t> </a:t>
            </a:r>
            <a:r>
              <a:rPr sz="1000" spc="-25" dirty="0">
                <a:latin typeface="Trebuchet MS"/>
                <a:cs typeface="Trebuchet MS"/>
              </a:rPr>
              <a:t>learning,</a:t>
            </a:r>
            <a:r>
              <a:rPr sz="1000" spc="-20" dirty="0">
                <a:latin typeface="Trebuchet MS"/>
                <a:cs typeface="Trebuchet MS"/>
              </a:rPr>
              <a:t> </a:t>
            </a:r>
            <a:r>
              <a:rPr sz="1000" spc="-25" dirty="0">
                <a:latin typeface="Trebuchet MS"/>
                <a:cs typeface="Trebuchet MS"/>
              </a:rPr>
              <a:t>materials </a:t>
            </a:r>
            <a:r>
              <a:rPr sz="1000" spc="-290" dirty="0">
                <a:latin typeface="Trebuchet MS"/>
                <a:cs typeface="Trebuchet MS"/>
              </a:rPr>
              <a:t> </a:t>
            </a:r>
            <a:r>
              <a:rPr sz="1000" spc="-15" dirty="0">
                <a:latin typeface="Trebuchet MS"/>
                <a:cs typeface="Trebuchet MS"/>
              </a:rPr>
              <a:t>science, </a:t>
            </a:r>
            <a:r>
              <a:rPr sz="1000" spc="-25" dirty="0">
                <a:latin typeface="Trebuchet MS"/>
                <a:cs typeface="Trebuchet MS"/>
              </a:rPr>
              <a:t>natural </a:t>
            </a:r>
            <a:r>
              <a:rPr sz="1000" spc="-15" dirty="0">
                <a:latin typeface="Trebuchet MS"/>
                <a:cs typeface="Trebuchet MS"/>
              </a:rPr>
              <a:t>language processing, </a:t>
            </a:r>
            <a:r>
              <a:rPr sz="1000" spc="-25" dirty="0">
                <a:latin typeface="Trebuchet MS"/>
                <a:cs typeface="Trebuchet MS"/>
              </a:rPr>
              <a:t>robotics, </a:t>
            </a:r>
            <a:r>
              <a:rPr sz="1000" spc="-10" dirty="0">
                <a:latin typeface="Trebuchet MS"/>
                <a:cs typeface="Trebuchet MS"/>
              </a:rPr>
              <a:t>and </a:t>
            </a:r>
            <a:r>
              <a:rPr sz="1000" spc="-40" dirty="0">
                <a:latin typeface="Trebuchet MS"/>
                <a:cs typeface="Trebuchet MS"/>
              </a:rPr>
              <a:t>other relevant </a:t>
            </a:r>
            <a:r>
              <a:rPr sz="1000" spc="-290" dirty="0">
                <a:latin typeface="Trebuchet MS"/>
                <a:cs typeface="Trebuchet MS"/>
              </a:rPr>
              <a:t> </a:t>
            </a:r>
            <a:r>
              <a:rPr sz="1000" spc="-15" dirty="0">
                <a:latin typeface="Trebuchet MS"/>
                <a:cs typeface="Trebuchet MS"/>
              </a:rPr>
              <a:t>domains. </a:t>
            </a:r>
            <a:r>
              <a:rPr sz="1000" spc="-25" dirty="0">
                <a:latin typeface="Trebuchet MS"/>
                <a:cs typeface="Trebuchet MS"/>
              </a:rPr>
              <a:t>The </a:t>
            </a:r>
            <a:r>
              <a:rPr sz="1000" spc="-30" dirty="0">
                <a:latin typeface="Trebuchet MS"/>
                <a:cs typeface="Trebuchet MS"/>
              </a:rPr>
              <a:t>primary </a:t>
            </a:r>
            <a:r>
              <a:rPr sz="1000" spc="-5" dirty="0">
                <a:latin typeface="Trebuchet MS"/>
                <a:cs typeface="Trebuchet MS"/>
              </a:rPr>
              <a:t>focus </a:t>
            </a:r>
            <a:r>
              <a:rPr sz="1000" spc="-30" dirty="0">
                <a:latin typeface="Trebuchet MS"/>
                <a:cs typeface="Trebuchet MS"/>
              </a:rPr>
              <a:t>will </a:t>
            </a:r>
            <a:r>
              <a:rPr sz="1000" spc="-25" dirty="0">
                <a:latin typeface="Trebuchet MS"/>
                <a:cs typeface="Trebuchet MS"/>
              </a:rPr>
              <a:t>be </a:t>
            </a:r>
            <a:r>
              <a:rPr sz="1000" spc="-55" dirty="0">
                <a:latin typeface="Trebuchet MS"/>
                <a:cs typeface="Trebuchet MS"/>
              </a:rPr>
              <a:t>to </a:t>
            </a:r>
            <a:r>
              <a:rPr sz="1000" spc="-30" dirty="0">
                <a:latin typeface="Trebuchet MS"/>
                <a:cs typeface="Trebuchet MS"/>
              </a:rPr>
              <a:t>provide a platform offering </a:t>
            </a:r>
            <a:r>
              <a:rPr sz="1000" spc="-25" dirty="0">
                <a:latin typeface="Trebuchet MS"/>
                <a:cs typeface="Trebuchet MS"/>
              </a:rPr>
              <a:t> </a:t>
            </a:r>
            <a:r>
              <a:rPr sz="1000" spc="-10" dirty="0">
                <a:latin typeface="Trebuchet MS"/>
                <a:cs typeface="Trebuchet MS"/>
              </a:rPr>
              <a:t>solutions</a:t>
            </a:r>
            <a:r>
              <a:rPr sz="1000" spc="-55" dirty="0">
                <a:latin typeface="Trebuchet MS"/>
                <a:cs typeface="Trebuchet MS"/>
              </a:rPr>
              <a:t> to</a:t>
            </a:r>
            <a:r>
              <a:rPr sz="1000" spc="-50" dirty="0">
                <a:latin typeface="Trebuchet MS"/>
                <a:cs typeface="Trebuchet MS"/>
              </a:rPr>
              <a:t> </a:t>
            </a:r>
            <a:r>
              <a:rPr sz="1000" spc="-15" dirty="0">
                <a:latin typeface="Trebuchet MS"/>
                <a:cs typeface="Trebuchet MS"/>
              </a:rPr>
              <a:t>industry</a:t>
            </a:r>
            <a:r>
              <a:rPr sz="1000" spc="-50" dirty="0">
                <a:latin typeface="Trebuchet MS"/>
                <a:cs typeface="Trebuchet MS"/>
              </a:rPr>
              <a:t> </a:t>
            </a:r>
            <a:r>
              <a:rPr sz="1000" spc="-10" dirty="0">
                <a:latin typeface="Trebuchet MS"/>
                <a:cs typeface="Trebuchet MS"/>
              </a:rPr>
              <a:t>and</a:t>
            </a:r>
            <a:r>
              <a:rPr sz="1000" spc="-50" dirty="0">
                <a:latin typeface="Trebuchet MS"/>
                <a:cs typeface="Trebuchet MS"/>
              </a:rPr>
              <a:t> </a:t>
            </a:r>
            <a:r>
              <a:rPr sz="1000" spc="-20" dirty="0">
                <a:latin typeface="Trebuchet MS"/>
                <a:cs typeface="Trebuchet MS"/>
              </a:rPr>
              <a:t>academia</a:t>
            </a:r>
            <a:r>
              <a:rPr sz="1000" spc="-50" dirty="0">
                <a:latin typeface="Trebuchet MS"/>
                <a:cs typeface="Trebuchet MS"/>
              </a:rPr>
              <a:t> </a:t>
            </a:r>
            <a:r>
              <a:rPr sz="1000" spc="-15" dirty="0">
                <a:latin typeface="Trebuchet MS"/>
                <a:cs typeface="Trebuchet MS"/>
              </a:rPr>
              <a:t>on</a:t>
            </a:r>
            <a:r>
              <a:rPr sz="1000" spc="-50" dirty="0">
                <a:latin typeface="Trebuchet MS"/>
                <a:cs typeface="Trebuchet MS"/>
              </a:rPr>
              <a:t> </a:t>
            </a:r>
            <a:r>
              <a:rPr sz="1000" spc="-25" dirty="0">
                <a:latin typeface="Trebuchet MS"/>
                <a:cs typeface="Trebuchet MS"/>
              </a:rPr>
              <a:t>materials</a:t>
            </a:r>
            <a:r>
              <a:rPr sz="1000" spc="-50" dirty="0">
                <a:latin typeface="Trebuchet MS"/>
                <a:cs typeface="Trebuchet MS"/>
              </a:rPr>
              <a:t> </a:t>
            </a:r>
            <a:r>
              <a:rPr sz="1000" spc="-35" dirty="0">
                <a:latin typeface="Trebuchet MS"/>
                <a:cs typeface="Trebuchet MS"/>
              </a:rPr>
              <a:t>discovery,</a:t>
            </a:r>
            <a:r>
              <a:rPr sz="1000" spc="-50" dirty="0">
                <a:latin typeface="Trebuchet MS"/>
                <a:cs typeface="Trebuchet MS"/>
              </a:rPr>
              <a:t> </a:t>
            </a:r>
            <a:r>
              <a:rPr sz="1000" spc="-10" dirty="0">
                <a:latin typeface="Trebuchet MS"/>
                <a:cs typeface="Trebuchet MS"/>
              </a:rPr>
              <a:t>design, </a:t>
            </a:r>
            <a:r>
              <a:rPr sz="1000" spc="-290" dirty="0">
                <a:latin typeface="Trebuchet MS"/>
                <a:cs typeface="Trebuchet MS"/>
              </a:rPr>
              <a:t> </a:t>
            </a:r>
            <a:r>
              <a:rPr sz="1000" spc="-10" dirty="0">
                <a:latin typeface="Trebuchet MS"/>
                <a:cs typeface="Trebuchet MS"/>
              </a:rPr>
              <a:t>and </a:t>
            </a:r>
            <a:r>
              <a:rPr sz="1000" spc="-45" dirty="0">
                <a:latin typeface="Trebuchet MS"/>
                <a:cs typeface="Trebuchet MS"/>
              </a:rPr>
              <a:t>expert</a:t>
            </a:r>
            <a:r>
              <a:rPr sz="1000" spc="-40" dirty="0">
                <a:latin typeface="Trebuchet MS"/>
                <a:cs typeface="Trebuchet MS"/>
              </a:rPr>
              <a:t> </a:t>
            </a:r>
            <a:r>
              <a:rPr sz="1000" spc="-25" dirty="0">
                <a:latin typeface="Trebuchet MS"/>
                <a:cs typeface="Trebuchet MS"/>
              </a:rPr>
              <a:t>knowledge </a:t>
            </a:r>
            <a:r>
              <a:rPr sz="1000" spc="-45" dirty="0">
                <a:latin typeface="Trebuchet MS"/>
                <a:cs typeface="Trebuchet MS"/>
              </a:rPr>
              <a:t>for</a:t>
            </a:r>
            <a:r>
              <a:rPr sz="1000" spc="-40" dirty="0">
                <a:latin typeface="Trebuchet MS"/>
                <a:cs typeface="Trebuchet MS"/>
              </a:rPr>
              <a:t> </a:t>
            </a:r>
            <a:r>
              <a:rPr sz="1000" spc="-20" dirty="0">
                <a:latin typeface="Trebuchet MS"/>
                <a:cs typeface="Trebuchet MS"/>
              </a:rPr>
              <a:t>various </a:t>
            </a:r>
            <a:r>
              <a:rPr sz="1000" spc="-15" dirty="0">
                <a:latin typeface="Trebuchet MS"/>
                <a:cs typeface="Trebuchet MS"/>
              </a:rPr>
              <a:t>applications </a:t>
            </a:r>
            <a:r>
              <a:rPr sz="1000" spc="15" dirty="0">
                <a:latin typeface="Trebuchet MS"/>
                <a:cs typeface="Trebuchet MS"/>
              </a:rPr>
              <a:t>such </a:t>
            </a:r>
            <a:r>
              <a:rPr sz="1000" spc="5" dirty="0">
                <a:latin typeface="Trebuchet MS"/>
                <a:cs typeface="Trebuchet MS"/>
              </a:rPr>
              <a:t>as </a:t>
            </a:r>
            <a:r>
              <a:rPr sz="1000" spc="-50" dirty="0">
                <a:latin typeface="Trebuchet MS"/>
                <a:cs typeface="Trebuchet MS"/>
              </a:rPr>
              <a:t>energy, </a:t>
            </a:r>
            <a:r>
              <a:rPr sz="1000" spc="-45" dirty="0">
                <a:latin typeface="Trebuchet MS"/>
                <a:cs typeface="Trebuchet MS"/>
              </a:rPr>
              <a:t> </a:t>
            </a:r>
            <a:r>
              <a:rPr sz="1000" spc="-20" dirty="0">
                <a:latin typeface="Trebuchet MS"/>
                <a:cs typeface="Trebuchet MS"/>
              </a:rPr>
              <a:t>medical, </a:t>
            </a:r>
            <a:r>
              <a:rPr sz="1000" spc="-25" dirty="0">
                <a:latin typeface="Trebuchet MS"/>
                <a:cs typeface="Trebuchet MS"/>
              </a:rPr>
              <a:t>agricultural, defense, </a:t>
            </a:r>
            <a:r>
              <a:rPr sz="1000" spc="-10" dirty="0">
                <a:latin typeface="Trebuchet MS"/>
                <a:cs typeface="Trebuchet MS"/>
              </a:rPr>
              <a:t>and </a:t>
            </a:r>
            <a:r>
              <a:rPr sz="1000" spc="-25" dirty="0">
                <a:latin typeface="Trebuchet MS"/>
                <a:cs typeface="Trebuchet MS"/>
              </a:rPr>
              <a:t>aerospace sectors, </a:t>
            </a:r>
            <a:r>
              <a:rPr sz="1000" spc="-10" dirty="0">
                <a:latin typeface="Trebuchet MS"/>
                <a:cs typeface="Trebuchet MS"/>
              </a:rPr>
              <a:t>and </a:t>
            </a:r>
            <a:r>
              <a:rPr sz="1000" spc="-35" dirty="0">
                <a:latin typeface="Trebuchet MS"/>
                <a:cs typeface="Trebuchet MS"/>
              </a:rPr>
              <a:t>even </a:t>
            </a:r>
            <a:r>
              <a:rPr sz="1000" spc="-30" dirty="0">
                <a:latin typeface="Trebuchet MS"/>
                <a:cs typeface="Trebuchet MS"/>
              </a:rPr>
              <a:t> </a:t>
            </a:r>
            <a:r>
              <a:rPr sz="1000" spc="-25" dirty="0">
                <a:latin typeface="Trebuchet MS"/>
                <a:cs typeface="Trebuchet MS"/>
              </a:rPr>
              <a:t>materials </a:t>
            </a:r>
            <a:r>
              <a:rPr sz="1000" spc="-45" dirty="0">
                <a:latin typeface="Trebuchet MS"/>
                <a:cs typeface="Trebuchet MS"/>
              </a:rPr>
              <a:t>for </a:t>
            </a:r>
            <a:r>
              <a:rPr sz="1000" dirty="0">
                <a:latin typeface="Trebuchet MS"/>
                <a:cs typeface="Trebuchet MS"/>
              </a:rPr>
              <a:t>AI. </a:t>
            </a:r>
            <a:r>
              <a:rPr sz="1000" spc="-20" dirty="0">
                <a:latin typeface="Trebuchet MS"/>
                <a:cs typeface="Trebuchet MS"/>
              </a:rPr>
              <a:t>Specifically, </a:t>
            </a:r>
            <a:r>
              <a:rPr sz="1000" spc="-65" dirty="0">
                <a:latin typeface="Trebuchet MS"/>
                <a:cs typeface="Trebuchet MS"/>
              </a:rPr>
              <a:t>we </a:t>
            </a:r>
            <a:r>
              <a:rPr sz="1000" spc="-45" dirty="0">
                <a:latin typeface="Trebuchet MS"/>
                <a:cs typeface="Trebuchet MS"/>
              </a:rPr>
              <a:t>work </a:t>
            </a:r>
            <a:r>
              <a:rPr sz="1000" spc="-15" dirty="0">
                <a:latin typeface="Trebuchet MS"/>
                <a:cs typeface="Trebuchet MS"/>
              </a:rPr>
              <a:t>on </a:t>
            </a:r>
            <a:r>
              <a:rPr sz="1000" spc="-30" dirty="0">
                <a:latin typeface="Trebuchet MS"/>
                <a:cs typeface="Trebuchet MS"/>
              </a:rPr>
              <a:t>automated development </a:t>
            </a:r>
            <a:r>
              <a:rPr sz="1000" spc="-290" dirty="0">
                <a:latin typeface="Trebuchet MS"/>
                <a:cs typeface="Trebuchet MS"/>
              </a:rPr>
              <a:t> </a:t>
            </a:r>
            <a:r>
              <a:rPr sz="1000" spc="-40" dirty="0">
                <a:latin typeface="Trebuchet MS"/>
                <a:cs typeface="Trebuchet MS"/>
              </a:rPr>
              <a:t>of </a:t>
            </a:r>
            <a:r>
              <a:rPr sz="1000" spc="-15" dirty="0">
                <a:latin typeface="Trebuchet MS"/>
                <a:cs typeface="Trebuchet MS"/>
              </a:rPr>
              <a:t>databases </a:t>
            </a:r>
            <a:r>
              <a:rPr sz="1000" spc="-40" dirty="0">
                <a:latin typeface="Trebuchet MS"/>
                <a:cs typeface="Trebuchet MS"/>
              </a:rPr>
              <a:t>of </a:t>
            </a:r>
            <a:r>
              <a:rPr sz="1000" spc="-25" dirty="0">
                <a:latin typeface="Trebuchet MS"/>
                <a:cs typeface="Trebuchet MS"/>
              </a:rPr>
              <a:t>materials </a:t>
            </a:r>
            <a:r>
              <a:rPr sz="1000" spc="-10" dirty="0">
                <a:latin typeface="Trebuchet MS"/>
                <a:cs typeface="Trebuchet MS"/>
              </a:rPr>
              <a:t>based </a:t>
            </a:r>
            <a:r>
              <a:rPr sz="1000" spc="-15" dirty="0">
                <a:latin typeface="Trebuchet MS"/>
                <a:cs typeface="Trebuchet MS"/>
              </a:rPr>
              <a:t>on </a:t>
            </a:r>
            <a:r>
              <a:rPr sz="1000" spc="-35" dirty="0">
                <a:latin typeface="Trebuchet MS"/>
                <a:cs typeface="Trebuchet MS"/>
              </a:rPr>
              <a:t>the </a:t>
            </a:r>
            <a:r>
              <a:rPr sz="1000" spc="-25" dirty="0">
                <a:latin typeface="Trebuchet MS"/>
                <a:cs typeface="Trebuchet MS"/>
              </a:rPr>
              <a:t>knowledge </a:t>
            </a:r>
            <a:r>
              <a:rPr sz="1000" spc="-35" dirty="0">
                <a:latin typeface="Trebuchet MS"/>
                <a:cs typeface="Trebuchet MS"/>
              </a:rPr>
              <a:t>from </a:t>
            </a:r>
            <a:r>
              <a:rPr sz="1000" spc="-40" dirty="0">
                <a:latin typeface="Trebuchet MS"/>
                <a:cs typeface="Trebuchet MS"/>
              </a:rPr>
              <a:t>literature. </a:t>
            </a:r>
            <a:r>
              <a:rPr sz="1000" spc="-290" dirty="0">
                <a:latin typeface="Trebuchet MS"/>
                <a:cs typeface="Trebuchet MS"/>
              </a:rPr>
              <a:t> </a:t>
            </a:r>
            <a:r>
              <a:rPr sz="1000" spc="-25" dirty="0">
                <a:latin typeface="Trebuchet MS"/>
                <a:cs typeface="Trebuchet MS"/>
              </a:rPr>
              <a:t>Another </a:t>
            </a:r>
            <a:r>
              <a:rPr sz="1000" spc="-40" dirty="0">
                <a:latin typeface="Trebuchet MS"/>
                <a:cs typeface="Trebuchet MS"/>
              </a:rPr>
              <a:t>area</a:t>
            </a:r>
            <a:r>
              <a:rPr sz="1000" spc="-35" dirty="0">
                <a:latin typeface="Trebuchet MS"/>
                <a:cs typeface="Trebuchet MS"/>
              </a:rPr>
              <a:t> </a:t>
            </a:r>
            <a:r>
              <a:rPr sz="1000" spc="-40" dirty="0">
                <a:latin typeface="Trebuchet MS"/>
                <a:cs typeface="Trebuchet MS"/>
              </a:rPr>
              <a:t>of</a:t>
            </a:r>
            <a:r>
              <a:rPr sz="1000" spc="-35" dirty="0">
                <a:latin typeface="Trebuchet MS"/>
                <a:cs typeface="Trebuchet MS"/>
              </a:rPr>
              <a:t> </a:t>
            </a:r>
            <a:r>
              <a:rPr sz="1000" spc="-45" dirty="0">
                <a:latin typeface="Trebuchet MS"/>
                <a:cs typeface="Trebuchet MS"/>
              </a:rPr>
              <a:t>work</a:t>
            </a:r>
            <a:r>
              <a:rPr sz="1000" spc="-40" dirty="0">
                <a:latin typeface="Trebuchet MS"/>
                <a:cs typeface="Trebuchet MS"/>
              </a:rPr>
              <a:t> </a:t>
            </a:r>
            <a:r>
              <a:rPr sz="1000" spc="15" dirty="0">
                <a:latin typeface="Trebuchet MS"/>
                <a:cs typeface="Trebuchet MS"/>
              </a:rPr>
              <a:t>is </a:t>
            </a:r>
            <a:r>
              <a:rPr sz="1000" spc="-35" dirty="0">
                <a:latin typeface="Trebuchet MS"/>
                <a:cs typeface="Trebuchet MS"/>
              </a:rPr>
              <a:t>the</a:t>
            </a:r>
            <a:r>
              <a:rPr sz="1000" spc="229" dirty="0">
                <a:latin typeface="Trebuchet MS"/>
                <a:cs typeface="Trebuchet MS"/>
              </a:rPr>
              <a:t> </a:t>
            </a:r>
            <a:r>
              <a:rPr sz="1000" spc="-30" dirty="0">
                <a:latin typeface="Trebuchet MS"/>
                <a:cs typeface="Trebuchet MS"/>
              </a:rPr>
              <a:t>accelerated </a:t>
            </a:r>
            <a:r>
              <a:rPr sz="1000" spc="-10" dirty="0">
                <a:latin typeface="Trebuchet MS"/>
                <a:cs typeface="Trebuchet MS"/>
              </a:rPr>
              <a:t>simulation </a:t>
            </a:r>
            <a:r>
              <a:rPr sz="1000" spc="-40" dirty="0">
                <a:latin typeface="Trebuchet MS"/>
                <a:cs typeface="Trebuchet MS"/>
              </a:rPr>
              <a:t>of</a:t>
            </a:r>
            <a:r>
              <a:rPr sz="1000" spc="220" dirty="0">
                <a:latin typeface="Trebuchet MS"/>
                <a:cs typeface="Trebuchet MS"/>
              </a:rPr>
              <a:t> </a:t>
            </a:r>
            <a:r>
              <a:rPr sz="1000" spc="-25" dirty="0">
                <a:latin typeface="Trebuchet MS"/>
                <a:cs typeface="Trebuchet MS"/>
              </a:rPr>
              <a:t>materials </a:t>
            </a:r>
            <a:r>
              <a:rPr sz="1000" spc="-290" dirty="0">
                <a:latin typeface="Trebuchet MS"/>
                <a:cs typeface="Trebuchet MS"/>
              </a:rPr>
              <a:t> </a:t>
            </a:r>
            <a:r>
              <a:rPr sz="1000" spc="-30" dirty="0">
                <a:latin typeface="Trebuchet MS"/>
                <a:cs typeface="Trebuchet MS"/>
              </a:rPr>
              <a:t>by</a:t>
            </a:r>
            <a:r>
              <a:rPr sz="1000" spc="125" dirty="0">
                <a:latin typeface="Trebuchet MS"/>
                <a:cs typeface="Trebuchet MS"/>
              </a:rPr>
              <a:t> </a:t>
            </a:r>
            <a:r>
              <a:rPr sz="1000" spc="-30" dirty="0">
                <a:latin typeface="Trebuchet MS"/>
                <a:cs typeface="Trebuchet MS"/>
              </a:rPr>
              <a:t>directly</a:t>
            </a:r>
            <a:r>
              <a:rPr sz="1000" spc="130" dirty="0">
                <a:latin typeface="Trebuchet MS"/>
                <a:cs typeface="Trebuchet MS"/>
              </a:rPr>
              <a:t> </a:t>
            </a:r>
            <a:r>
              <a:rPr sz="1000" spc="-20" dirty="0">
                <a:latin typeface="Trebuchet MS"/>
                <a:cs typeface="Trebuchet MS"/>
              </a:rPr>
              <a:t>learning</a:t>
            </a:r>
            <a:r>
              <a:rPr sz="1000" spc="130" dirty="0">
                <a:latin typeface="Trebuchet MS"/>
                <a:cs typeface="Trebuchet MS"/>
              </a:rPr>
              <a:t> </a:t>
            </a:r>
            <a:r>
              <a:rPr sz="1000" spc="-35" dirty="0">
                <a:latin typeface="Trebuchet MS"/>
                <a:cs typeface="Trebuchet MS"/>
              </a:rPr>
              <a:t>the</a:t>
            </a:r>
            <a:r>
              <a:rPr sz="1000" spc="130" dirty="0">
                <a:latin typeface="Trebuchet MS"/>
                <a:cs typeface="Trebuchet MS"/>
              </a:rPr>
              <a:t> </a:t>
            </a:r>
            <a:r>
              <a:rPr sz="1000" spc="-30" dirty="0">
                <a:latin typeface="Trebuchet MS"/>
                <a:cs typeface="Trebuchet MS"/>
              </a:rPr>
              <a:t>interaction</a:t>
            </a:r>
            <a:r>
              <a:rPr sz="1000" spc="130" dirty="0">
                <a:latin typeface="Trebuchet MS"/>
                <a:cs typeface="Trebuchet MS"/>
              </a:rPr>
              <a:t> </a:t>
            </a:r>
            <a:r>
              <a:rPr sz="1000" spc="-25" dirty="0">
                <a:latin typeface="Trebuchet MS"/>
                <a:cs typeface="Trebuchet MS"/>
              </a:rPr>
              <a:t>laws</a:t>
            </a:r>
            <a:r>
              <a:rPr sz="1000" spc="130" dirty="0">
                <a:latin typeface="Trebuchet MS"/>
                <a:cs typeface="Trebuchet MS"/>
              </a:rPr>
              <a:t> </a:t>
            </a:r>
            <a:r>
              <a:rPr sz="1000" spc="-40" dirty="0">
                <a:latin typeface="Trebuchet MS"/>
                <a:cs typeface="Trebuchet MS"/>
              </a:rPr>
              <a:t>of</a:t>
            </a:r>
            <a:r>
              <a:rPr sz="1000" spc="125" dirty="0">
                <a:latin typeface="Trebuchet MS"/>
                <a:cs typeface="Trebuchet MS"/>
              </a:rPr>
              <a:t> </a:t>
            </a:r>
            <a:r>
              <a:rPr sz="1000" spc="-10" dirty="0">
                <a:latin typeface="Trebuchet MS"/>
                <a:cs typeface="Trebuchet MS"/>
              </a:rPr>
              <a:t>individual</a:t>
            </a:r>
            <a:r>
              <a:rPr sz="1000" spc="130" dirty="0">
                <a:latin typeface="Trebuchet MS"/>
                <a:cs typeface="Trebuchet MS"/>
              </a:rPr>
              <a:t> </a:t>
            </a:r>
            <a:r>
              <a:rPr sz="1000" spc="-30" dirty="0">
                <a:latin typeface="Trebuchet MS"/>
                <a:cs typeface="Trebuchet MS"/>
              </a:rPr>
              <a:t>elements. </a:t>
            </a:r>
            <a:r>
              <a:rPr sz="1000" spc="-290" dirty="0">
                <a:latin typeface="Trebuchet MS"/>
                <a:cs typeface="Trebuchet MS"/>
              </a:rPr>
              <a:t> </a:t>
            </a:r>
            <a:r>
              <a:rPr sz="1000" spc="-45" dirty="0">
                <a:latin typeface="Trebuchet MS"/>
                <a:cs typeface="Trebuchet MS"/>
              </a:rPr>
              <a:t>We </a:t>
            </a:r>
            <a:r>
              <a:rPr sz="1000" spc="-10" dirty="0">
                <a:latin typeface="Trebuchet MS"/>
                <a:cs typeface="Trebuchet MS"/>
              </a:rPr>
              <a:t>also </a:t>
            </a:r>
            <a:r>
              <a:rPr sz="1000" spc="-45" dirty="0">
                <a:latin typeface="Trebuchet MS"/>
                <a:cs typeface="Trebuchet MS"/>
              </a:rPr>
              <a:t>work </a:t>
            </a:r>
            <a:r>
              <a:rPr sz="1000" spc="-35" dirty="0">
                <a:latin typeface="Trebuchet MS"/>
                <a:cs typeface="Trebuchet MS"/>
              </a:rPr>
              <a:t>towards </a:t>
            </a:r>
            <a:r>
              <a:rPr sz="1000" spc="-20" dirty="0">
                <a:latin typeface="Trebuchet MS"/>
                <a:cs typeface="Trebuchet MS"/>
              </a:rPr>
              <a:t>developing </a:t>
            </a:r>
            <a:r>
              <a:rPr sz="1000" spc="-25" dirty="0">
                <a:latin typeface="Trebuchet MS"/>
                <a:cs typeface="Trebuchet MS"/>
              </a:rPr>
              <a:t>tools </a:t>
            </a:r>
            <a:r>
              <a:rPr sz="1000" spc="-40" dirty="0">
                <a:latin typeface="Trebuchet MS"/>
                <a:cs typeface="Trebuchet MS"/>
              </a:rPr>
              <a:t>that </a:t>
            </a:r>
            <a:r>
              <a:rPr sz="1000" spc="-25" dirty="0">
                <a:latin typeface="Trebuchet MS"/>
                <a:cs typeface="Trebuchet MS"/>
              </a:rPr>
              <a:t>enable </a:t>
            </a:r>
            <a:r>
              <a:rPr sz="1000" spc="-15" dirty="0">
                <a:latin typeface="Trebuchet MS"/>
                <a:cs typeface="Trebuchet MS"/>
              </a:rPr>
              <a:t>modeling </a:t>
            </a:r>
            <a:r>
              <a:rPr sz="1000" spc="-45" dirty="0">
                <a:latin typeface="Trebuchet MS"/>
                <a:cs typeface="Trebuchet MS"/>
              </a:rPr>
              <a:t>at </a:t>
            </a:r>
            <a:r>
              <a:rPr sz="1000" spc="-40" dirty="0">
                <a:latin typeface="Trebuchet MS"/>
                <a:cs typeface="Trebuchet MS"/>
              </a:rPr>
              <a:t> </a:t>
            </a:r>
            <a:r>
              <a:rPr sz="1000" spc="-20" dirty="0">
                <a:latin typeface="Trebuchet MS"/>
                <a:cs typeface="Trebuchet MS"/>
              </a:rPr>
              <a:t>multiple </a:t>
            </a:r>
            <a:r>
              <a:rPr sz="1000" spc="-10" dirty="0">
                <a:latin typeface="Trebuchet MS"/>
                <a:cs typeface="Trebuchet MS"/>
              </a:rPr>
              <a:t>scales, </a:t>
            </a:r>
            <a:r>
              <a:rPr sz="1000" spc="-25" dirty="0">
                <a:latin typeface="Trebuchet MS"/>
                <a:cs typeface="Trebuchet MS"/>
              </a:rPr>
              <a:t>both </a:t>
            </a:r>
            <a:r>
              <a:rPr sz="1000" dirty="0">
                <a:latin typeface="Trebuchet MS"/>
                <a:cs typeface="Trebuchet MS"/>
              </a:rPr>
              <a:t>in </a:t>
            </a:r>
            <a:r>
              <a:rPr sz="1000" spc="-25" dirty="0">
                <a:latin typeface="Trebuchet MS"/>
                <a:cs typeface="Trebuchet MS"/>
              </a:rPr>
              <a:t>terms </a:t>
            </a:r>
            <a:r>
              <a:rPr sz="1000" spc="-40" dirty="0">
                <a:latin typeface="Trebuchet MS"/>
                <a:cs typeface="Trebuchet MS"/>
              </a:rPr>
              <a:t>of </a:t>
            </a:r>
            <a:r>
              <a:rPr sz="1000" spc="-20" dirty="0">
                <a:latin typeface="Trebuchet MS"/>
                <a:cs typeface="Trebuchet MS"/>
              </a:rPr>
              <a:t>length </a:t>
            </a:r>
            <a:r>
              <a:rPr sz="1000" spc="-10" dirty="0">
                <a:latin typeface="Trebuchet MS"/>
                <a:cs typeface="Trebuchet MS"/>
              </a:rPr>
              <a:t>and </a:t>
            </a:r>
            <a:r>
              <a:rPr sz="1000" spc="-40" dirty="0">
                <a:latin typeface="Trebuchet MS"/>
                <a:cs typeface="Trebuchet MS"/>
              </a:rPr>
              <a:t>time, </a:t>
            </a:r>
            <a:r>
              <a:rPr sz="1000" spc="-55" dirty="0">
                <a:latin typeface="Trebuchet MS"/>
                <a:cs typeface="Trebuchet MS"/>
              </a:rPr>
              <a:t>to </a:t>
            </a:r>
            <a:r>
              <a:rPr sz="1000" spc="-15" dirty="0">
                <a:latin typeface="Trebuchet MS"/>
                <a:cs typeface="Trebuchet MS"/>
              </a:rPr>
              <a:t>understand </a:t>
            </a:r>
            <a:r>
              <a:rPr sz="1000" spc="-10" dirty="0">
                <a:latin typeface="Trebuchet MS"/>
                <a:cs typeface="Trebuchet MS"/>
              </a:rPr>
              <a:t> </a:t>
            </a:r>
            <a:r>
              <a:rPr sz="1000" spc="-35" dirty="0">
                <a:latin typeface="Trebuchet MS"/>
                <a:cs typeface="Trebuchet MS"/>
              </a:rPr>
              <a:t>the</a:t>
            </a:r>
            <a:r>
              <a:rPr sz="1000" dirty="0">
                <a:latin typeface="Trebuchet MS"/>
                <a:cs typeface="Trebuchet MS"/>
              </a:rPr>
              <a:t> </a:t>
            </a:r>
            <a:r>
              <a:rPr sz="1000" spc="-15" dirty="0">
                <a:latin typeface="Trebuchet MS"/>
                <a:cs typeface="Trebuchet MS"/>
              </a:rPr>
              <a:t>response</a:t>
            </a:r>
            <a:r>
              <a:rPr sz="1000" dirty="0">
                <a:latin typeface="Trebuchet MS"/>
                <a:cs typeface="Trebuchet MS"/>
              </a:rPr>
              <a:t> </a:t>
            </a:r>
            <a:r>
              <a:rPr sz="1000" spc="-40" dirty="0">
                <a:latin typeface="Trebuchet MS"/>
                <a:cs typeface="Trebuchet MS"/>
              </a:rPr>
              <a:t>of</a:t>
            </a:r>
            <a:r>
              <a:rPr sz="1000" dirty="0">
                <a:latin typeface="Trebuchet MS"/>
                <a:cs typeface="Trebuchet MS"/>
              </a:rPr>
              <a:t> </a:t>
            </a:r>
            <a:r>
              <a:rPr sz="1000" spc="-25" dirty="0">
                <a:latin typeface="Trebuchet MS"/>
                <a:cs typeface="Trebuchet MS"/>
              </a:rPr>
              <a:t>materials</a:t>
            </a:r>
            <a:r>
              <a:rPr sz="1000" dirty="0">
                <a:latin typeface="Trebuchet MS"/>
                <a:cs typeface="Trebuchet MS"/>
              </a:rPr>
              <a:t> </a:t>
            </a:r>
            <a:r>
              <a:rPr sz="1000" spc="-20" dirty="0">
                <a:latin typeface="Trebuchet MS"/>
                <a:cs typeface="Trebuchet MS"/>
              </a:rPr>
              <a:t>under</a:t>
            </a:r>
            <a:r>
              <a:rPr sz="1000" spc="5" dirty="0">
                <a:latin typeface="Trebuchet MS"/>
                <a:cs typeface="Trebuchet MS"/>
              </a:rPr>
              <a:t> </a:t>
            </a:r>
            <a:r>
              <a:rPr sz="1000" spc="-35" dirty="0">
                <a:latin typeface="Trebuchet MS"/>
                <a:cs typeface="Trebuchet MS"/>
              </a:rPr>
              <a:t>different</a:t>
            </a:r>
            <a:r>
              <a:rPr sz="1000" dirty="0">
                <a:latin typeface="Trebuchet MS"/>
                <a:cs typeface="Trebuchet MS"/>
              </a:rPr>
              <a:t> </a:t>
            </a:r>
            <a:r>
              <a:rPr sz="1000" spc="-15" dirty="0">
                <a:latin typeface="Trebuchet MS"/>
                <a:cs typeface="Trebuchet MS"/>
              </a:rPr>
              <a:t>conditions.</a:t>
            </a:r>
            <a:endParaRPr sz="1000">
              <a:latin typeface="Trebuchet MS"/>
              <a:cs typeface="Trebuchet MS"/>
            </a:endParaRPr>
          </a:p>
        </p:txBody>
      </p:sp>
      <p:sp>
        <p:nvSpPr>
          <p:cNvPr id="36" name="object 36"/>
          <p:cNvSpPr/>
          <p:nvPr/>
        </p:nvSpPr>
        <p:spPr>
          <a:xfrm>
            <a:off x="3441599" y="6645169"/>
            <a:ext cx="2448560" cy="0"/>
          </a:xfrm>
          <a:custGeom>
            <a:avLst/>
            <a:gdLst/>
            <a:ahLst/>
            <a:cxnLst/>
            <a:rect l="l" t="t" r="r" b="b"/>
            <a:pathLst>
              <a:path w="2448560">
                <a:moveTo>
                  <a:pt x="0" y="0"/>
                </a:moveTo>
                <a:lnTo>
                  <a:pt x="2448001" y="0"/>
                </a:lnTo>
              </a:path>
            </a:pathLst>
          </a:custGeom>
          <a:ln w="6350">
            <a:solidFill>
              <a:srgbClr val="000000"/>
            </a:solidFill>
          </a:ln>
        </p:spPr>
        <p:txBody>
          <a:bodyPr wrap="square" lIns="0" tIns="0" rIns="0" bIns="0" rtlCol="0"/>
          <a:lstStyle/>
          <a:p>
            <a:endParaRPr/>
          </a:p>
        </p:txBody>
      </p:sp>
      <p:sp>
        <p:nvSpPr>
          <p:cNvPr id="37" name="object 37"/>
          <p:cNvSpPr/>
          <p:nvPr/>
        </p:nvSpPr>
        <p:spPr>
          <a:xfrm>
            <a:off x="3441599" y="6879170"/>
            <a:ext cx="2448560" cy="0"/>
          </a:xfrm>
          <a:custGeom>
            <a:avLst/>
            <a:gdLst/>
            <a:ahLst/>
            <a:cxnLst/>
            <a:rect l="l" t="t" r="r" b="b"/>
            <a:pathLst>
              <a:path w="2448560">
                <a:moveTo>
                  <a:pt x="0" y="0"/>
                </a:moveTo>
                <a:lnTo>
                  <a:pt x="2448001" y="0"/>
                </a:lnTo>
              </a:path>
            </a:pathLst>
          </a:custGeom>
          <a:ln w="6350">
            <a:solidFill>
              <a:srgbClr val="000000"/>
            </a:solidFill>
          </a:ln>
        </p:spPr>
        <p:txBody>
          <a:bodyPr wrap="square" lIns="0" tIns="0" rIns="0" bIns="0" rtlCol="0"/>
          <a:lstStyle/>
          <a:p>
            <a:endParaRPr/>
          </a:p>
        </p:txBody>
      </p:sp>
      <p:sp>
        <p:nvSpPr>
          <p:cNvPr id="38" name="object 38"/>
          <p:cNvSpPr/>
          <p:nvPr/>
        </p:nvSpPr>
        <p:spPr>
          <a:xfrm>
            <a:off x="3441599" y="7113172"/>
            <a:ext cx="2448560" cy="0"/>
          </a:xfrm>
          <a:custGeom>
            <a:avLst/>
            <a:gdLst/>
            <a:ahLst/>
            <a:cxnLst/>
            <a:rect l="l" t="t" r="r" b="b"/>
            <a:pathLst>
              <a:path w="2448560">
                <a:moveTo>
                  <a:pt x="0" y="0"/>
                </a:moveTo>
                <a:lnTo>
                  <a:pt x="2448001" y="0"/>
                </a:lnTo>
              </a:path>
            </a:pathLst>
          </a:custGeom>
          <a:ln w="6350">
            <a:solidFill>
              <a:srgbClr val="000000"/>
            </a:solidFill>
          </a:ln>
        </p:spPr>
        <p:txBody>
          <a:bodyPr wrap="square" lIns="0" tIns="0" rIns="0" bIns="0" rtlCol="0"/>
          <a:lstStyle/>
          <a:p>
            <a:endParaRPr/>
          </a:p>
        </p:txBody>
      </p:sp>
      <p:sp>
        <p:nvSpPr>
          <p:cNvPr id="39" name="object 39"/>
          <p:cNvSpPr/>
          <p:nvPr/>
        </p:nvSpPr>
        <p:spPr>
          <a:xfrm>
            <a:off x="6828774" y="9498600"/>
            <a:ext cx="0" cy="134620"/>
          </a:xfrm>
          <a:custGeom>
            <a:avLst/>
            <a:gdLst/>
            <a:ahLst/>
            <a:cxnLst/>
            <a:rect l="l" t="t" r="r" b="b"/>
            <a:pathLst>
              <a:path h="134620">
                <a:moveTo>
                  <a:pt x="0" y="0"/>
                </a:moveTo>
                <a:lnTo>
                  <a:pt x="0" y="134099"/>
                </a:lnTo>
              </a:path>
            </a:pathLst>
          </a:custGeom>
          <a:ln w="6350">
            <a:solidFill>
              <a:srgbClr val="000000"/>
            </a:solidFill>
          </a:ln>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3326409" cy="10058400"/>
          </a:xfrm>
          <a:prstGeom prst="rect">
            <a:avLst/>
          </a:prstGeom>
        </p:spPr>
      </p:pic>
      <p:sp>
        <p:nvSpPr>
          <p:cNvPr id="3" name="object 3"/>
          <p:cNvSpPr txBox="1">
            <a:spLocks noGrp="1"/>
          </p:cNvSpPr>
          <p:nvPr>
            <p:ph type="title"/>
          </p:nvPr>
        </p:nvSpPr>
        <p:spPr>
          <a:xfrm>
            <a:off x="688700" y="775600"/>
            <a:ext cx="2067560" cy="558800"/>
          </a:xfrm>
          <a:prstGeom prst="rect">
            <a:avLst/>
          </a:prstGeom>
        </p:spPr>
        <p:txBody>
          <a:bodyPr vert="horz" wrap="square" lIns="0" tIns="12700" rIns="0" bIns="0" rtlCol="0">
            <a:spAutoFit/>
          </a:bodyPr>
          <a:lstStyle/>
          <a:p>
            <a:pPr marL="12700">
              <a:lnSpc>
                <a:spcPct val="100000"/>
              </a:lnSpc>
              <a:spcBef>
                <a:spcPts val="100"/>
              </a:spcBef>
            </a:pPr>
            <a:r>
              <a:rPr spc="-110" dirty="0"/>
              <a:t>Robotics</a:t>
            </a:r>
          </a:p>
        </p:txBody>
      </p:sp>
      <p:sp>
        <p:nvSpPr>
          <p:cNvPr id="4" name="object 4"/>
          <p:cNvSpPr txBox="1"/>
          <p:nvPr/>
        </p:nvSpPr>
        <p:spPr>
          <a:xfrm>
            <a:off x="707299" y="1508874"/>
            <a:ext cx="2517140" cy="2997200"/>
          </a:xfrm>
          <a:prstGeom prst="rect">
            <a:avLst/>
          </a:prstGeom>
        </p:spPr>
        <p:txBody>
          <a:bodyPr vert="horz" wrap="square" lIns="0" tIns="12700" rIns="0" bIns="0" rtlCol="0">
            <a:spAutoFit/>
          </a:bodyPr>
          <a:lstStyle/>
          <a:p>
            <a:pPr marL="12700" marR="5080" algn="just">
              <a:lnSpc>
                <a:spcPct val="108300"/>
              </a:lnSpc>
              <a:spcBef>
                <a:spcPts val="100"/>
              </a:spcBef>
            </a:pPr>
            <a:r>
              <a:rPr sz="1000" spc="-5" dirty="0">
                <a:solidFill>
                  <a:srgbClr val="FFFFFF"/>
                </a:solidFill>
                <a:latin typeface="Trebuchet MS"/>
                <a:cs typeface="Trebuchet MS"/>
              </a:rPr>
              <a:t>Robotics</a:t>
            </a:r>
            <a:r>
              <a:rPr sz="1000" dirty="0">
                <a:solidFill>
                  <a:srgbClr val="FFFFFF"/>
                </a:solidFill>
                <a:latin typeface="Trebuchet MS"/>
                <a:cs typeface="Trebuchet MS"/>
              </a:rPr>
              <a:t> </a:t>
            </a:r>
            <a:r>
              <a:rPr sz="1000" spc="15" dirty="0">
                <a:solidFill>
                  <a:srgbClr val="FFFFFF"/>
                </a:solidFill>
                <a:latin typeface="Trebuchet MS"/>
                <a:cs typeface="Trebuchet MS"/>
              </a:rPr>
              <a:t>is</a:t>
            </a:r>
            <a:r>
              <a:rPr sz="1000" spc="20" dirty="0">
                <a:solidFill>
                  <a:srgbClr val="FFFFFF"/>
                </a:solidFill>
                <a:latin typeface="Trebuchet MS"/>
                <a:cs typeface="Trebuchet MS"/>
              </a:rPr>
              <a:t> </a:t>
            </a:r>
            <a:r>
              <a:rPr sz="1000" spc="-30" dirty="0">
                <a:solidFill>
                  <a:srgbClr val="FFFFFF"/>
                </a:solidFill>
                <a:latin typeface="Trebuchet MS"/>
                <a:cs typeface="Trebuchet MS"/>
              </a:rPr>
              <a:t>a</a:t>
            </a:r>
            <a:r>
              <a:rPr sz="1000" spc="-25" dirty="0">
                <a:solidFill>
                  <a:srgbClr val="FFFFFF"/>
                </a:solidFill>
                <a:latin typeface="Trebuchet MS"/>
                <a:cs typeface="Trebuchet MS"/>
              </a:rPr>
              <a:t> </a:t>
            </a:r>
            <a:r>
              <a:rPr sz="1000" spc="-35" dirty="0">
                <a:solidFill>
                  <a:srgbClr val="FFFFFF"/>
                </a:solidFill>
                <a:latin typeface="Trebuchet MS"/>
                <a:cs typeface="Trebuchet MS"/>
              </a:rPr>
              <a:t>key</a:t>
            </a:r>
            <a:r>
              <a:rPr sz="1000" spc="-30" dirty="0">
                <a:solidFill>
                  <a:srgbClr val="FFFFFF"/>
                </a:solidFill>
                <a:latin typeface="Trebuchet MS"/>
                <a:cs typeface="Trebuchet MS"/>
              </a:rPr>
              <a:t> </a:t>
            </a:r>
            <a:r>
              <a:rPr sz="1000" spc="-20" dirty="0">
                <a:solidFill>
                  <a:srgbClr val="FFFFFF"/>
                </a:solidFill>
                <a:latin typeface="Trebuchet MS"/>
                <a:cs typeface="Trebuchet MS"/>
              </a:rPr>
              <a:t>aspect</a:t>
            </a:r>
            <a:r>
              <a:rPr sz="1000" spc="-15" dirty="0">
                <a:solidFill>
                  <a:srgbClr val="FFFFFF"/>
                </a:solidFill>
                <a:latin typeface="Trebuchet MS"/>
                <a:cs typeface="Trebuchet MS"/>
              </a:rPr>
              <a:t> </a:t>
            </a:r>
            <a:r>
              <a:rPr sz="1000" spc="-40" dirty="0">
                <a:solidFill>
                  <a:srgbClr val="FFFFFF"/>
                </a:solidFill>
                <a:latin typeface="Trebuchet MS"/>
                <a:cs typeface="Trebuchet MS"/>
              </a:rPr>
              <a:t>of</a:t>
            </a:r>
            <a:r>
              <a:rPr sz="1000" spc="-35" dirty="0">
                <a:solidFill>
                  <a:srgbClr val="FFFFFF"/>
                </a:solidFill>
                <a:latin typeface="Trebuchet MS"/>
                <a:cs typeface="Trebuchet MS"/>
              </a:rPr>
              <a:t> </a:t>
            </a:r>
            <a:r>
              <a:rPr sz="1000" spc="-25" dirty="0">
                <a:solidFill>
                  <a:srgbClr val="FFFFFF"/>
                </a:solidFill>
                <a:latin typeface="Trebuchet MS"/>
                <a:cs typeface="Trebuchet MS"/>
              </a:rPr>
              <a:t>any</a:t>
            </a:r>
            <a:r>
              <a:rPr sz="1000" spc="-20" dirty="0">
                <a:solidFill>
                  <a:srgbClr val="FFFFFF"/>
                </a:solidFill>
                <a:latin typeface="Trebuchet MS"/>
                <a:cs typeface="Trebuchet MS"/>
              </a:rPr>
              <a:t> </a:t>
            </a:r>
            <a:r>
              <a:rPr sz="1000" spc="-10" dirty="0">
                <a:solidFill>
                  <a:srgbClr val="FFFFFF"/>
                </a:solidFill>
                <a:latin typeface="Trebuchet MS"/>
                <a:cs typeface="Trebuchet MS"/>
              </a:rPr>
              <a:t>physical </a:t>
            </a:r>
            <a:r>
              <a:rPr sz="1000" spc="-5" dirty="0">
                <a:solidFill>
                  <a:srgbClr val="FFFFFF"/>
                </a:solidFill>
                <a:latin typeface="Trebuchet MS"/>
                <a:cs typeface="Trebuchet MS"/>
              </a:rPr>
              <a:t> </a:t>
            </a:r>
            <a:r>
              <a:rPr sz="1000" spc="-15" dirty="0">
                <a:solidFill>
                  <a:srgbClr val="FFFFFF"/>
                </a:solidFill>
                <a:latin typeface="Trebuchet MS"/>
                <a:cs typeface="Trebuchet MS"/>
              </a:rPr>
              <a:t>autonomous </a:t>
            </a:r>
            <a:r>
              <a:rPr sz="1000" spc="-20" dirty="0">
                <a:solidFill>
                  <a:srgbClr val="FFFFFF"/>
                </a:solidFill>
                <a:latin typeface="Trebuchet MS"/>
                <a:cs typeface="Trebuchet MS"/>
              </a:rPr>
              <a:t>system. </a:t>
            </a:r>
            <a:r>
              <a:rPr sz="1000" dirty="0">
                <a:solidFill>
                  <a:srgbClr val="FFFFFF"/>
                </a:solidFill>
                <a:latin typeface="Trebuchet MS"/>
                <a:cs typeface="Trebuchet MS"/>
              </a:rPr>
              <a:t>On </a:t>
            </a:r>
            <a:r>
              <a:rPr sz="1000" spc="-25" dirty="0">
                <a:solidFill>
                  <a:srgbClr val="FFFFFF"/>
                </a:solidFill>
                <a:latin typeface="Trebuchet MS"/>
                <a:cs typeface="Trebuchet MS"/>
              </a:rPr>
              <a:t>one </a:t>
            </a:r>
            <a:r>
              <a:rPr sz="1000" spc="-15" dirty="0">
                <a:solidFill>
                  <a:srgbClr val="FFFFFF"/>
                </a:solidFill>
                <a:latin typeface="Trebuchet MS"/>
                <a:cs typeface="Trebuchet MS"/>
              </a:rPr>
              <a:t>hand, </a:t>
            </a:r>
            <a:r>
              <a:rPr sz="1000" spc="-10" dirty="0">
                <a:solidFill>
                  <a:srgbClr val="FFFFFF"/>
                </a:solidFill>
                <a:latin typeface="Trebuchet MS"/>
                <a:cs typeface="Trebuchet MS"/>
              </a:rPr>
              <a:t>this </a:t>
            </a:r>
            <a:r>
              <a:rPr sz="1000" spc="-35" dirty="0">
                <a:solidFill>
                  <a:srgbClr val="FFFFFF"/>
                </a:solidFill>
                <a:latin typeface="Trebuchet MS"/>
                <a:cs typeface="Trebuchet MS"/>
              </a:rPr>
              <a:t>field </a:t>
            </a:r>
            <a:r>
              <a:rPr sz="1000" spc="-30" dirty="0">
                <a:solidFill>
                  <a:srgbClr val="FFFFFF"/>
                </a:solidFill>
                <a:latin typeface="Trebuchet MS"/>
                <a:cs typeface="Trebuchet MS"/>
              </a:rPr>
              <a:t> </a:t>
            </a:r>
            <a:r>
              <a:rPr sz="1000" spc="15" dirty="0">
                <a:solidFill>
                  <a:srgbClr val="FFFFFF"/>
                </a:solidFill>
                <a:latin typeface="Trebuchet MS"/>
                <a:cs typeface="Trebuchet MS"/>
              </a:rPr>
              <a:t>is </a:t>
            </a:r>
            <a:r>
              <a:rPr sz="1000" spc="-20" dirty="0">
                <a:solidFill>
                  <a:srgbClr val="FFFFFF"/>
                </a:solidFill>
                <a:latin typeface="Trebuchet MS"/>
                <a:cs typeface="Trebuchet MS"/>
              </a:rPr>
              <a:t>concerned </a:t>
            </a:r>
            <a:r>
              <a:rPr sz="1000" spc="-35" dirty="0">
                <a:solidFill>
                  <a:srgbClr val="FFFFFF"/>
                </a:solidFill>
                <a:latin typeface="Trebuchet MS"/>
                <a:cs typeface="Trebuchet MS"/>
              </a:rPr>
              <a:t>with core </a:t>
            </a:r>
            <a:r>
              <a:rPr sz="1000" spc="-10" dirty="0">
                <a:solidFill>
                  <a:srgbClr val="FFFFFF"/>
                </a:solidFill>
                <a:latin typeface="Trebuchet MS"/>
                <a:cs typeface="Trebuchet MS"/>
              </a:rPr>
              <a:t>principles </a:t>
            </a:r>
            <a:r>
              <a:rPr sz="1000" spc="-40" dirty="0">
                <a:solidFill>
                  <a:srgbClr val="FFFFFF"/>
                </a:solidFill>
                <a:latin typeface="Trebuchet MS"/>
                <a:cs typeface="Trebuchet MS"/>
              </a:rPr>
              <a:t>of </a:t>
            </a:r>
            <a:r>
              <a:rPr sz="1000" dirty="0">
                <a:solidFill>
                  <a:srgbClr val="FFFFFF"/>
                </a:solidFill>
                <a:latin typeface="Trebuchet MS"/>
                <a:cs typeface="Trebuchet MS"/>
              </a:rPr>
              <a:t>AI/ML </a:t>
            </a:r>
            <a:r>
              <a:rPr sz="1000" spc="5" dirty="0">
                <a:solidFill>
                  <a:srgbClr val="FFFFFF"/>
                </a:solidFill>
                <a:latin typeface="Trebuchet MS"/>
                <a:cs typeface="Trebuchet MS"/>
              </a:rPr>
              <a:t> </a:t>
            </a:r>
            <a:r>
              <a:rPr sz="1000" spc="-10" dirty="0">
                <a:solidFill>
                  <a:srgbClr val="FFFFFF"/>
                </a:solidFill>
                <a:latin typeface="Trebuchet MS"/>
                <a:cs typeface="Trebuchet MS"/>
              </a:rPr>
              <a:t>systems</a:t>
            </a:r>
            <a:r>
              <a:rPr sz="1000" spc="-5" dirty="0">
                <a:solidFill>
                  <a:srgbClr val="FFFFFF"/>
                </a:solidFill>
                <a:latin typeface="Trebuchet MS"/>
                <a:cs typeface="Trebuchet MS"/>
              </a:rPr>
              <a:t> </a:t>
            </a:r>
            <a:r>
              <a:rPr sz="1000" spc="-30" dirty="0">
                <a:solidFill>
                  <a:srgbClr val="FFFFFF"/>
                </a:solidFill>
                <a:latin typeface="Trebuchet MS"/>
                <a:cs typeface="Trebuchet MS"/>
              </a:rPr>
              <a:t>governed</a:t>
            </a:r>
            <a:r>
              <a:rPr sz="1000" spc="-25" dirty="0">
                <a:solidFill>
                  <a:srgbClr val="FFFFFF"/>
                </a:solidFill>
                <a:latin typeface="Trebuchet MS"/>
                <a:cs typeface="Trebuchet MS"/>
              </a:rPr>
              <a:t> </a:t>
            </a:r>
            <a:r>
              <a:rPr sz="1000" spc="-30" dirty="0">
                <a:solidFill>
                  <a:srgbClr val="FFFFFF"/>
                </a:solidFill>
                <a:latin typeface="Trebuchet MS"/>
                <a:cs typeface="Trebuchet MS"/>
              </a:rPr>
              <a:t>by</a:t>
            </a:r>
            <a:r>
              <a:rPr sz="1000" spc="-25" dirty="0">
                <a:solidFill>
                  <a:srgbClr val="FFFFFF"/>
                </a:solidFill>
                <a:latin typeface="Trebuchet MS"/>
                <a:cs typeface="Trebuchet MS"/>
              </a:rPr>
              <a:t> </a:t>
            </a:r>
            <a:r>
              <a:rPr sz="1000" spc="-10" dirty="0">
                <a:solidFill>
                  <a:srgbClr val="FFFFFF"/>
                </a:solidFill>
                <a:latin typeface="Trebuchet MS"/>
                <a:cs typeface="Trebuchet MS"/>
              </a:rPr>
              <a:t>physical</a:t>
            </a:r>
            <a:r>
              <a:rPr sz="1000" spc="-5" dirty="0">
                <a:solidFill>
                  <a:srgbClr val="FFFFFF"/>
                </a:solidFill>
                <a:latin typeface="Trebuchet MS"/>
                <a:cs typeface="Trebuchet MS"/>
              </a:rPr>
              <a:t> </a:t>
            </a:r>
            <a:r>
              <a:rPr sz="1000" spc="-25" dirty="0">
                <a:solidFill>
                  <a:srgbClr val="FFFFFF"/>
                </a:solidFill>
                <a:latin typeface="Trebuchet MS"/>
                <a:cs typeface="Trebuchet MS"/>
              </a:rPr>
              <a:t>laws</a:t>
            </a:r>
            <a:r>
              <a:rPr sz="1000" spc="-20" dirty="0">
                <a:solidFill>
                  <a:srgbClr val="FFFFFF"/>
                </a:solidFill>
                <a:latin typeface="Trebuchet MS"/>
                <a:cs typeface="Trebuchet MS"/>
              </a:rPr>
              <a:t> </a:t>
            </a:r>
            <a:r>
              <a:rPr sz="1000" spc="-45" dirty="0">
                <a:solidFill>
                  <a:srgbClr val="FFFFFF"/>
                </a:solidFill>
                <a:latin typeface="Trebuchet MS"/>
                <a:cs typeface="Trebuchet MS"/>
              </a:rPr>
              <a:t>(e.g., </a:t>
            </a:r>
            <a:r>
              <a:rPr sz="1000" spc="-40" dirty="0">
                <a:solidFill>
                  <a:srgbClr val="FFFFFF"/>
                </a:solidFill>
                <a:latin typeface="Trebuchet MS"/>
                <a:cs typeface="Trebuchet MS"/>
              </a:rPr>
              <a:t> </a:t>
            </a:r>
            <a:r>
              <a:rPr sz="1000" spc="-20" dirty="0">
                <a:solidFill>
                  <a:srgbClr val="FFFFFF"/>
                </a:solidFill>
                <a:latin typeface="Trebuchet MS"/>
                <a:cs typeface="Trebuchet MS"/>
              </a:rPr>
              <a:t>nonlinear</a:t>
            </a:r>
            <a:r>
              <a:rPr sz="1000" spc="-75" dirty="0">
                <a:solidFill>
                  <a:srgbClr val="FFFFFF"/>
                </a:solidFill>
                <a:latin typeface="Trebuchet MS"/>
                <a:cs typeface="Trebuchet MS"/>
              </a:rPr>
              <a:t> </a:t>
            </a:r>
            <a:r>
              <a:rPr sz="1000" spc="-15" dirty="0">
                <a:solidFill>
                  <a:srgbClr val="FFFFFF"/>
                </a:solidFill>
                <a:latin typeface="Trebuchet MS"/>
                <a:cs typeface="Trebuchet MS"/>
              </a:rPr>
              <a:t>systems,</a:t>
            </a:r>
            <a:r>
              <a:rPr sz="1000" spc="-75" dirty="0">
                <a:solidFill>
                  <a:srgbClr val="FFFFFF"/>
                </a:solidFill>
                <a:latin typeface="Trebuchet MS"/>
                <a:cs typeface="Trebuchet MS"/>
              </a:rPr>
              <a:t> </a:t>
            </a:r>
            <a:r>
              <a:rPr sz="1000" spc="-10" dirty="0">
                <a:solidFill>
                  <a:srgbClr val="FFFFFF"/>
                </a:solidFill>
                <a:latin typeface="Trebuchet MS"/>
                <a:cs typeface="Trebuchet MS"/>
              </a:rPr>
              <a:t>physical</a:t>
            </a:r>
            <a:r>
              <a:rPr sz="1000" spc="-75" dirty="0">
                <a:solidFill>
                  <a:srgbClr val="FFFFFF"/>
                </a:solidFill>
                <a:latin typeface="Trebuchet MS"/>
                <a:cs typeface="Trebuchet MS"/>
              </a:rPr>
              <a:t> </a:t>
            </a:r>
            <a:r>
              <a:rPr sz="1000" spc="-25" dirty="0">
                <a:solidFill>
                  <a:srgbClr val="FFFFFF"/>
                </a:solidFill>
                <a:latin typeface="Trebuchet MS"/>
                <a:cs typeface="Trebuchet MS"/>
              </a:rPr>
              <a:t>interactions</a:t>
            </a:r>
            <a:r>
              <a:rPr sz="1000" spc="-75" dirty="0">
                <a:solidFill>
                  <a:srgbClr val="FFFFFF"/>
                </a:solidFill>
                <a:latin typeface="Trebuchet MS"/>
                <a:cs typeface="Trebuchet MS"/>
              </a:rPr>
              <a:t> </a:t>
            </a:r>
            <a:r>
              <a:rPr sz="1000" spc="-45" dirty="0">
                <a:solidFill>
                  <a:srgbClr val="FFFFFF"/>
                </a:solidFill>
                <a:latin typeface="Trebuchet MS"/>
                <a:cs typeface="Trebuchet MS"/>
              </a:rPr>
              <a:t>etc.). </a:t>
            </a:r>
            <a:r>
              <a:rPr sz="1000" spc="-290" dirty="0">
                <a:solidFill>
                  <a:srgbClr val="FFFFFF"/>
                </a:solidFill>
                <a:latin typeface="Trebuchet MS"/>
                <a:cs typeface="Trebuchet MS"/>
              </a:rPr>
              <a:t> </a:t>
            </a:r>
            <a:r>
              <a:rPr sz="1000" dirty="0">
                <a:solidFill>
                  <a:srgbClr val="FFFFFF"/>
                </a:solidFill>
                <a:latin typeface="Trebuchet MS"/>
                <a:cs typeface="Trebuchet MS"/>
              </a:rPr>
              <a:t>This</a:t>
            </a:r>
            <a:r>
              <a:rPr sz="1000" spc="-35" dirty="0">
                <a:solidFill>
                  <a:srgbClr val="FFFFFF"/>
                </a:solidFill>
                <a:latin typeface="Trebuchet MS"/>
                <a:cs typeface="Trebuchet MS"/>
              </a:rPr>
              <a:t> </a:t>
            </a:r>
            <a:r>
              <a:rPr sz="1000" spc="-30" dirty="0">
                <a:solidFill>
                  <a:srgbClr val="FFFFFF"/>
                </a:solidFill>
                <a:latin typeface="Trebuchet MS"/>
                <a:cs typeface="Trebuchet MS"/>
              </a:rPr>
              <a:t>theme </a:t>
            </a:r>
            <a:r>
              <a:rPr sz="1000" spc="15" dirty="0">
                <a:solidFill>
                  <a:srgbClr val="FFFFFF"/>
                </a:solidFill>
                <a:latin typeface="Trebuchet MS"/>
                <a:cs typeface="Trebuchet MS"/>
              </a:rPr>
              <a:t>is</a:t>
            </a:r>
            <a:r>
              <a:rPr sz="1000" spc="-30" dirty="0">
                <a:solidFill>
                  <a:srgbClr val="FFFFFF"/>
                </a:solidFill>
                <a:latin typeface="Trebuchet MS"/>
                <a:cs typeface="Trebuchet MS"/>
              </a:rPr>
              <a:t> </a:t>
            </a:r>
            <a:r>
              <a:rPr sz="1000" spc="-40" dirty="0">
                <a:solidFill>
                  <a:srgbClr val="FFFFFF"/>
                </a:solidFill>
                <a:latin typeface="Trebuchet MS"/>
                <a:cs typeface="Trebuchet MS"/>
              </a:rPr>
              <a:t>relevant</a:t>
            </a:r>
            <a:r>
              <a:rPr sz="1000" spc="-30" dirty="0">
                <a:solidFill>
                  <a:srgbClr val="FFFFFF"/>
                </a:solidFill>
                <a:latin typeface="Trebuchet MS"/>
                <a:cs typeface="Trebuchet MS"/>
              </a:rPr>
              <a:t> </a:t>
            </a:r>
            <a:r>
              <a:rPr sz="1000" spc="-55" dirty="0">
                <a:solidFill>
                  <a:srgbClr val="FFFFFF"/>
                </a:solidFill>
                <a:latin typeface="Trebuchet MS"/>
                <a:cs typeface="Trebuchet MS"/>
              </a:rPr>
              <a:t>to</a:t>
            </a:r>
            <a:r>
              <a:rPr sz="1000" spc="-30" dirty="0">
                <a:solidFill>
                  <a:srgbClr val="FFFFFF"/>
                </a:solidFill>
                <a:latin typeface="Trebuchet MS"/>
                <a:cs typeface="Trebuchet MS"/>
              </a:rPr>
              <a:t> </a:t>
            </a:r>
            <a:r>
              <a:rPr sz="1000" spc="-15" dirty="0">
                <a:solidFill>
                  <a:srgbClr val="FFFFFF"/>
                </a:solidFill>
                <a:latin typeface="Trebuchet MS"/>
                <a:cs typeface="Trebuchet MS"/>
              </a:rPr>
              <a:t>understand</a:t>
            </a:r>
            <a:r>
              <a:rPr sz="1000" spc="-30" dirty="0">
                <a:solidFill>
                  <a:srgbClr val="FFFFFF"/>
                </a:solidFill>
                <a:latin typeface="Trebuchet MS"/>
                <a:cs typeface="Trebuchet MS"/>
              </a:rPr>
              <a:t> </a:t>
            </a:r>
            <a:r>
              <a:rPr sz="1000" spc="-10" dirty="0">
                <a:solidFill>
                  <a:srgbClr val="FFFFFF"/>
                </a:solidFill>
                <a:latin typeface="Trebuchet MS"/>
                <a:cs typeface="Trebuchet MS"/>
              </a:rPr>
              <a:t>physical </a:t>
            </a:r>
            <a:r>
              <a:rPr sz="1000" spc="-290" dirty="0">
                <a:solidFill>
                  <a:srgbClr val="FFFFFF"/>
                </a:solidFill>
                <a:latin typeface="Trebuchet MS"/>
                <a:cs typeface="Trebuchet MS"/>
              </a:rPr>
              <a:t> </a:t>
            </a:r>
            <a:r>
              <a:rPr sz="1000" spc="-15" dirty="0">
                <a:solidFill>
                  <a:srgbClr val="FFFFFF"/>
                </a:solidFill>
                <a:latin typeface="Trebuchet MS"/>
                <a:cs typeface="Trebuchet MS"/>
              </a:rPr>
              <a:t>phenomena</a:t>
            </a:r>
            <a:r>
              <a:rPr sz="1000" spc="-150" dirty="0">
                <a:solidFill>
                  <a:srgbClr val="FFFFFF"/>
                </a:solidFill>
                <a:latin typeface="Trebuchet MS"/>
                <a:cs typeface="Trebuchet MS"/>
              </a:rPr>
              <a:t> </a:t>
            </a:r>
            <a:r>
              <a:rPr sz="1000" spc="-40" dirty="0">
                <a:solidFill>
                  <a:srgbClr val="FFFFFF"/>
                </a:solidFill>
                <a:latin typeface="Trebuchet MS"/>
                <a:cs typeface="Trebuchet MS"/>
              </a:rPr>
              <a:t>that</a:t>
            </a:r>
            <a:r>
              <a:rPr sz="1000" spc="-150" dirty="0">
                <a:solidFill>
                  <a:srgbClr val="FFFFFF"/>
                </a:solidFill>
                <a:latin typeface="Trebuchet MS"/>
                <a:cs typeface="Trebuchet MS"/>
              </a:rPr>
              <a:t> </a:t>
            </a:r>
            <a:r>
              <a:rPr sz="1000" spc="-5" dirty="0">
                <a:solidFill>
                  <a:srgbClr val="FFFFFF"/>
                </a:solidFill>
                <a:latin typeface="Trebuchet MS"/>
                <a:cs typeface="Trebuchet MS"/>
              </a:rPr>
              <a:t>can</a:t>
            </a:r>
            <a:r>
              <a:rPr sz="1000" spc="-150" dirty="0">
                <a:solidFill>
                  <a:srgbClr val="FFFFFF"/>
                </a:solidFill>
                <a:latin typeface="Trebuchet MS"/>
                <a:cs typeface="Trebuchet MS"/>
              </a:rPr>
              <a:t> </a:t>
            </a:r>
            <a:r>
              <a:rPr sz="1000" spc="-30" dirty="0">
                <a:solidFill>
                  <a:srgbClr val="FFFFFF"/>
                </a:solidFill>
                <a:latin typeface="Trebuchet MS"/>
                <a:cs typeface="Trebuchet MS"/>
              </a:rPr>
              <a:t>have</a:t>
            </a:r>
            <a:r>
              <a:rPr sz="1000" spc="-150" dirty="0">
                <a:solidFill>
                  <a:srgbClr val="FFFFFF"/>
                </a:solidFill>
                <a:latin typeface="Trebuchet MS"/>
                <a:cs typeface="Trebuchet MS"/>
              </a:rPr>
              <a:t> </a:t>
            </a:r>
            <a:r>
              <a:rPr sz="1000" spc="-30" dirty="0">
                <a:solidFill>
                  <a:srgbClr val="FFFFFF"/>
                </a:solidFill>
                <a:latin typeface="Trebuchet MS"/>
                <a:cs typeface="Trebuchet MS"/>
              </a:rPr>
              <a:t>a</a:t>
            </a:r>
            <a:r>
              <a:rPr sz="1000" spc="-150" dirty="0">
                <a:solidFill>
                  <a:srgbClr val="FFFFFF"/>
                </a:solidFill>
                <a:latin typeface="Trebuchet MS"/>
                <a:cs typeface="Trebuchet MS"/>
              </a:rPr>
              <a:t> </a:t>
            </a:r>
            <a:r>
              <a:rPr sz="1000" spc="-30" dirty="0">
                <a:solidFill>
                  <a:srgbClr val="FFFFFF"/>
                </a:solidFill>
                <a:latin typeface="Trebuchet MS"/>
                <a:cs typeface="Trebuchet MS"/>
              </a:rPr>
              <a:t>large</a:t>
            </a:r>
            <a:r>
              <a:rPr sz="1000" spc="-150" dirty="0">
                <a:solidFill>
                  <a:srgbClr val="FFFFFF"/>
                </a:solidFill>
                <a:latin typeface="Trebuchet MS"/>
                <a:cs typeface="Trebuchet MS"/>
              </a:rPr>
              <a:t> </a:t>
            </a:r>
            <a:r>
              <a:rPr sz="1000" spc="-15" dirty="0">
                <a:solidFill>
                  <a:srgbClr val="FFFFFF"/>
                </a:solidFill>
                <a:latin typeface="Trebuchet MS"/>
                <a:cs typeface="Trebuchet MS"/>
              </a:rPr>
              <a:t>impact</a:t>
            </a:r>
            <a:r>
              <a:rPr sz="1000" spc="-150" dirty="0">
                <a:solidFill>
                  <a:srgbClr val="FFFFFF"/>
                </a:solidFill>
                <a:latin typeface="Trebuchet MS"/>
                <a:cs typeface="Trebuchet MS"/>
              </a:rPr>
              <a:t> </a:t>
            </a:r>
            <a:r>
              <a:rPr sz="1000" spc="-15" dirty="0">
                <a:solidFill>
                  <a:srgbClr val="FFFFFF"/>
                </a:solidFill>
                <a:latin typeface="Trebuchet MS"/>
                <a:cs typeface="Trebuchet MS"/>
              </a:rPr>
              <a:t>on</a:t>
            </a:r>
            <a:r>
              <a:rPr sz="1000" spc="-150" dirty="0">
                <a:solidFill>
                  <a:srgbClr val="FFFFFF"/>
                </a:solidFill>
                <a:latin typeface="Trebuchet MS"/>
                <a:cs typeface="Trebuchet MS"/>
              </a:rPr>
              <a:t> </a:t>
            </a:r>
            <a:r>
              <a:rPr sz="1000" spc="-25" dirty="0">
                <a:solidFill>
                  <a:srgbClr val="FFFFFF"/>
                </a:solidFill>
                <a:latin typeface="Trebuchet MS"/>
                <a:cs typeface="Trebuchet MS"/>
              </a:rPr>
              <a:t>our  society </a:t>
            </a:r>
            <a:r>
              <a:rPr sz="1000" spc="-45" dirty="0">
                <a:solidFill>
                  <a:srgbClr val="FFFFFF"/>
                </a:solidFill>
                <a:latin typeface="Trebuchet MS"/>
                <a:cs typeface="Trebuchet MS"/>
              </a:rPr>
              <a:t>(e.g., </a:t>
            </a:r>
            <a:r>
              <a:rPr sz="1000" spc="-30" dirty="0">
                <a:solidFill>
                  <a:srgbClr val="FFFFFF"/>
                </a:solidFill>
                <a:latin typeface="Trebuchet MS"/>
                <a:cs typeface="Trebuchet MS"/>
              </a:rPr>
              <a:t>climate, </a:t>
            </a:r>
            <a:r>
              <a:rPr sz="1000" spc="-15" dirty="0">
                <a:solidFill>
                  <a:srgbClr val="FFFFFF"/>
                </a:solidFill>
                <a:latin typeface="Trebuchet MS"/>
                <a:cs typeface="Trebuchet MS"/>
              </a:rPr>
              <a:t>biological </a:t>
            </a:r>
            <a:r>
              <a:rPr sz="1000" spc="-25" dirty="0">
                <a:solidFill>
                  <a:srgbClr val="FFFFFF"/>
                </a:solidFill>
                <a:latin typeface="Trebuchet MS"/>
                <a:cs typeface="Trebuchet MS"/>
              </a:rPr>
              <a:t>interactions </a:t>
            </a:r>
            <a:r>
              <a:rPr sz="1000" spc="-20" dirty="0">
                <a:solidFill>
                  <a:srgbClr val="FFFFFF"/>
                </a:solidFill>
                <a:latin typeface="Trebuchet MS"/>
                <a:cs typeface="Trebuchet MS"/>
              </a:rPr>
              <a:t> </a:t>
            </a:r>
            <a:r>
              <a:rPr sz="1000" spc="-45" dirty="0">
                <a:solidFill>
                  <a:srgbClr val="FFFFFF"/>
                </a:solidFill>
                <a:latin typeface="Trebuchet MS"/>
                <a:cs typeface="Trebuchet MS"/>
              </a:rPr>
              <a:t>etc.). </a:t>
            </a:r>
            <a:r>
              <a:rPr sz="1000" dirty="0">
                <a:solidFill>
                  <a:srgbClr val="FFFFFF"/>
                </a:solidFill>
                <a:latin typeface="Trebuchet MS"/>
                <a:cs typeface="Trebuchet MS"/>
              </a:rPr>
              <a:t>On </a:t>
            </a:r>
            <a:r>
              <a:rPr sz="1000" spc="-35" dirty="0">
                <a:solidFill>
                  <a:srgbClr val="FFFFFF"/>
                </a:solidFill>
                <a:latin typeface="Trebuchet MS"/>
                <a:cs typeface="Trebuchet MS"/>
              </a:rPr>
              <a:t>the </a:t>
            </a:r>
            <a:r>
              <a:rPr sz="1000" spc="-40" dirty="0">
                <a:solidFill>
                  <a:srgbClr val="FFFFFF"/>
                </a:solidFill>
                <a:latin typeface="Trebuchet MS"/>
                <a:cs typeface="Trebuchet MS"/>
              </a:rPr>
              <a:t>other </a:t>
            </a:r>
            <a:r>
              <a:rPr sz="1000" spc="-15" dirty="0">
                <a:solidFill>
                  <a:srgbClr val="FFFFFF"/>
                </a:solidFill>
                <a:latin typeface="Trebuchet MS"/>
                <a:cs typeface="Trebuchet MS"/>
              </a:rPr>
              <a:t>hand, </a:t>
            </a:r>
            <a:r>
              <a:rPr sz="1000" spc="-65" dirty="0">
                <a:solidFill>
                  <a:srgbClr val="FFFFFF"/>
                </a:solidFill>
                <a:latin typeface="Trebuchet MS"/>
                <a:cs typeface="Trebuchet MS"/>
              </a:rPr>
              <a:t>we </a:t>
            </a:r>
            <a:r>
              <a:rPr sz="1000" spc="-15" dirty="0">
                <a:solidFill>
                  <a:srgbClr val="FFFFFF"/>
                </a:solidFill>
                <a:latin typeface="Trebuchet MS"/>
                <a:cs typeface="Trebuchet MS"/>
              </a:rPr>
              <a:t>seek </a:t>
            </a:r>
            <a:r>
              <a:rPr sz="1000" spc="-55" dirty="0">
                <a:solidFill>
                  <a:srgbClr val="FFFFFF"/>
                </a:solidFill>
                <a:latin typeface="Trebuchet MS"/>
                <a:cs typeface="Trebuchet MS"/>
              </a:rPr>
              <a:t>to </a:t>
            </a:r>
            <a:r>
              <a:rPr sz="1000" spc="-30" dirty="0">
                <a:solidFill>
                  <a:srgbClr val="FFFFFF"/>
                </a:solidFill>
                <a:latin typeface="Trebuchet MS"/>
                <a:cs typeface="Trebuchet MS"/>
              </a:rPr>
              <a:t>develop </a:t>
            </a:r>
            <a:r>
              <a:rPr sz="1000" spc="-25" dirty="0">
                <a:solidFill>
                  <a:srgbClr val="FFFFFF"/>
                </a:solidFill>
                <a:latin typeface="Trebuchet MS"/>
                <a:cs typeface="Trebuchet MS"/>
              </a:rPr>
              <a:t> </a:t>
            </a:r>
            <a:r>
              <a:rPr sz="1000" dirty="0">
                <a:solidFill>
                  <a:srgbClr val="FFFFFF"/>
                </a:solidFill>
                <a:latin typeface="Trebuchet MS"/>
                <a:cs typeface="Trebuchet MS"/>
              </a:rPr>
              <a:t>AI/ML </a:t>
            </a:r>
            <a:r>
              <a:rPr sz="1000" spc="-10" dirty="0">
                <a:solidFill>
                  <a:srgbClr val="FFFFFF"/>
                </a:solidFill>
                <a:latin typeface="Trebuchet MS"/>
                <a:cs typeface="Trebuchet MS"/>
              </a:rPr>
              <a:t>models </a:t>
            </a:r>
            <a:r>
              <a:rPr sz="1000" spc="-45" dirty="0">
                <a:solidFill>
                  <a:srgbClr val="FFFFFF"/>
                </a:solidFill>
                <a:latin typeface="Trebuchet MS"/>
                <a:cs typeface="Trebuchet MS"/>
              </a:rPr>
              <a:t>for </a:t>
            </a:r>
            <a:r>
              <a:rPr sz="1000" spc="-25" dirty="0">
                <a:solidFill>
                  <a:srgbClr val="FFFFFF"/>
                </a:solidFill>
                <a:latin typeface="Trebuchet MS"/>
                <a:cs typeface="Trebuchet MS"/>
              </a:rPr>
              <a:t>intelligent </a:t>
            </a:r>
            <a:r>
              <a:rPr sz="1000" spc="-30" dirty="0">
                <a:solidFill>
                  <a:srgbClr val="FFFFFF"/>
                </a:solidFill>
                <a:latin typeface="Trebuchet MS"/>
                <a:cs typeface="Trebuchet MS"/>
              </a:rPr>
              <a:t>robotic </a:t>
            </a:r>
            <a:r>
              <a:rPr sz="1000" spc="-10" dirty="0">
                <a:solidFill>
                  <a:srgbClr val="FFFFFF"/>
                </a:solidFill>
                <a:latin typeface="Trebuchet MS"/>
                <a:cs typeface="Trebuchet MS"/>
              </a:rPr>
              <a:t>systems </a:t>
            </a:r>
            <a:r>
              <a:rPr sz="1000" spc="-5" dirty="0">
                <a:solidFill>
                  <a:srgbClr val="FFFFFF"/>
                </a:solidFill>
                <a:latin typeface="Trebuchet MS"/>
                <a:cs typeface="Trebuchet MS"/>
              </a:rPr>
              <a:t> </a:t>
            </a:r>
            <a:r>
              <a:rPr sz="1000" spc="-40" dirty="0">
                <a:solidFill>
                  <a:srgbClr val="FFFFFF"/>
                </a:solidFill>
                <a:latin typeface="Trebuchet MS"/>
                <a:cs typeface="Trebuchet MS"/>
              </a:rPr>
              <a:t>that </a:t>
            </a:r>
            <a:r>
              <a:rPr sz="1000" spc="-5" dirty="0">
                <a:solidFill>
                  <a:srgbClr val="FFFFFF"/>
                </a:solidFill>
                <a:latin typeface="Trebuchet MS"/>
                <a:cs typeface="Trebuchet MS"/>
              </a:rPr>
              <a:t>can </a:t>
            </a:r>
            <a:r>
              <a:rPr sz="1000" spc="-30" dirty="0">
                <a:solidFill>
                  <a:srgbClr val="FFFFFF"/>
                </a:solidFill>
                <a:latin typeface="Trebuchet MS"/>
                <a:cs typeface="Trebuchet MS"/>
              </a:rPr>
              <a:t>act </a:t>
            </a:r>
            <a:r>
              <a:rPr sz="1000" spc="-10" dirty="0">
                <a:solidFill>
                  <a:srgbClr val="FFFFFF"/>
                </a:solidFill>
                <a:latin typeface="Trebuchet MS"/>
                <a:cs typeface="Trebuchet MS"/>
              </a:rPr>
              <a:t>and </a:t>
            </a:r>
            <a:r>
              <a:rPr sz="1000" spc="-35" dirty="0">
                <a:solidFill>
                  <a:srgbClr val="FFFFFF"/>
                </a:solidFill>
                <a:latin typeface="Trebuchet MS"/>
                <a:cs typeface="Trebuchet MS"/>
              </a:rPr>
              <a:t>interact </a:t>
            </a:r>
            <a:r>
              <a:rPr sz="1000" dirty="0">
                <a:solidFill>
                  <a:srgbClr val="FFFFFF"/>
                </a:solidFill>
                <a:latin typeface="Trebuchet MS"/>
                <a:cs typeface="Trebuchet MS"/>
              </a:rPr>
              <a:t>in </a:t>
            </a:r>
            <a:r>
              <a:rPr sz="1000" spc="-35" dirty="0">
                <a:solidFill>
                  <a:srgbClr val="FFFFFF"/>
                </a:solidFill>
                <a:latin typeface="Trebuchet MS"/>
                <a:cs typeface="Trebuchet MS"/>
              </a:rPr>
              <a:t>the </a:t>
            </a:r>
            <a:r>
              <a:rPr sz="1000" spc="-25" dirty="0">
                <a:solidFill>
                  <a:srgbClr val="FFFFFF"/>
                </a:solidFill>
                <a:latin typeface="Trebuchet MS"/>
                <a:cs typeface="Trebuchet MS"/>
              </a:rPr>
              <a:t>environment </a:t>
            </a:r>
            <a:r>
              <a:rPr sz="1000" spc="-20" dirty="0">
                <a:solidFill>
                  <a:srgbClr val="FFFFFF"/>
                </a:solidFill>
                <a:latin typeface="Trebuchet MS"/>
                <a:cs typeface="Trebuchet MS"/>
              </a:rPr>
              <a:t> </a:t>
            </a:r>
            <a:r>
              <a:rPr sz="1000" spc="-45" dirty="0">
                <a:solidFill>
                  <a:srgbClr val="FFFFFF"/>
                </a:solidFill>
                <a:latin typeface="Trebuchet MS"/>
                <a:cs typeface="Trebuchet MS"/>
              </a:rPr>
              <a:t>(e.g.,</a:t>
            </a:r>
            <a:r>
              <a:rPr sz="1000" spc="-40" dirty="0">
                <a:solidFill>
                  <a:srgbClr val="FFFFFF"/>
                </a:solidFill>
                <a:latin typeface="Trebuchet MS"/>
                <a:cs typeface="Trebuchet MS"/>
              </a:rPr>
              <a:t> robot</a:t>
            </a:r>
            <a:r>
              <a:rPr sz="1000" spc="-35" dirty="0">
                <a:solidFill>
                  <a:srgbClr val="FFFFFF"/>
                </a:solidFill>
                <a:latin typeface="Trebuchet MS"/>
                <a:cs typeface="Trebuchet MS"/>
              </a:rPr>
              <a:t> </a:t>
            </a:r>
            <a:r>
              <a:rPr sz="1000" spc="-20" dirty="0">
                <a:solidFill>
                  <a:srgbClr val="FFFFFF"/>
                </a:solidFill>
                <a:latin typeface="Trebuchet MS"/>
                <a:cs typeface="Trebuchet MS"/>
              </a:rPr>
              <a:t>manipulators,</a:t>
            </a:r>
            <a:r>
              <a:rPr sz="1000" spc="-15" dirty="0">
                <a:solidFill>
                  <a:srgbClr val="FFFFFF"/>
                </a:solidFill>
                <a:latin typeface="Trebuchet MS"/>
                <a:cs typeface="Trebuchet MS"/>
              </a:rPr>
              <a:t> </a:t>
            </a:r>
            <a:r>
              <a:rPr sz="1000" spc="-25" dirty="0">
                <a:solidFill>
                  <a:srgbClr val="FFFFFF"/>
                </a:solidFill>
                <a:latin typeface="Trebuchet MS"/>
                <a:cs typeface="Trebuchet MS"/>
              </a:rPr>
              <a:t>soft</a:t>
            </a:r>
            <a:r>
              <a:rPr sz="1000" spc="254" dirty="0">
                <a:solidFill>
                  <a:srgbClr val="FFFFFF"/>
                </a:solidFill>
                <a:latin typeface="Trebuchet MS"/>
                <a:cs typeface="Trebuchet MS"/>
              </a:rPr>
              <a:t> </a:t>
            </a:r>
            <a:r>
              <a:rPr sz="1000" spc="-30" dirty="0">
                <a:solidFill>
                  <a:srgbClr val="FFFFFF"/>
                </a:solidFill>
                <a:latin typeface="Trebuchet MS"/>
                <a:cs typeface="Trebuchet MS"/>
              </a:rPr>
              <a:t>robotic </a:t>
            </a:r>
            <a:r>
              <a:rPr sz="1000" spc="-290" dirty="0">
                <a:solidFill>
                  <a:srgbClr val="FFFFFF"/>
                </a:solidFill>
                <a:latin typeface="Trebuchet MS"/>
                <a:cs typeface="Trebuchet MS"/>
              </a:rPr>
              <a:t> </a:t>
            </a:r>
            <a:r>
              <a:rPr sz="1000" spc="-10" dirty="0">
                <a:solidFill>
                  <a:srgbClr val="FFFFFF"/>
                </a:solidFill>
                <a:latin typeface="Trebuchet MS"/>
                <a:cs typeface="Trebuchet MS"/>
              </a:rPr>
              <a:t>systems</a:t>
            </a:r>
            <a:r>
              <a:rPr sz="1000" spc="-5" dirty="0">
                <a:solidFill>
                  <a:srgbClr val="FFFFFF"/>
                </a:solidFill>
                <a:latin typeface="Trebuchet MS"/>
                <a:cs typeface="Trebuchet MS"/>
              </a:rPr>
              <a:t> </a:t>
            </a:r>
            <a:r>
              <a:rPr sz="1000" spc="-45" dirty="0">
                <a:solidFill>
                  <a:srgbClr val="FFFFFF"/>
                </a:solidFill>
                <a:latin typeface="Trebuchet MS"/>
                <a:cs typeface="Trebuchet MS"/>
              </a:rPr>
              <a:t>etc.).</a:t>
            </a:r>
            <a:r>
              <a:rPr sz="1000" spc="-40" dirty="0">
                <a:solidFill>
                  <a:srgbClr val="FFFFFF"/>
                </a:solidFill>
                <a:latin typeface="Trebuchet MS"/>
                <a:cs typeface="Trebuchet MS"/>
              </a:rPr>
              <a:t> </a:t>
            </a:r>
            <a:r>
              <a:rPr sz="1000" spc="-30" dirty="0">
                <a:solidFill>
                  <a:srgbClr val="FFFFFF"/>
                </a:solidFill>
                <a:latin typeface="Trebuchet MS"/>
                <a:cs typeface="Trebuchet MS"/>
              </a:rPr>
              <a:t>Here,</a:t>
            </a:r>
            <a:r>
              <a:rPr sz="1000" spc="-25" dirty="0">
                <a:solidFill>
                  <a:srgbClr val="FFFFFF"/>
                </a:solidFill>
                <a:latin typeface="Trebuchet MS"/>
                <a:cs typeface="Trebuchet MS"/>
              </a:rPr>
              <a:t> </a:t>
            </a:r>
            <a:r>
              <a:rPr sz="1000" spc="-35" dirty="0">
                <a:solidFill>
                  <a:srgbClr val="FFFFFF"/>
                </a:solidFill>
                <a:latin typeface="Trebuchet MS"/>
                <a:cs typeface="Trebuchet MS"/>
              </a:rPr>
              <a:t>the</a:t>
            </a:r>
            <a:r>
              <a:rPr sz="1000" spc="229" dirty="0">
                <a:solidFill>
                  <a:srgbClr val="FFFFFF"/>
                </a:solidFill>
                <a:latin typeface="Trebuchet MS"/>
                <a:cs typeface="Trebuchet MS"/>
              </a:rPr>
              <a:t> </a:t>
            </a:r>
            <a:r>
              <a:rPr sz="1000" spc="-10" dirty="0">
                <a:solidFill>
                  <a:srgbClr val="FFFFFF"/>
                </a:solidFill>
                <a:latin typeface="Trebuchet MS"/>
                <a:cs typeface="Trebuchet MS"/>
              </a:rPr>
              <a:t>challenges</a:t>
            </a:r>
            <a:r>
              <a:rPr sz="1000" spc="280" dirty="0">
                <a:solidFill>
                  <a:srgbClr val="FFFFFF"/>
                </a:solidFill>
                <a:latin typeface="Trebuchet MS"/>
                <a:cs typeface="Trebuchet MS"/>
              </a:rPr>
              <a:t> </a:t>
            </a:r>
            <a:r>
              <a:rPr sz="1000" spc="-25" dirty="0">
                <a:solidFill>
                  <a:srgbClr val="FFFFFF"/>
                </a:solidFill>
                <a:latin typeface="Trebuchet MS"/>
                <a:cs typeface="Trebuchet MS"/>
              </a:rPr>
              <a:t>lie</a:t>
            </a:r>
            <a:r>
              <a:rPr sz="1000" spc="250" dirty="0">
                <a:solidFill>
                  <a:srgbClr val="FFFFFF"/>
                </a:solidFill>
                <a:latin typeface="Trebuchet MS"/>
                <a:cs typeface="Trebuchet MS"/>
              </a:rPr>
              <a:t> </a:t>
            </a:r>
            <a:r>
              <a:rPr sz="1000" dirty="0">
                <a:solidFill>
                  <a:srgbClr val="FFFFFF"/>
                </a:solidFill>
                <a:latin typeface="Trebuchet MS"/>
                <a:cs typeface="Trebuchet MS"/>
              </a:rPr>
              <a:t>in </a:t>
            </a:r>
            <a:r>
              <a:rPr sz="1000" spc="5" dirty="0">
                <a:solidFill>
                  <a:srgbClr val="FFFFFF"/>
                </a:solidFill>
                <a:latin typeface="Trebuchet MS"/>
                <a:cs typeface="Trebuchet MS"/>
              </a:rPr>
              <a:t> </a:t>
            </a:r>
            <a:r>
              <a:rPr sz="1000" spc="-35" dirty="0">
                <a:solidFill>
                  <a:srgbClr val="FFFFFF"/>
                </a:solidFill>
                <a:latin typeface="Trebuchet MS"/>
                <a:cs typeface="Trebuchet MS"/>
              </a:rPr>
              <a:t>the core </a:t>
            </a:r>
            <a:r>
              <a:rPr sz="1000" spc="-25" dirty="0">
                <a:solidFill>
                  <a:srgbClr val="FFFFFF"/>
                </a:solidFill>
                <a:latin typeface="Trebuchet MS"/>
                <a:cs typeface="Trebuchet MS"/>
              </a:rPr>
              <a:t>areas </a:t>
            </a:r>
            <a:r>
              <a:rPr sz="1000" spc="-40" dirty="0">
                <a:solidFill>
                  <a:srgbClr val="FFFFFF"/>
                </a:solidFill>
                <a:latin typeface="Trebuchet MS"/>
                <a:cs typeface="Trebuchet MS"/>
              </a:rPr>
              <a:t>of </a:t>
            </a:r>
            <a:r>
              <a:rPr sz="1000" spc="-10" dirty="0">
                <a:solidFill>
                  <a:srgbClr val="FFFFFF"/>
                </a:solidFill>
                <a:latin typeface="Trebuchet MS"/>
                <a:cs typeface="Trebuchet MS"/>
              </a:rPr>
              <a:t>planning, </a:t>
            </a:r>
            <a:r>
              <a:rPr sz="1000" spc="-30" dirty="0">
                <a:solidFill>
                  <a:srgbClr val="FFFFFF"/>
                </a:solidFill>
                <a:latin typeface="Trebuchet MS"/>
                <a:cs typeface="Trebuchet MS"/>
              </a:rPr>
              <a:t>perception, </a:t>
            </a:r>
            <a:r>
              <a:rPr sz="1000" spc="-5" dirty="0">
                <a:solidFill>
                  <a:srgbClr val="FFFFFF"/>
                </a:solidFill>
                <a:latin typeface="Trebuchet MS"/>
                <a:cs typeface="Trebuchet MS"/>
              </a:rPr>
              <a:t>NLP, </a:t>
            </a:r>
            <a:r>
              <a:rPr sz="1000" dirty="0">
                <a:solidFill>
                  <a:srgbClr val="FFFFFF"/>
                </a:solidFill>
                <a:latin typeface="Trebuchet MS"/>
                <a:cs typeface="Trebuchet MS"/>
              </a:rPr>
              <a:t> </a:t>
            </a:r>
            <a:r>
              <a:rPr sz="1000" spc="-15" dirty="0">
                <a:solidFill>
                  <a:srgbClr val="FFFFFF"/>
                </a:solidFill>
                <a:latin typeface="Trebuchet MS"/>
                <a:cs typeface="Trebuchet MS"/>
              </a:rPr>
              <a:t>reasoning </a:t>
            </a:r>
            <a:r>
              <a:rPr sz="1000" spc="-40" dirty="0">
                <a:solidFill>
                  <a:srgbClr val="FFFFFF"/>
                </a:solidFill>
                <a:latin typeface="Trebuchet MS"/>
                <a:cs typeface="Trebuchet MS"/>
              </a:rPr>
              <a:t>&amp; </a:t>
            </a:r>
            <a:r>
              <a:rPr sz="1000" spc="-30" dirty="0">
                <a:solidFill>
                  <a:srgbClr val="FFFFFF"/>
                </a:solidFill>
                <a:latin typeface="Trebuchet MS"/>
                <a:cs typeface="Trebuchet MS"/>
              </a:rPr>
              <a:t>knowledge, control </a:t>
            </a:r>
            <a:r>
              <a:rPr sz="1000" spc="-15" dirty="0">
                <a:solidFill>
                  <a:srgbClr val="FFFFFF"/>
                </a:solidFill>
                <a:latin typeface="Trebuchet MS"/>
                <a:cs typeface="Trebuchet MS"/>
              </a:rPr>
              <a:t>necessary </a:t>
            </a:r>
            <a:r>
              <a:rPr sz="1000" spc="-45" dirty="0">
                <a:solidFill>
                  <a:srgbClr val="FFFFFF"/>
                </a:solidFill>
                <a:latin typeface="Trebuchet MS"/>
                <a:cs typeface="Trebuchet MS"/>
              </a:rPr>
              <a:t>for </a:t>
            </a:r>
            <a:r>
              <a:rPr sz="1000" spc="-290" dirty="0">
                <a:solidFill>
                  <a:srgbClr val="FFFFFF"/>
                </a:solidFill>
                <a:latin typeface="Trebuchet MS"/>
                <a:cs typeface="Trebuchet MS"/>
              </a:rPr>
              <a:t> </a:t>
            </a:r>
            <a:r>
              <a:rPr sz="1000" spc="-10" dirty="0">
                <a:solidFill>
                  <a:srgbClr val="FFFFFF"/>
                </a:solidFill>
                <a:latin typeface="Trebuchet MS"/>
                <a:cs typeface="Trebuchet MS"/>
              </a:rPr>
              <a:t>physical</a:t>
            </a:r>
            <a:r>
              <a:rPr sz="1000" spc="-30" dirty="0">
                <a:solidFill>
                  <a:srgbClr val="FFFFFF"/>
                </a:solidFill>
                <a:latin typeface="Trebuchet MS"/>
                <a:cs typeface="Trebuchet MS"/>
              </a:rPr>
              <a:t> robotic </a:t>
            </a:r>
            <a:r>
              <a:rPr sz="1000" spc="-10" dirty="0">
                <a:solidFill>
                  <a:srgbClr val="FFFFFF"/>
                </a:solidFill>
                <a:latin typeface="Trebuchet MS"/>
                <a:cs typeface="Trebuchet MS"/>
              </a:rPr>
              <a:t>systems</a:t>
            </a:r>
            <a:r>
              <a:rPr sz="1000" spc="-30" dirty="0">
                <a:solidFill>
                  <a:srgbClr val="FFFFFF"/>
                </a:solidFill>
                <a:latin typeface="Trebuchet MS"/>
                <a:cs typeface="Trebuchet MS"/>
              </a:rPr>
              <a:t> </a:t>
            </a:r>
            <a:r>
              <a:rPr sz="1000" spc="-40" dirty="0">
                <a:solidFill>
                  <a:srgbClr val="FFFFFF"/>
                </a:solidFill>
                <a:latin typeface="Trebuchet MS"/>
                <a:cs typeface="Trebuchet MS"/>
              </a:rPr>
              <a:t>that</a:t>
            </a:r>
            <a:r>
              <a:rPr sz="1000" spc="-30" dirty="0">
                <a:solidFill>
                  <a:srgbClr val="FFFFFF"/>
                </a:solidFill>
                <a:latin typeface="Trebuchet MS"/>
                <a:cs typeface="Trebuchet MS"/>
              </a:rPr>
              <a:t> </a:t>
            </a:r>
            <a:r>
              <a:rPr sz="1000" spc="-10" dirty="0">
                <a:solidFill>
                  <a:srgbClr val="FFFFFF"/>
                </a:solidFill>
                <a:latin typeface="Trebuchet MS"/>
                <a:cs typeface="Trebuchet MS"/>
              </a:rPr>
              <a:t>display</a:t>
            </a:r>
            <a:r>
              <a:rPr sz="1000" spc="-25" dirty="0">
                <a:solidFill>
                  <a:srgbClr val="FFFFFF"/>
                </a:solidFill>
                <a:latin typeface="Trebuchet MS"/>
                <a:cs typeface="Trebuchet MS"/>
              </a:rPr>
              <a:t> </a:t>
            </a:r>
            <a:r>
              <a:rPr sz="1000" spc="-30" dirty="0">
                <a:solidFill>
                  <a:srgbClr val="FFFFFF"/>
                </a:solidFill>
                <a:latin typeface="Trebuchet MS"/>
                <a:cs typeface="Trebuchet MS"/>
              </a:rPr>
              <a:t>general- </a:t>
            </a:r>
            <a:r>
              <a:rPr sz="1000" spc="-290" dirty="0">
                <a:solidFill>
                  <a:srgbClr val="FFFFFF"/>
                </a:solidFill>
                <a:latin typeface="Trebuchet MS"/>
                <a:cs typeface="Trebuchet MS"/>
              </a:rPr>
              <a:t> </a:t>
            </a:r>
            <a:r>
              <a:rPr sz="1000" spc="-15" dirty="0">
                <a:solidFill>
                  <a:srgbClr val="FFFFFF"/>
                </a:solidFill>
                <a:latin typeface="Trebuchet MS"/>
                <a:cs typeface="Trebuchet MS"/>
              </a:rPr>
              <a:t>purpose </a:t>
            </a:r>
            <a:r>
              <a:rPr sz="1000" spc="-25" dirty="0">
                <a:solidFill>
                  <a:srgbClr val="FFFFFF"/>
                </a:solidFill>
                <a:latin typeface="Trebuchet MS"/>
                <a:cs typeface="Trebuchet MS"/>
              </a:rPr>
              <a:t>intelligence, </a:t>
            </a:r>
            <a:r>
              <a:rPr sz="1000" spc="-30" dirty="0">
                <a:solidFill>
                  <a:srgbClr val="FFFFFF"/>
                </a:solidFill>
                <a:latin typeface="Trebuchet MS"/>
                <a:cs typeface="Trebuchet MS"/>
              </a:rPr>
              <a:t>particularly </a:t>
            </a:r>
            <a:r>
              <a:rPr sz="1000" dirty="0">
                <a:solidFill>
                  <a:srgbClr val="FFFFFF"/>
                </a:solidFill>
                <a:latin typeface="Trebuchet MS"/>
                <a:cs typeface="Trebuchet MS"/>
              </a:rPr>
              <a:t>in </a:t>
            </a:r>
            <a:r>
              <a:rPr sz="1000" spc="-5" dirty="0">
                <a:solidFill>
                  <a:srgbClr val="FFFFFF"/>
                </a:solidFill>
                <a:latin typeface="Trebuchet MS"/>
                <a:cs typeface="Trebuchet MS"/>
              </a:rPr>
              <a:t>domains </a:t>
            </a:r>
            <a:r>
              <a:rPr sz="1000" dirty="0">
                <a:solidFill>
                  <a:srgbClr val="FFFFFF"/>
                </a:solidFill>
                <a:latin typeface="Trebuchet MS"/>
                <a:cs typeface="Trebuchet MS"/>
              </a:rPr>
              <a:t> </a:t>
            </a:r>
            <a:r>
              <a:rPr sz="1000" spc="-20" dirty="0">
                <a:solidFill>
                  <a:srgbClr val="FFFFFF"/>
                </a:solidFill>
                <a:latin typeface="Trebuchet MS"/>
                <a:cs typeface="Trebuchet MS"/>
              </a:rPr>
              <a:t>cohabited</a:t>
            </a:r>
            <a:r>
              <a:rPr sz="1000" spc="-5" dirty="0">
                <a:solidFill>
                  <a:srgbClr val="FFFFFF"/>
                </a:solidFill>
                <a:latin typeface="Trebuchet MS"/>
                <a:cs typeface="Trebuchet MS"/>
              </a:rPr>
              <a:t> </a:t>
            </a:r>
            <a:r>
              <a:rPr sz="1000" spc="-35" dirty="0">
                <a:solidFill>
                  <a:srgbClr val="FFFFFF"/>
                </a:solidFill>
                <a:latin typeface="Trebuchet MS"/>
                <a:cs typeface="Trebuchet MS"/>
              </a:rPr>
              <a:t>with</a:t>
            </a:r>
            <a:r>
              <a:rPr sz="1000" dirty="0">
                <a:solidFill>
                  <a:srgbClr val="FFFFFF"/>
                </a:solidFill>
                <a:latin typeface="Trebuchet MS"/>
                <a:cs typeface="Trebuchet MS"/>
              </a:rPr>
              <a:t> </a:t>
            </a:r>
            <a:r>
              <a:rPr sz="1000" spc="-30" dirty="0">
                <a:solidFill>
                  <a:srgbClr val="FFFFFF"/>
                </a:solidFill>
                <a:latin typeface="Trebuchet MS"/>
                <a:cs typeface="Trebuchet MS"/>
              </a:rPr>
              <a:t>people.</a:t>
            </a:r>
            <a:endParaRPr sz="1000">
              <a:latin typeface="Trebuchet MS"/>
              <a:cs typeface="Trebuchet MS"/>
            </a:endParaRPr>
          </a:p>
        </p:txBody>
      </p:sp>
      <p:sp>
        <p:nvSpPr>
          <p:cNvPr id="5" name="object 5"/>
          <p:cNvSpPr txBox="1"/>
          <p:nvPr/>
        </p:nvSpPr>
        <p:spPr>
          <a:xfrm>
            <a:off x="707299" y="4586662"/>
            <a:ext cx="1768475" cy="2456180"/>
          </a:xfrm>
          <a:prstGeom prst="rect">
            <a:avLst/>
          </a:prstGeom>
        </p:spPr>
        <p:txBody>
          <a:bodyPr vert="horz" wrap="square" lIns="0" tIns="81280" rIns="0" bIns="0" rtlCol="0">
            <a:spAutoFit/>
          </a:bodyPr>
          <a:lstStyle/>
          <a:p>
            <a:pPr marL="12700">
              <a:lnSpc>
                <a:spcPct val="100000"/>
              </a:lnSpc>
              <a:spcBef>
                <a:spcPts val="640"/>
              </a:spcBef>
            </a:pPr>
            <a:r>
              <a:rPr sz="1600" b="1" spc="-90" dirty="0">
                <a:solidFill>
                  <a:srgbClr val="FFFFFF"/>
                </a:solidFill>
                <a:latin typeface="Verdana"/>
                <a:cs typeface="Verdana"/>
              </a:rPr>
              <a:t>K</a:t>
            </a:r>
            <a:r>
              <a:rPr sz="1600" b="1" spc="-75" dirty="0">
                <a:solidFill>
                  <a:srgbClr val="FFFFFF"/>
                </a:solidFill>
                <a:latin typeface="Verdana"/>
                <a:cs typeface="Verdana"/>
              </a:rPr>
              <a:t>e</a:t>
            </a:r>
            <a:r>
              <a:rPr sz="1600" b="1" spc="-85" dirty="0">
                <a:solidFill>
                  <a:srgbClr val="FFFFFF"/>
                </a:solidFill>
                <a:latin typeface="Verdana"/>
                <a:cs typeface="Verdana"/>
              </a:rPr>
              <a:t>y</a:t>
            </a:r>
            <a:r>
              <a:rPr sz="1600" b="1" spc="-95" dirty="0">
                <a:solidFill>
                  <a:srgbClr val="FFFFFF"/>
                </a:solidFill>
                <a:latin typeface="Verdana"/>
                <a:cs typeface="Verdana"/>
              </a:rPr>
              <a:t> </a:t>
            </a:r>
            <a:r>
              <a:rPr sz="1600" b="1" spc="-30" dirty="0">
                <a:solidFill>
                  <a:srgbClr val="FFFFFF"/>
                </a:solidFill>
                <a:latin typeface="Verdana"/>
                <a:cs typeface="Verdana"/>
              </a:rPr>
              <a:t>Be</a:t>
            </a:r>
            <a:r>
              <a:rPr sz="1600" b="1" spc="-25" dirty="0">
                <a:solidFill>
                  <a:srgbClr val="FFFFFF"/>
                </a:solidFill>
                <a:latin typeface="Verdana"/>
                <a:cs typeface="Verdana"/>
              </a:rPr>
              <a:t>n</a:t>
            </a:r>
            <a:r>
              <a:rPr sz="1600" b="1" spc="-70" dirty="0">
                <a:solidFill>
                  <a:srgbClr val="FFFFFF"/>
                </a:solidFill>
                <a:latin typeface="Verdana"/>
                <a:cs typeface="Verdana"/>
              </a:rPr>
              <a:t>e</a:t>
            </a:r>
            <a:r>
              <a:rPr sz="1600" b="1" spc="-65" dirty="0">
                <a:solidFill>
                  <a:srgbClr val="FFFFFF"/>
                </a:solidFill>
                <a:latin typeface="Verdana"/>
                <a:cs typeface="Verdana"/>
              </a:rPr>
              <a:t>f</a:t>
            </a:r>
            <a:r>
              <a:rPr sz="1600" b="1" spc="-80" dirty="0">
                <a:solidFill>
                  <a:srgbClr val="FFFFFF"/>
                </a:solidFill>
                <a:latin typeface="Verdana"/>
                <a:cs typeface="Verdana"/>
              </a:rPr>
              <a:t>a</a:t>
            </a:r>
            <a:r>
              <a:rPr sz="1600" b="1" spc="10" dirty="0">
                <a:solidFill>
                  <a:srgbClr val="FFFFFF"/>
                </a:solidFill>
                <a:latin typeface="Verdana"/>
                <a:cs typeface="Verdana"/>
              </a:rPr>
              <a:t>c</a:t>
            </a:r>
            <a:r>
              <a:rPr sz="1600" b="1" spc="-65" dirty="0">
                <a:solidFill>
                  <a:srgbClr val="FFFFFF"/>
                </a:solidFill>
                <a:latin typeface="Verdana"/>
                <a:cs typeface="Verdana"/>
              </a:rPr>
              <a:t>t</a:t>
            </a:r>
            <a:r>
              <a:rPr sz="1600" b="1" spc="-95" dirty="0">
                <a:solidFill>
                  <a:srgbClr val="FFFFFF"/>
                </a:solidFill>
                <a:latin typeface="Verdana"/>
                <a:cs typeface="Verdana"/>
              </a:rPr>
              <a:t>o</a:t>
            </a:r>
            <a:r>
              <a:rPr sz="1600" b="1" spc="-75" dirty="0">
                <a:solidFill>
                  <a:srgbClr val="FFFFFF"/>
                </a:solidFill>
                <a:latin typeface="Verdana"/>
                <a:cs typeface="Verdana"/>
              </a:rPr>
              <a:t>r</a:t>
            </a:r>
            <a:r>
              <a:rPr sz="1600" b="1" spc="-100" dirty="0">
                <a:solidFill>
                  <a:srgbClr val="FFFFFF"/>
                </a:solidFill>
                <a:latin typeface="Verdana"/>
                <a:cs typeface="Verdana"/>
              </a:rPr>
              <a:t>s</a:t>
            </a:r>
            <a:endParaRPr sz="1600">
              <a:latin typeface="Verdana"/>
              <a:cs typeface="Verdana"/>
            </a:endParaRPr>
          </a:p>
          <a:p>
            <a:pPr marL="12700">
              <a:lnSpc>
                <a:spcPct val="100000"/>
              </a:lnSpc>
              <a:spcBef>
                <a:spcPts val="340"/>
              </a:spcBef>
            </a:pPr>
            <a:r>
              <a:rPr sz="1000" spc="-5" dirty="0">
                <a:solidFill>
                  <a:srgbClr val="FFFFFF"/>
                </a:solidFill>
                <a:latin typeface="Trebuchet MS"/>
                <a:cs typeface="Trebuchet MS"/>
              </a:rPr>
              <a:t>Manufacturing</a:t>
            </a:r>
            <a:endParaRPr sz="1000">
              <a:latin typeface="Trebuchet MS"/>
              <a:cs typeface="Trebuchet MS"/>
            </a:endParaRPr>
          </a:p>
          <a:p>
            <a:pPr marL="12700">
              <a:lnSpc>
                <a:spcPct val="100000"/>
              </a:lnSpc>
              <a:spcBef>
                <a:spcPts val="665"/>
              </a:spcBef>
            </a:pPr>
            <a:r>
              <a:rPr sz="1000" spc="-5" dirty="0">
                <a:solidFill>
                  <a:srgbClr val="FFFFFF"/>
                </a:solidFill>
                <a:latin typeface="Trebuchet MS"/>
                <a:cs typeface="Trebuchet MS"/>
              </a:rPr>
              <a:t>Assistive</a:t>
            </a:r>
            <a:r>
              <a:rPr sz="1000" spc="-40" dirty="0">
                <a:solidFill>
                  <a:srgbClr val="FFFFFF"/>
                </a:solidFill>
                <a:latin typeface="Trebuchet MS"/>
                <a:cs typeface="Trebuchet MS"/>
              </a:rPr>
              <a:t> </a:t>
            </a:r>
            <a:r>
              <a:rPr sz="1000" spc="5" dirty="0">
                <a:solidFill>
                  <a:srgbClr val="FFFFFF"/>
                </a:solidFill>
                <a:latin typeface="Trebuchet MS"/>
                <a:cs typeface="Trebuchet MS"/>
              </a:rPr>
              <a:t>Homes</a:t>
            </a:r>
            <a:endParaRPr sz="1000">
              <a:latin typeface="Trebuchet MS"/>
              <a:cs typeface="Trebuchet MS"/>
            </a:endParaRPr>
          </a:p>
          <a:p>
            <a:pPr>
              <a:lnSpc>
                <a:spcPct val="100000"/>
              </a:lnSpc>
            </a:pPr>
            <a:endParaRPr sz="1200">
              <a:latin typeface="Trebuchet MS"/>
              <a:cs typeface="Trebuchet MS"/>
            </a:endParaRPr>
          </a:p>
          <a:p>
            <a:pPr marL="12700">
              <a:lnSpc>
                <a:spcPct val="100000"/>
              </a:lnSpc>
              <a:spcBef>
                <a:spcPts val="819"/>
              </a:spcBef>
            </a:pPr>
            <a:r>
              <a:rPr sz="1600" b="1" spc="-45" dirty="0">
                <a:solidFill>
                  <a:srgbClr val="FFFFFF"/>
                </a:solidFill>
                <a:latin typeface="Verdana"/>
                <a:cs typeface="Verdana"/>
              </a:rPr>
              <a:t>Faculty</a:t>
            </a:r>
            <a:endParaRPr sz="1600">
              <a:latin typeface="Verdana"/>
              <a:cs typeface="Verdana"/>
            </a:endParaRPr>
          </a:p>
          <a:p>
            <a:pPr marL="12700">
              <a:lnSpc>
                <a:spcPct val="100000"/>
              </a:lnSpc>
              <a:spcBef>
                <a:spcPts val="470"/>
              </a:spcBef>
            </a:pPr>
            <a:r>
              <a:rPr sz="1000" spc="-5" dirty="0">
                <a:solidFill>
                  <a:srgbClr val="FFFFFF"/>
                </a:solidFill>
                <a:latin typeface="Trebuchet MS"/>
                <a:cs typeface="Trebuchet MS"/>
              </a:rPr>
              <a:t>Sitikantha Roy</a:t>
            </a:r>
            <a:endParaRPr sz="1000">
              <a:latin typeface="Trebuchet MS"/>
              <a:cs typeface="Trebuchet MS"/>
            </a:endParaRPr>
          </a:p>
          <a:p>
            <a:pPr marL="12700" marR="685800">
              <a:lnSpc>
                <a:spcPct val="155600"/>
              </a:lnSpc>
            </a:pPr>
            <a:r>
              <a:rPr sz="1000" spc="5" dirty="0">
                <a:solidFill>
                  <a:srgbClr val="FFFFFF"/>
                </a:solidFill>
                <a:latin typeface="Trebuchet MS"/>
                <a:cs typeface="Trebuchet MS"/>
              </a:rPr>
              <a:t>Souvik</a:t>
            </a:r>
            <a:r>
              <a:rPr sz="1000" spc="-50" dirty="0">
                <a:solidFill>
                  <a:srgbClr val="FFFFFF"/>
                </a:solidFill>
                <a:latin typeface="Trebuchet MS"/>
                <a:cs typeface="Trebuchet MS"/>
              </a:rPr>
              <a:t> </a:t>
            </a:r>
            <a:r>
              <a:rPr sz="1000" spc="-30" dirty="0">
                <a:solidFill>
                  <a:srgbClr val="FFFFFF"/>
                </a:solidFill>
                <a:latin typeface="Trebuchet MS"/>
                <a:cs typeface="Trebuchet MS"/>
              </a:rPr>
              <a:t>Chakraborty </a:t>
            </a:r>
            <a:r>
              <a:rPr sz="1000" spc="-285" dirty="0">
                <a:solidFill>
                  <a:srgbClr val="FFFFFF"/>
                </a:solidFill>
                <a:latin typeface="Trebuchet MS"/>
                <a:cs typeface="Trebuchet MS"/>
              </a:rPr>
              <a:t> </a:t>
            </a:r>
            <a:r>
              <a:rPr sz="1000" spc="-5" dirty="0">
                <a:solidFill>
                  <a:srgbClr val="FFFFFF"/>
                </a:solidFill>
                <a:latin typeface="Trebuchet MS"/>
                <a:cs typeface="Trebuchet MS"/>
              </a:rPr>
              <a:t>Shaurya </a:t>
            </a:r>
            <a:r>
              <a:rPr sz="1000" dirty="0">
                <a:solidFill>
                  <a:srgbClr val="FFFFFF"/>
                </a:solidFill>
                <a:latin typeface="Trebuchet MS"/>
                <a:cs typeface="Trebuchet MS"/>
              </a:rPr>
              <a:t>Shriyam </a:t>
            </a:r>
            <a:r>
              <a:rPr sz="1000" spc="5" dirty="0">
                <a:solidFill>
                  <a:srgbClr val="FFFFFF"/>
                </a:solidFill>
                <a:latin typeface="Trebuchet MS"/>
                <a:cs typeface="Trebuchet MS"/>
              </a:rPr>
              <a:t> Rohan</a:t>
            </a:r>
            <a:r>
              <a:rPr sz="1000" spc="-10" dirty="0">
                <a:solidFill>
                  <a:srgbClr val="FFFFFF"/>
                </a:solidFill>
                <a:latin typeface="Trebuchet MS"/>
                <a:cs typeface="Trebuchet MS"/>
              </a:rPr>
              <a:t> </a:t>
            </a:r>
            <a:r>
              <a:rPr sz="1000" spc="5" dirty="0">
                <a:solidFill>
                  <a:srgbClr val="FFFFFF"/>
                </a:solidFill>
                <a:latin typeface="Trebuchet MS"/>
                <a:cs typeface="Trebuchet MS"/>
              </a:rPr>
              <a:t>Paul</a:t>
            </a:r>
            <a:endParaRPr sz="1000">
              <a:latin typeface="Trebuchet MS"/>
              <a:cs typeface="Trebuchet MS"/>
            </a:endParaRPr>
          </a:p>
          <a:p>
            <a:pPr marL="12700">
              <a:lnSpc>
                <a:spcPct val="100000"/>
              </a:lnSpc>
              <a:spcBef>
                <a:spcPts val="665"/>
              </a:spcBef>
            </a:pPr>
            <a:r>
              <a:rPr sz="1000" spc="-15" dirty="0">
                <a:solidFill>
                  <a:srgbClr val="FFFFFF"/>
                </a:solidFill>
                <a:latin typeface="Trebuchet MS"/>
                <a:cs typeface="Trebuchet MS"/>
              </a:rPr>
              <a:t>Arpan</a:t>
            </a:r>
            <a:r>
              <a:rPr sz="1000" spc="-30" dirty="0">
                <a:solidFill>
                  <a:srgbClr val="FFFFFF"/>
                </a:solidFill>
                <a:latin typeface="Trebuchet MS"/>
                <a:cs typeface="Trebuchet MS"/>
              </a:rPr>
              <a:t> </a:t>
            </a:r>
            <a:r>
              <a:rPr sz="1000" spc="-25" dirty="0">
                <a:solidFill>
                  <a:srgbClr val="FFFFFF"/>
                </a:solidFill>
                <a:latin typeface="Trebuchet MS"/>
                <a:cs typeface="Trebuchet MS"/>
              </a:rPr>
              <a:t>Chattopadhyay</a:t>
            </a:r>
            <a:endParaRPr sz="1000">
              <a:latin typeface="Trebuchet MS"/>
              <a:cs typeface="Trebuchet MS"/>
            </a:endParaRPr>
          </a:p>
        </p:txBody>
      </p:sp>
      <p:grpSp>
        <p:nvGrpSpPr>
          <p:cNvPr id="6" name="object 6"/>
          <p:cNvGrpSpPr/>
          <p:nvPr/>
        </p:nvGrpSpPr>
        <p:grpSpPr>
          <a:xfrm>
            <a:off x="716824" y="5161024"/>
            <a:ext cx="2303145" cy="1925320"/>
            <a:chOff x="716824" y="5161024"/>
            <a:chExt cx="2303145" cy="1925320"/>
          </a:xfrm>
        </p:grpSpPr>
        <p:sp>
          <p:nvSpPr>
            <p:cNvPr id="7" name="object 7"/>
            <p:cNvSpPr/>
            <p:nvPr/>
          </p:nvSpPr>
          <p:spPr>
            <a:xfrm>
              <a:off x="719999" y="5164199"/>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8" name="object 8"/>
            <p:cNvSpPr/>
            <p:nvPr/>
          </p:nvSpPr>
          <p:spPr>
            <a:xfrm>
              <a:off x="719999" y="6137997"/>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9" name="object 9"/>
            <p:cNvSpPr/>
            <p:nvPr/>
          </p:nvSpPr>
          <p:spPr>
            <a:xfrm>
              <a:off x="719999" y="5413024"/>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0" name="object 10"/>
            <p:cNvSpPr/>
            <p:nvPr/>
          </p:nvSpPr>
          <p:spPr>
            <a:xfrm>
              <a:off x="719999" y="6386822"/>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1" name="object 11"/>
            <p:cNvSpPr/>
            <p:nvPr/>
          </p:nvSpPr>
          <p:spPr>
            <a:xfrm>
              <a:off x="719999" y="6619025"/>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2" name="object 12"/>
            <p:cNvSpPr/>
            <p:nvPr/>
          </p:nvSpPr>
          <p:spPr>
            <a:xfrm>
              <a:off x="719999" y="6853024"/>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3" name="object 13"/>
            <p:cNvSpPr/>
            <p:nvPr/>
          </p:nvSpPr>
          <p:spPr>
            <a:xfrm>
              <a:off x="719999" y="7082575"/>
              <a:ext cx="1443990" cy="0"/>
            </a:xfrm>
            <a:custGeom>
              <a:avLst/>
              <a:gdLst/>
              <a:ahLst/>
              <a:cxnLst/>
              <a:rect l="l" t="t" r="r" b="b"/>
              <a:pathLst>
                <a:path w="1443989">
                  <a:moveTo>
                    <a:pt x="0" y="0"/>
                  </a:moveTo>
                  <a:lnTo>
                    <a:pt x="1443596" y="0"/>
                  </a:lnTo>
                </a:path>
              </a:pathLst>
            </a:custGeom>
            <a:ln w="6350">
              <a:solidFill>
                <a:srgbClr val="FFFFFF"/>
              </a:solidFill>
            </a:ln>
          </p:spPr>
          <p:txBody>
            <a:bodyPr wrap="square" lIns="0" tIns="0" rIns="0" bIns="0" rtlCol="0"/>
            <a:lstStyle/>
            <a:p>
              <a:endParaRPr/>
            </a:p>
          </p:txBody>
        </p:sp>
      </p:grpSp>
      <p:pic>
        <p:nvPicPr>
          <p:cNvPr id="14" name="object 14"/>
          <p:cNvPicPr/>
          <p:nvPr/>
        </p:nvPicPr>
        <p:blipFill>
          <a:blip r:embed="rId3" cstate="print"/>
          <a:stretch>
            <a:fillRect/>
          </a:stretch>
        </p:blipFill>
        <p:spPr>
          <a:xfrm>
            <a:off x="3425393" y="899998"/>
            <a:ext cx="3627005" cy="2457170"/>
          </a:xfrm>
          <a:prstGeom prst="rect">
            <a:avLst/>
          </a:prstGeom>
        </p:spPr>
      </p:pic>
      <p:pic>
        <p:nvPicPr>
          <p:cNvPr id="15" name="object 15"/>
          <p:cNvPicPr/>
          <p:nvPr/>
        </p:nvPicPr>
        <p:blipFill>
          <a:blip r:embed="rId4" cstate="print"/>
          <a:stretch>
            <a:fillRect/>
          </a:stretch>
        </p:blipFill>
        <p:spPr>
          <a:xfrm>
            <a:off x="3425393" y="6218814"/>
            <a:ext cx="3627005" cy="3119571"/>
          </a:xfrm>
          <a:prstGeom prst="rect">
            <a:avLst/>
          </a:prstGeom>
        </p:spPr>
      </p:pic>
      <p:sp>
        <p:nvSpPr>
          <p:cNvPr id="16" name="object 16"/>
          <p:cNvSpPr txBox="1"/>
          <p:nvPr/>
        </p:nvSpPr>
        <p:spPr>
          <a:xfrm>
            <a:off x="3415700" y="3488892"/>
            <a:ext cx="3649979" cy="1920875"/>
          </a:xfrm>
          <a:prstGeom prst="rect">
            <a:avLst/>
          </a:prstGeom>
        </p:spPr>
        <p:txBody>
          <a:bodyPr vert="horz" wrap="square" lIns="0" tIns="12700" rIns="0" bIns="0" rtlCol="0">
            <a:spAutoFit/>
          </a:bodyPr>
          <a:lstStyle/>
          <a:p>
            <a:pPr marL="12700" marR="5080" algn="just">
              <a:lnSpc>
                <a:spcPct val="108300"/>
              </a:lnSpc>
              <a:spcBef>
                <a:spcPts val="100"/>
              </a:spcBef>
            </a:pPr>
            <a:r>
              <a:rPr sz="1000" spc="-25" dirty="0">
                <a:latin typeface="Trebuchet MS"/>
                <a:cs typeface="Trebuchet MS"/>
              </a:rPr>
              <a:t>The </a:t>
            </a:r>
            <a:r>
              <a:rPr sz="1000" dirty="0">
                <a:latin typeface="Trebuchet MS"/>
                <a:cs typeface="Trebuchet MS"/>
              </a:rPr>
              <a:t>Physical </a:t>
            </a:r>
            <a:r>
              <a:rPr sz="1000" spc="35" dirty="0">
                <a:latin typeface="Trebuchet MS"/>
                <a:cs typeface="Trebuchet MS"/>
              </a:rPr>
              <a:t>AI </a:t>
            </a:r>
            <a:r>
              <a:rPr sz="1000" spc="-20" dirty="0">
                <a:latin typeface="Trebuchet MS"/>
                <a:cs typeface="Trebuchet MS"/>
              </a:rPr>
              <a:t>group </a:t>
            </a:r>
            <a:r>
              <a:rPr sz="1000" dirty="0">
                <a:latin typeface="Trebuchet MS"/>
                <a:cs typeface="Trebuchet MS"/>
              </a:rPr>
              <a:t>aims </a:t>
            </a:r>
            <a:r>
              <a:rPr sz="1000" spc="-55" dirty="0">
                <a:latin typeface="Trebuchet MS"/>
                <a:cs typeface="Trebuchet MS"/>
              </a:rPr>
              <a:t>to </a:t>
            </a:r>
            <a:r>
              <a:rPr sz="1000" spc="-30" dirty="0">
                <a:latin typeface="Trebuchet MS"/>
                <a:cs typeface="Trebuchet MS"/>
              </a:rPr>
              <a:t>develop </a:t>
            </a:r>
            <a:r>
              <a:rPr sz="1000" spc="35" dirty="0">
                <a:latin typeface="Trebuchet MS"/>
                <a:cs typeface="Trebuchet MS"/>
              </a:rPr>
              <a:t>AI </a:t>
            </a:r>
            <a:r>
              <a:rPr sz="1000" spc="-20" dirty="0">
                <a:latin typeface="Trebuchet MS"/>
                <a:cs typeface="Trebuchet MS"/>
              </a:rPr>
              <a:t>algorithms </a:t>
            </a:r>
            <a:r>
              <a:rPr sz="1000" spc="15" dirty="0">
                <a:latin typeface="Trebuchet MS"/>
                <a:cs typeface="Trebuchet MS"/>
              </a:rPr>
              <a:t>such </a:t>
            </a:r>
            <a:r>
              <a:rPr sz="1000" spc="-40" dirty="0">
                <a:latin typeface="Trebuchet MS"/>
                <a:cs typeface="Trebuchet MS"/>
              </a:rPr>
              <a:t>that </a:t>
            </a:r>
            <a:r>
              <a:rPr sz="1000" spc="-35" dirty="0">
                <a:latin typeface="Trebuchet MS"/>
                <a:cs typeface="Trebuchet MS"/>
              </a:rPr>
              <a:t> </a:t>
            </a:r>
            <a:r>
              <a:rPr sz="1000" spc="-30" dirty="0">
                <a:latin typeface="Trebuchet MS"/>
                <a:cs typeface="Trebuchet MS"/>
              </a:rPr>
              <a:t>robotic </a:t>
            </a:r>
            <a:r>
              <a:rPr sz="1000" spc="-15" dirty="0">
                <a:latin typeface="Trebuchet MS"/>
                <a:cs typeface="Trebuchet MS"/>
              </a:rPr>
              <a:t>agents </a:t>
            </a:r>
            <a:r>
              <a:rPr sz="1000" spc="-5" dirty="0">
                <a:latin typeface="Trebuchet MS"/>
                <a:cs typeface="Trebuchet MS"/>
              </a:rPr>
              <a:t>can </a:t>
            </a:r>
            <a:r>
              <a:rPr sz="1000" spc="-35" dirty="0">
                <a:latin typeface="Trebuchet MS"/>
                <a:cs typeface="Trebuchet MS"/>
              </a:rPr>
              <a:t>interact with </a:t>
            </a:r>
            <a:r>
              <a:rPr sz="1000" spc="5" dirty="0">
                <a:latin typeface="Trebuchet MS"/>
                <a:cs typeface="Trebuchet MS"/>
              </a:rPr>
              <a:t>humans </a:t>
            </a:r>
            <a:r>
              <a:rPr sz="1000" spc="-20" dirty="0">
                <a:latin typeface="Trebuchet MS"/>
                <a:cs typeface="Trebuchet MS"/>
              </a:rPr>
              <a:t>through language, </a:t>
            </a:r>
            <a:r>
              <a:rPr sz="1000" spc="-10" dirty="0">
                <a:latin typeface="Trebuchet MS"/>
                <a:cs typeface="Trebuchet MS"/>
              </a:rPr>
              <a:t>and </a:t>
            </a:r>
            <a:r>
              <a:rPr sz="1000" spc="-5" dirty="0">
                <a:latin typeface="Trebuchet MS"/>
                <a:cs typeface="Trebuchet MS"/>
              </a:rPr>
              <a:t> </a:t>
            </a:r>
            <a:r>
              <a:rPr sz="1000" spc="-40" dirty="0">
                <a:latin typeface="Trebuchet MS"/>
                <a:cs typeface="Trebuchet MS"/>
              </a:rPr>
              <a:t>other </a:t>
            </a:r>
            <a:r>
              <a:rPr sz="1000" spc="-10" dirty="0">
                <a:latin typeface="Trebuchet MS"/>
                <a:cs typeface="Trebuchet MS"/>
              </a:rPr>
              <a:t>commands. </a:t>
            </a:r>
            <a:r>
              <a:rPr sz="1000" spc="-25" dirty="0">
                <a:latin typeface="Trebuchet MS"/>
                <a:cs typeface="Trebuchet MS"/>
              </a:rPr>
              <a:t>The goal </a:t>
            </a:r>
            <a:r>
              <a:rPr sz="1000" spc="15" dirty="0">
                <a:latin typeface="Trebuchet MS"/>
                <a:cs typeface="Trebuchet MS"/>
              </a:rPr>
              <a:t>is </a:t>
            </a:r>
            <a:r>
              <a:rPr sz="1000" spc="-40" dirty="0">
                <a:latin typeface="Trebuchet MS"/>
                <a:cs typeface="Trebuchet MS"/>
              </a:rPr>
              <a:t>that </a:t>
            </a:r>
            <a:r>
              <a:rPr sz="1000" spc="-30" dirty="0">
                <a:latin typeface="Trebuchet MS"/>
                <a:cs typeface="Trebuchet MS"/>
              </a:rPr>
              <a:t>robots </a:t>
            </a:r>
            <a:r>
              <a:rPr sz="1000" spc="-5" dirty="0">
                <a:latin typeface="Trebuchet MS"/>
                <a:cs typeface="Trebuchet MS"/>
              </a:rPr>
              <a:t>can </a:t>
            </a:r>
            <a:r>
              <a:rPr sz="1000" spc="-15" dirty="0">
                <a:latin typeface="Trebuchet MS"/>
                <a:cs typeface="Trebuchet MS"/>
              </a:rPr>
              <a:t>understand </a:t>
            </a:r>
            <a:r>
              <a:rPr sz="1000" dirty="0">
                <a:latin typeface="Trebuchet MS"/>
                <a:cs typeface="Trebuchet MS"/>
              </a:rPr>
              <a:t>human </a:t>
            </a:r>
            <a:r>
              <a:rPr sz="1000" spc="5" dirty="0">
                <a:latin typeface="Trebuchet MS"/>
                <a:cs typeface="Trebuchet MS"/>
              </a:rPr>
              <a:t> </a:t>
            </a:r>
            <a:r>
              <a:rPr sz="1000" spc="-30" dirty="0">
                <a:latin typeface="Trebuchet MS"/>
                <a:cs typeface="Trebuchet MS"/>
              </a:rPr>
              <a:t>intent </a:t>
            </a:r>
            <a:r>
              <a:rPr sz="1000" spc="-10" dirty="0">
                <a:latin typeface="Trebuchet MS"/>
                <a:cs typeface="Trebuchet MS"/>
              </a:rPr>
              <a:t>and </a:t>
            </a:r>
            <a:r>
              <a:rPr sz="1000" spc="-35" dirty="0">
                <a:latin typeface="Trebuchet MS"/>
                <a:cs typeface="Trebuchet MS"/>
              </a:rPr>
              <a:t>take </a:t>
            </a:r>
            <a:r>
              <a:rPr sz="1000" spc="-15" dirty="0">
                <a:latin typeface="Trebuchet MS"/>
                <a:cs typeface="Trebuchet MS"/>
              </a:rPr>
              <a:t>necessary </a:t>
            </a:r>
            <a:r>
              <a:rPr sz="1000" spc="-10" dirty="0">
                <a:latin typeface="Trebuchet MS"/>
                <a:cs typeface="Trebuchet MS"/>
              </a:rPr>
              <a:t>steps </a:t>
            </a:r>
            <a:r>
              <a:rPr sz="1000" spc="-35" dirty="0">
                <a:latin typeface="Trebuchet MS"/>
                <a:cs typeface="Trebuchet MS"/>
              </a:rPr>
              <a:t>towards </a:t>
            </a:r>
            <a:r>
              <a:rPr sz="1000" spc="-15" dirty="0">
                <a:latin typeface="Trebuchet MS"/>
                <a:cs typeface="Trebuchet MS"/>
              </a:rPr>
              <a:t>achieving </a:t>
            </a:r>
            <a:r>
              <a:rPr sz="1000" spc="-45" dirty="0">
                <a:latin typeface="Trebuchet MS"/>
                <a:cs typeface="Trebuchet MS"/>
              </a:rPr>
              <a:t>it. </a:t>
            </a:r>
            <a:r>
              <a:rPr sz="1000" dirty="0">
                <a:latin typeface="Trebuchet MS"/>
                <a:cs typeface="Trebuchet MS"/>
              </a:rPr>
              <a:t>This </a:t>
            </a:r>
            <a:r>
              <a:rPr sz="1000" spc="-20" dirty="0">
                <a:latin typeface="Trebuchet MS"/>
                <a:cs typeface="Trebuchet MS"/>
              </a:rPr>
              <a:t>group </a:t>
            </a:r>
            <a:r>
              <a:rPr sz="1000" spc="-15" dirty="0">
                <a:latin typeface="Trebuchet MS"/>
                <a:cs typeface="Trebuchet MS"/>
              </a:rPr>
              <a:t> </a:t>
            </a:r>
            <a:r>
              <a:rPr sz="1000" spc="-10" dirty="0">
                <a:latin typeface="Trebuchet MS"/>
                <a:cs typeface="Trebuchet MS"/>
              </a:rPr>
              <a:t>also </a:t>
            </a:r>
            <a:r>
              <a:rPr sz="1000" spc="-5" dirty="0">
                <a:latin typeface="Trebuchet MS"/>
                <a:cs typeface="Trebuchet MS"/>
              </a:rPr>
              <a:t>studies </a:t>
            </a:r>
            <a:r>
              <a:rPr sz="1000" spc="-10" dirty="0">
                <a:latin typeface="Trebuchet MS"/>
                <a:cs typeface="Trebuchet MS"/>
              </a:rPr>
              <a:t>planning, </a:t>
            </a:r>
            <a:r>
              <a:rPr sz="1000" spc="-25" dirty="0">
                <a:latin typeface="Trebuchet MS"/>
                <a:cs typeface="Trebuchet MS"/>
              </a:rPr>
              <a:t>imitation </a:t>
            </a:r>
            <a:r>
              <a:rPr sz="1000" spc="-20" dirty="0">
                <a:latin typeface="Trebuchet MS"/>
                <a:cs typeface="Trebuchet MS"/>
              </a:rPr>
              <a:t>learning </a:t>
            </a:r>
            <a:r>
              <a:rPr sz="1000" spc="-40" dirty="0">
                <a:latin typeface="Trebuchet MS"/>
                <a:cs typeface="Trebuchet MS"/>
              </a:rPr>
              <a:t>&amp; </a:t>
            </a:r>
            <a:r>
              <a:rPr sz="1000" spc="-30" dirty="0">
                <a:latin typeface="Trebuchet MS"/>
                <a:cs typeface="Trebuchet MS"/>
              </a:rPr>
              <a:t>reinforcement </a:t>
            </a:r>
            <a:r>
              <a:rPr sz="1000" spc="-20" dirty="0">
                <a:latin typeface="Trebuchet MS"/>
                <a:cs typeface="Trebuchet MS"/>
              </a:rPr>
              <a:t>learning </a:t>
            </a:r>
            <a:r>
              <a:rPr sz="1000" spc="-290" dirty="0">
                <a:latin typeface="Trebuchet MS"/>
                <a:cs typeface="Trebuchet MS"/>
              </a:rPr>
              <a:t> </a:t>
            </a:r>
            <a:r>
              <a:rPr sz="1000" spc="-15" dirty="0">
                <a:latin typeface="Trebuchet MS"/>
                <a:cs typeface="Trebuchet MS"/>
              </a:rPr>
              <a:t>approaches </a:t>
            </a:r>
            <a:r>
              <a:rPr sz="1000" dirty="0">
                <a:latin typeface="Trebuchet MS"/>
                <a:cs typeface="Trebuchet MS"/>
              </a:rPr>
              <a:t>so </a:t>
            </a:r>
            <a:r>
              <a:rPr sz="1000" spc="-40" dirty="0">
                <a:latin typeface="Trebuchet MS"/>
                <a:cs typeface="Trebuchet MS"/>
              </a:rPr>
              <a:t>that</a:t>
            </a:r>
            <a:r>
              <a:rPr sz="1000" spc="-35" dirty="0">
                <a:latin typeface="Trebuchet MS"/>
                <a:cs typeface="Trebuchet MS"/>
              </a:rPr>
              <a:t> </a:t>
            </a:r>
            <a:r>
              <a:rPr sz="1000" spc="-30" dirty="0">
                <a:latin typeface="Trebuchet MS"/>
                <a:cs typeface="Trebuchet MS"/>
              </a:rPr>
              <a:t>a</a:t>
            </a:r>
            <a:r>
              <a:rPr sz="1000" spc="-25" dirty="0">
                <a:latin typeface="Trebuchet MS"/>
                <a:cs typeface="Trebuchet MS"/>
              </a:rPr>
              <a:t> </a:t>
            </a:r>
            <a:r>
              <a:rPr sz="1000" spc="-40" dirty="0">
                <a:latin typeface="Trebuchet MS"/>
                <a:cs typeface="Trebuchet MS"/>
              </a:rPr>
              <a:t>robot</a:t>
            </a:r>
            <a:r>
              <a:rPr sz="1000" spc="-35" dirty="0">
                <a:latin typeface="Trebuchet MS"/>
                <a:cs typeface="Trebuchet MS"/>
              </a:rPr>
              <a:t> </a:t>
            </a:r>
            <a:r>
              <a:rPr sz="1000" spc="-5" dirty="0">
                <a:latin typeface="Trebuchet MS"/>
                <a:cs typeface="Trebuchet MS"/>
              </a:rPr>
              <a:t>can </a:t>
            </a:r>
            <a:r>
              <a:rPr sz="1000" spc="-20" dirty="0">
                <a:latin typeface="Trebuchet MS"/>
                <a:cs typeface="Trebuchet MS"/>
              </a:rPr>
              <a:t>piece </a:t>
            </a:r>
            <a:r>
              <a:rPr sz="1000" spc="-40" dirty="0">
                <a:latin typeface="Trebuchet MS"/>
                <a:cs typeface="Trebuchet MS"/>
              </a:rPr>
              <a:t>together</a:t>
            </a:r>
            <a:r>
              <a:rPr sz="1000" spc="-35" dirty="0">
                <a:latin typeface="Trebuchet MS"/>
                <a:cs typeface="Trebuchet MS"/>
              </a:rPr>
              <a:t> </a:t>
            </a:r>
            <a:r>
              <a:rPr sz="1000" spc="-30" dirty="0">
                <a:latin typeface="Trebuchet MS"/>
                <a:cs typeface="Trebuchet MS"/>
              </a:rPr>
              <a:t>a</a:t>
            </a:r>
            <a:r>
              <a:rPr sz="1000" spc="-25" dirty="0">
                <a:latin typeface="Trebuchet MS"/>
                <a:cs typeface="Trebuchet MS"/>
              </a:rPr>
              <a:t> </a:t>
            </a:r>
            <a:r>
              <a:rPr sz="1000" spc="-10" dirty="0">
                <a:latin typeface="Trebuchet MS"/>
                <a:cs typeface="Trebuchet MS"/>
              </a:rPr>
              <a:t>sequence </a:t>
            </a:r>
            <a:r>
              <a:rPr sz="1000" spc="-40" dirty="0">
                <a:latin typeface="Trebuchet MS"/>
                <a:cs typeface="Trebuchet MS"/>
              </a:rPr>
              <a:t>of </a:t>
            </a:r>
            <a:r>
              <a:rPr sz="1000" spc="-35" dirty="0">
                <a:latin typeface="Trebuchet MS"/>
                <a:cs typeface="Trebuchet MS"/>
              </a:rPr>
              <a:t> </a:t>
            </a:r>
            <a:r>
              <a:rPr sz="1000" spc="-15" dirty="0">
                <a:latin typeface="Trebuchet MS"/>
                <a:cs typeface="Trebuchet MS"/>
              </a:rPr>
              <a:t>actions</a:t>
            </a:r>
            <a:r>
              <a:rPr sz="1000" spc="-5" dirty="0">
                <a:latin typeface="Trebuchet MS"/>
                <a:cs typeface="Trebuchet MS"/>
              </a:rPr>
              <a:t> </a:t>
            </a:r>
            <a:r>
              <a:rPr sz="1000" spc="-55" dirty="0">
                <a:latin typeface="Trebuchet MS"/>
                <a:cs typeface="Trebuchet MS"/>
              </a:rPr>
              <a:t>to</a:t>
            </a:r>
            <a:r>
              <a:rPr sz="1000" dirty="0">
                <a:latin typeface="Trebuchet MS"/>
                <a:cs typeface="Trebuchet MS"/>
              </a:rPr>
              <a:t> </a:t>
            </a:r>
            <a:r>
              <a:rPr sz="1000" spc="-25" dirty="0">
                <a:latin typeface="Trebuchet MS"/>
                <a:cs typeface="Trebuchet MS"/>
              </a:rPr>
              <a:t>achieve</a:t>
            </a:r>
            <a:r>
              <a:rPr sz="1000" dirty="0">
                <a:latin typeface="Trebuchet MS"/>
                <a:cs typeface="Trebuchet MS"/>
              </a:rPr>
              <a:t> </a:t>
            </a:r>
            <a:r>
              <a:rPr sz="1000" spc="-15" dirty="0">
                <a:latin typeface="Trebuchet MS"/>
                <a:cs typeface="Trebuchet MS"/>
              </a:rPr>
              <a:t>its</a:t>
            </a:r>
            <a:r>
              <a:rPr sz="1000" dirty="0">
                <a:latin typeface="Trebuchet MS"/>
                <a:cs typeface="Trebuchet MS"/>
              </a:rPr>
              <a:t> </a:t>
            </a:r>
            <a:r>
              <a:rPr sz="1000" spc="-30" dirty="0">
                <a:latin typeface="Trebuchet MS"/>
                <a:cs typeface="Trebuchet MS"/>
              </a:rPr>
              <a:t>goal.</a:t>
            </a:r>
            <a:endParaRPr sz="1000">
              <a:latin typeface="Trebuchet MS"/>
              <a:cs typeface="Trebuchet MS"/>
            </a:endParaRPr>
          </a:p>
          <a:p>
            <a:pPr>
              <a:lnSpc>
                <a:spcPct val="100000"/>
              </a:lnSpc>
            </a:pPr>
            <a:endParaRPr sz="1500">
              <a:latin typeface="Trebuchet MS"/>
              <a:cs typeface="Trebuchet MS"/>
            </a:endParaRPr>
          </a:p>
          <a:p>
            <a:pPr marL="27940" algn="just">
              <a:lnSpc>
                <a:spcPct val="100000"/>
              </a:lnSpc>
            </a:pPr>
            <a:r>
              <a:rPr sz="1600" b="1" spc="-135" dirty="0">
                <a:latin typeface="Verdana"/>
                <a:cs typeface="Verdana"/>
              </a:rPr>
              <a:t>Im</a:t>
            </a:r>
            <a:r>
              <a:rPr sz="1600" b="1" spc="-130" dirty="0">
                <a:latin typeface="Verdana"/>
                <a:cs typeface="Verdana"/>
              </a:rPr>
              <a:t>p</a:t>
            </a:r>
            <a:r>
              <a:rPr sz="1600" b="1" spc="-80" dirty="0">
                <a:latin typeface="Verdana"/>
                <a:cs typeface="Verdana"/>
              </a:rPr>
              <a:t>a</a:t>
            </a:r>
            <a:r>
              <a:rPr sz="1600" b="1" spc="10" dirty="0">
                <a:latin typeface="Verdana"/>
                <a:cs typeface="Verdana"/>
              </a:rPr>
              <a:t>c</a:t>
            </a:r>
            <a:r>
              <a:rPr sz="1600" b="1" spc="-35" dirty="0">
                <a:latin typeface="Verdana"/>
                <a:cs typeface="Verdana"/>
              </a:rPr>
              <a:t>t</a:t>
            </a:r>
            <a:r>
              <a:rPr sz="1600" b="1" spc="-95" dirty="0">
                <a:latin typeface="Verdana"/>
                <a:cs typeface="Verdana"/>
              </a:rPr>
              <a:t> </a:t>
            </a:r>
            <a:r>
              <a:rPr sz="1600" b="1" spc="-110" dirty="0">
                <a:latin typeface="Verdana"/>
                <a:cs typeface="Verdana"/>
              </a:rPr>
              <a:t>a</a:t>
            </a:r>
            <a:r>
              <a:rPr sz="1600" b="1" spc="-95" dirty="0">
                <a:latin typeface="Verdana"/>
                <a:cs typeface="Verdana"/>
              </a:rPr>
              <a:t>r</a:t>
            </a:r>
            <a:r>
              <a:rPr sz="1600" b="1" spc="-80" dirty="0">
                <a:latin typeface="Verdana"/>
                <a:cs typeface="Verdana"/>
              </a:rPr>
              <a:t>e</a:t>
            </a:r>
            <a:r>
              <a:rPr sz="1600" b="1" spc="-95" dirty="0">
                <a:latin typeface="Verdana"/>
                <a:cs typeface="Verdana"/>
              </a:rPr>
              <a:t>as</a:t>
            </a:r>
            <a:endParaRPr sz="1600">
              <a:latin typeface="Verdana"/>
              <a:cs typeface="Verdana"/>
            </a:endParaRPr>
          </a:p>
          <a:p>
            <a:pPr marL="27940" algn="just">
              <a:lnSpc>
                <a:spcPct val="100000"/>
              </a:lnSpc>
              <a:spcBef>
                <a:spcPts val="960"/>
              </a:spcBef>
            </a:pPr>
            <a:r>
              <a:rPr sz="1000" spc="-5" dirty="0">
                <a:latin typeface="Trebuchet MS"/>
                <a:cs typeface="Trebuchet MS"/>
              </a:rPr>
              <a:t>Human-Robot</a:t>
            </a:r>
            <a:r>
              <a:rPr sz="1000" spc="-15" dirty="0">
                <a:latin typeface="Trebuchet MS"/>
                <a:cs typeface="Trebuchet MS"/>
              </a:rPr>
              <a:t> </a:t>
            </a:r>
            <a:r>
              <a:rPr sz="1000" spc="-30" dirty="0">
                <a:latin typeface="Trebuchet MS"/>
                <a:cs typeface="Trebuchet MS"/>
              </a:rPr>
              <a:t>Collaborative</a:t>
            </a:r>
            <a:r>
              <a:rPr sz="1000" spc="-10" dirty="0">
                <a:latin typeface="Trebuchet MS"/>
                <a:cs typeface="Trebuchet MS"/>
              </a:rPr>
              <a:t> </a:t>
            </a:r>
            <a:r>
              <a:rPr sz="1000" spc="-5" dirty="0">
                <a:latin typeface="Trebuchet MS"/>
                <a:cs typeface="Trebuchet MS"/>
              </a:rPr>
              <a:t>Engagements</a:t>
            </a:r>
            <a:endParaRPr sz="1000">
              <a:latin typeface="Trebuchet MS"/>
              <a:cs typeface="Trebuchet MS"/>
            </a:endParaRPr>
          </a:p>
        </p:txBody>
      </p:sp>
      <p:sp>
        <p:nvSpPr>
          <p:cNvPr id="17" name="object 17"/>
          <p:cNvSpPr txBox="1"/>
          <p:nvPr/>
        </p:nvSpPr>
        <p:spPr>
          <a:xfrm>
            <a:off x="3431299" y="5540511"/>
            <a:ext cx="1657985" cy="177800"/>
          </a:xfrm>
          <a:prstGeom prst="rect">
            <a:avLst/>
          </a:prstGeom>
        </p:spPr>
        <p:txBody>
          <a:bodyPr vert="horz" wrap="square" lIns="0" tIns="12700" rIns="0" bIns="0" rtlCol="0">
            <a:spAutoFit/>
          </a:bodyPr>
          <a:lstStyle/>
          <a:p>
            <a:pPr marL="12700">
              <a:lnSpc>
                <a:spcPct val="100000"/>
              </a:lnSpc>
              <a:spcBef>
                <a:spcPts val="100"/>
              </a:spcBef>
            </a:pPr>
            <a:r>
              <a:rPr sz="1000" spc="-25" dirty="0">
                <a:latin typeface="Trebuchet MS"/>
                <a:cs typeface="Trebuchet MS"/>
              </a:rPr>
              <a:t>Automated</a:t>
            </a:r>
            <a:r>
              <a:rPr sz="1000" spc="-15" dirty="0">
                <a:latin typeface="Trebuchet MS"/>
                <a:cs typeface="Trebuchet MS"/>
              </a:rPr>
              <a:t> </a:t>
            </a:r>
            <a:r>
              <a:rPr sz="1000" spc="-30" dirty="0">
                <a:latin typeface="Trebuchet MS"/>
                <a:cs typeface="Trebuchet MS"/>
              </a:rPr>
              <a:t>Task</a:t>
            </a:r>
            <a:r>
              <a:rPr sz="1000" spc="-10" dirty="0">
                <a:latin typeface="Trebuchet MS"/>
                <a:cs typeface="Trebuchet MS"/>
              </a:rPr>
              <a:t> Management</a:t>
            </a:r>
            <a:endParaRPr sz="1000">
              <a:latin typeface="Trebuchet MS"/>
              <a:cs typeface="Trebuchet MS"/>
            </a:endParaRPr>
          </a:p>
        </p:txBody>
      </p:sp>
      <p:sp>
        <p:nvSpPr>
          <p:cNvPr id="18" name="object 18"/>
          <p:cNvSpPr txBox="1"/>
          <p:nvPr/>
        </p:nvSpPr>
        <p:spPr>
          <a:xfrm>
            <a:off x="3431299" y="5849628"/>
            <a:ext cx="1401445"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Trebuchet MS"/>
                <a:cs typeface="Trebuchet MS"/>
              </a:rPr>
              <a:t>Planning</a:t>
            </a:r>
            <a:r>
              <a:rPr sz="1000" spc="-5" dirty="0">
                <a:latin typeface="Trebuchet MS"/>
                <a:cs typeface="Trebuchet MS"/>
              </a:rPr>
              <a:t> </a:t>
            </a:r>
            <a:r>
              <a:rPr sz="1000" spc="-10" dirty="0">
                <a:latin typeface="Trebuchet MS"/>
                <a:cs typeface="Trebuchet MS"/>
              </a:rPr>
              <a:t>and</a:t>
            </a:r>
            <a:r>
              <a:rPr sz="1000" spc="-5" dirty="0">
                <a:latin typeface="Trebuchet MS"/>
                <a:cs typeface="Trebuchet MS"/>
              </a:rPr>
              <a:t> </a:t>
            </a:r>
            <a:r>
              <a:rPr sz="1000" spc="-35" dirty="0">
                <a:latin typeface="Trebuchet MS"/>
                <a:cs typeface="Trebuchet MS"/>
              </a:rPr>
              <a:t>exploration</a:t>
            </a:r>
            <a:endParaRPr sz="1000">
              <a:latin typeface="Trebuchet MS"/>
              <a:cs typeface="Trebuchet MS"/>
            </a:endParaRPr>
          </a:p>
        </p:txBody>
      </p:sp>
      <p:sp>
        <p:nvSpPr>
          <p:cNvPr id="19" name="object 19"/>
          <p:cNvSpPr/>
          <p:nvPr/>
        </p:nvSpPr>
        <p:spPr>
          <a:xfrm>
            <a:off x="3437999" y="5470195"/>
            <a:ext cx="3492500" cy="0"/>
          </a:xfrm>
          <a:custGeom>
            <a:avLst/>
            <a:gdLst/>
            <a:ahLst/>
            <a:cxnLst/>
            <a:rect l="l" t="t" r="r" b="b"/>
            <a:pathLst>
              <a:path w="3492500">
                <a:moveTo>
                  <a:pt x="0" y="0"/>
                </a:moveTo>
                <a:lnTo>
                  <a:pt x="3492004" y="0"/>
                </a:lnTo>
              </a:path>
            </a:pathLst>
          </a:custGeom>
          <a:ln w="6350">
            <a:solidFill>
              <a:srgbClr val="000000"/>
            </a:solidFill>
          </a:ln>
        </p:spPr>
        <p:txBody>
          <a:bodyPr wrap="square" lIns="0" tIns="0" rIns="0" bIns="0" rtlCol="0"/>
          <a:lstStyle/>
          <a:p>
            <a:endParaRPr/>
          </a:p>
        </p:txBody>
      </p:sp>
      <p:sp>
        <p:nvSpPr>
          <p:cNvPr id="20" name="object 20"/>
          <p:cNvSpPr/>
          <p:nvPr/>
        </p:nvSpPr>
        <p:spPr>
          <a:xfrm>
            <a:off x="3437999" y="5797369"/>
            <a:ext cx="3492500" cy="0"/>
          </a:xfrm>
          <a:custGeom>
            <a:avLst/>
            <a:gdLst/>
            <a:ahLst/>
            <a:cxnLst/>
            <a:rect l="l" t="t" r="r" b="b"/>
            <a:pathLst>
              <a:path w="3492500">
                <a:moveTo>
                  <a:pt x="0" y="0"/>
                </a:moveTo>
                <a:lnTo>
                  <a:pt x="3492004" y="0"/>
                </a:lnTo>
              </a:path>
            </a:pathLst>
          </a:custGeom>
          <a:ln w="6350">
            <a:solidFill>
              <a:srgbClr val="000000"/>
            </a:solidFill>
          </a:ln>
        </p:spPr>
        <p:txBody>
          <a:bodyPr wrap="square" lIns="0" tIns="0" rIns="0" bIns="0" rtlCol="0"/>
          <a:lstStyle/>
          <a:p>
            <a:endParaRPr/>
          </a:p>
        </p:txBody>
      </p:sp>
      <p:sp>
        <p:nvSpPr>
          <p:cNvPr id="21" name="object 21"/>
          <p:cNvSpPr txBox="1"/>
          <p:nvPr/>
        </p:nvSpPr>
        <p:spPr>
          <a:xfrm>
            <a:off x="707299" y="9455923"/>
            <a:ext cx="2118360" cy="162560"/>
          </a:xfrm>
          <a:prstGeom prst="rect">
            <a:avLst/>
          </a:prstGeom>
        </p:spPr>
        <p:txBody>
          <a:bodyPr vert="horz" wrap="square" lIns="0" tIns="12700" rIns="0" bIns="0" rtlCol="0">
            <a:spAutoFit/>
          </a:bodyPr>
          <a:lstStyle/>
          <a:p>
            <a:pPr marL="12700">
              <a:lnSpc>
                <a:spcPct val="100000"/>
              </a:lnSpc>
              <a:spcBef>
                <a:spcPts val="100"/>
              </a:spcBef>
              <a:tabLst>
                <a:tab pos="282575" algn="l"/>
              </a:tabLst>
            </a:pPr>
            <a:r>
              <a:rPr sz="900" b="1" spc="-25" dirty="0">
                <a:solidFill>
                  <a:srgbClr val="FFFFFF"/>
                </a:solidFill>
                <a:latin typeface="Tahoma"/>
                <a:cs typeface="Tahoma"/>
              </a:rPr>
              <a:t>18	</a:t>
            </a:r>
            <a:r>
              <a:rPr sz="900" spc="-30" dirty="0">
                <a:solidFill>
                  <a:srgbClr val="FFFFFF"/>
                </a:solidFill>
                <a:latin typeface="Trebuchet MS"/>
                <a:cs typeface="Trebuchet MS"/>
              </a:rPr>
              <a:t>Yardi</a:t>
            </a:r>
            <a:r>
              <a:rPr sz="900" spc="-5" dirty="0">
                <a:solidFill>
                  <a:srgbClr val="FFFFFF"/>
                </a:solidFill>
                <a:latin typeface="Trebuchet MS"/>
                <a:cs typeface="Trebuchet MS"/>
              </a:rPr>
              <a:t> </a:t>
            </a:r>
            <a:r>
              <a:rPr sz="900" spc="5" dirty="0">
                <a:solidFill>
                  <a:srgbClr val="FFFFFF"/>
                </a:solidFill>
                <a:latin typeface="Trebuchet MS"/>
                <a:cs typeface="Trebuchet MS"/>
              </a:rPr>
              <a:t>School</a:t>
            </a:r>
            <a:r>
              <a:rPr sz="900" spc="-5" dirty="0">
                <a:solidFill>
                  <a:srgbClr val="FFFFFF"/>
                </a:solidFill>
                <a:latin typeface="Trebuchet MS"/>
                <a:cs typeface="Trebuchet MS"/>
              </a:rPr>
              <a:t> </a:t>
            </a:r>
            <a:r>
              <a:rPr sz="900" spc="-35" dirty="0">
                <a:solidFill>
                  <a:srgbClr val="FFFFFF"/>
                </a:solidFill>
                <a:latin typeface="Trebuchet MS"/>
                <a:cs typeface="Trebuchet MS"/>
              </a:rPr>
              <a:t>of</a:t>
            </a:r>
            <a:r>
              <a:rPr sz="900" dirty="0">
                <a:solidFill>
                  <a:srgbClr val="FFFFFF"/>
                </a:solidFill>
                <a:latin typeface="Trebuchet MS"/>
                <a:cs typeface="Trebuchet MS"/>
              </a:rPr>
              <a:t> </a:t>
            </a:r>
            <a:r>
              <a:rPr sz="900" spc="-25" dirty="0">
                <a:solidFill>
                  <a:srgbClr val="FFFFFF"/>
                </a:solidFill>
                <a:latin typeface="Trebuchet MS"/>
                <a:cs typeface="Trebuchet MS"/>
              </a:rPr>
              <a:t>Artificial</a:t>
            </a:r>
            <a:r>
              <a:rPr sz="900" spc="-5" dirty="0">
                <a:solidFill>
                  <a:srgbClr val="FFFFFF"/>
                </a:solidFill>
                <a:latin typeface="Trebuchet MS"/>
                <a:cs typeface="Trebuchet MS"/>
              </a:rPr>
              <a:t> </a:t>
            </a:r>
            <a:r>
              <a:rPr sz="900" spc="-15" dirty="0">
                <a:solidFill>
                  <a:srgbClr val="FFFFFF"/>
                </a:solidFill>
                <a:latin typeface="Trebuchet MS"/>
                <a:cs typeface="Trebuchet MS"/>
              </a:rPr>
              <a:t>Intelligence</a:t>
            </a:r>
            <a:endParaRPr sz="900">
              <a:latin typeface="Trebuchet MS"/>
              <a:cs typeface="Trebuchet MS"/>
            </a:endParaRPr>
          </a:p>
        </p:txBody>
      </p:sp>
      <p:sp>
        <p:nvSpPr>
          <p:cNvPr id="22" name="object 22"/>
          <p:cNvSpPr/>
          <p:nvPr/>
        </p:nvSpPr>
        <p:spPr>
          <a:xfrm>
            <a:off x="911699" y="9498600"/>
            <a:ext cx="0" cy="134620"/>
          </a:xfrm>
          <a:custGeom>
            <a:avLst/>
            <a:gdLst/>
            <a:ahLst/>
            <a:cxnLst/>
            <a:rect l="l" t="t" r="r" b="b"/>
            <a:pathLst>
              <a:path h="134620">
                <a:moveTo>
                  <a:pt x="0" y="0"/>
                </a:moveTo>
                <a:lnTo>
                  <a:pt x="0" y="134099"/>
                </a:lnTo>
              </a:path>
            </a:pathLst>
          </a:custGeom>
          <a:ln w="6350">
            <a:solidFill>
              <a:srgbClr val="FFFFFF"/>
            </a:solidFill>
          </a:ln>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3347999" cy="10058400"/>
          </a:xfrm>
          <a:prstGeom prst="rect">
            <a:avLst/>
          </a:prstGeom>
        </p:spPr>
      </p:pic>
      <p:sp>
        <p:nvSpPr>
          <p:cNvPr id="3" name="object 3"/>
          <p:cNvSpPr txBox="1">
            <a:spLocks noGrp="1"/>
          </p:cNvSpPr>
          <p:nvPr>
            <p:ph type="title"/>
          </p:nvPr>
        </p:nvSpPr>
        <p:spPr>
          <a:xfrm>
            <a:off x="715699" y="752200"/>
            <a:ext cx="2041525" cy="1524635"/>
          </a:xfrm>
          <a:prstGeom prst="rect">
            <a:avLst/>
          </a:prstGeom>
        </p:spPr>
        <p:txBody>
          <a:bodyPr vert="horz" wrap="square" lIns="0" tIns="71120" rIns="0" bIns="0" rtlCol="0">
            <a:spAutoFit/>
          </a:bodyPr>
          <a:lstStyle/>
          <a:p>
            <a:pPr marL="12700" marR="5080">
              <a:lnSpc>
                <a:spcPts val="3800"/>
              </a:lnSpc>
              <a:spcBef>
                <a:spcPts val="560"/>
              </a:spcBef>
            </a:pPr>
            <a:r>
              <a:rPr spc="-75" dirty="0"/>
              <a:t>W</a:t>
            </a:r>
            <a:r>
              <a:rPr spc="-175" dirty="0"/>
              <a:t>e</a:t>
            </a:r>
            <a:r>
              <a:rPr spc="-100" dirty="0"/>
              <a:t>at</a:t>
            </a:r>
            <a:r>
              <a:rPr spc="-110" dirty="0"/>
              <a:t>h</a:t>
            </a:r>
            <a:r>
              <a:rPr spc="-140" dirty="0"/>
              <a:t>er  </a:t>
            </a:r>
            <a:r>
              <a:rPr spc="-90" dirty="0"/>
              <a:t>and </a:t>
            </a:r>
            <a:r>
              <a:rPr spc="-85" dirty="0"/>
              <a:t> </a:t>
            </a:r>
            <a:r>
              <a:rPr spc="-105" dirty="0"/>
              <a:t>Climate</a:t>
            </a:r>
          </a:p>
        </p:txBody>
      </p:sp>
      <p:sp>
        <p:nvSpPr>
          <p:cNvPr id="4" name="object 4"/>
          <p:cNvSpPr txBox="1"/>
          <p:nvPr/>
        </p:nvSpPr>
        <p:spPr>
          <a:xfrm>
            <a:off x="707299" y="5228544"/>
            <a:ext cx="1768475" cy="645795"/>
          </a:xfrm>
          <a:prstGeom prst="rect">
            <a:avLst/>
          </a:prstGeom>
        </p:spPr>
        <p:txBody>
          <a:bodyPr vert="horz" wrap="square" lIns="0" tIns="150495" rIns="0" bIns="0" rtlCol="0">
            <a:spAutoFit/>
          </a:bodyPr>
          <a:lstStyle/>
          <a:p>
            <a:pPr marL="12700">
              <a:lnSpc>
                <a:spcPct val="100000"/>
              </a:lnSpc>
              <a:spcBef>
                <a:spcPts val="1185"/>
              </a:spcBef>
            </a:pPr>
            <a:r>
              <a:rPr sz="1600" b="1" spc="-90" dirty="0">
                <a:solidFill>
                  <a:srgbClr val="FFFFFF"/>
                </a:solidFill>
                <a:latin typeface="Verdana"/>
                <a:cs typeface="Verdana"/>
              </a:rPr>
              <a:t>K</a:t>
            </a:r>
            <a:r>
              <a:rPr sz="1600" b="1" spc="-75" dirty="0">
                <a:solidFill>
                  <a:srgbClr val="FFFFFF"/>
                </a:solidFill>
                <a:latin typeface="Verdana"/>
                <a:cs typeface="Verdana"/>
              </a:rPr>
              <a:t>e</a:t>
            </a:r>
            <a:r>
              <a:rPr sz="1600" b="1" spc="-85" dirty="0">
                <a:solidFill>
                  <a:srgbClr val="FFFFFF"/>
                </a:solidFill>
                <a:latin typeface="Verdana"/>
                <a:cs typeface="Verdana"/>
              </a:rPr>
              <a:t>y</a:t>
            </a:r>
            <a:r>
              <a:rPr sz="1600" b="1" spc="-95" dirty="0">
                <a:solidFill>
                  <a:srgbClr val="FFFFFF"/>
                </a:solidFill>
                <a:latin typeface="Verdana"/>
                <a:cs typeface="Verdana"/>
              </a:rPr>
              <a:t> </a:t>
            </a:r>
            <a:r>
              <a:rPr sz="1600" b="1" spc="-30" dirty="0">
                <a:solidFill>
                  <a:srgbClr val="FFFFFF"/>
                </a:solidFill>
                <a:latin typeface="Verdana"/>
                <a:cs typeface="Verdana"/>
              </a:rPr>
              <a:t>Be</a:t>
            </a:r>
            <a:r>
              <a:rPr sz="1600" b="1" spc="-25" dirty="0">
                <a:solidFill>
                  <a:srgbClr val="FFFFFF"/>
                </a:solidFill>
                <a:latin typeface="Verdana"/>
                <a:cs typeface="Verdana"/>
              </a:rPr>
              <a:t>n</a:t>
            </a:r>
            <a:r>
              <a:rPr sz="1600" b="1" spc="-70" dirty="0">
                <a:solidFill>
                  <a:srgbClr val="FFFFFF"/>
                </a:solidFill>
                <a:latin typeface="Verdana"/>
                <a:cs typeface="Verdana"/>
              </a:rPr>
              <a:t>e</a:t>
            </a:r>
            <a:r>
              <a:rPr sz="1600" b="1" spc="-65" dirty="0">
                <a:solidFill>
                  <a:srgbClr val="FFFFFF"/>
                </a:solidFill>
                <a:latin typeface="Verdana"/>
                <a:cs typeface="Verdana"/>
              </a:rPr>
              <a:t>f</a:t>
            </a:r>
            <a:r>
              <a:rPr sz="1600" b="1" spc="-80" dirty="0">
                <a:solidFill>
                  <a:srgbClr val="FFFFFF"/>
                </a:solidFill>
                <a:latin typeface="Verdana"/>
                <a:cs typeface="Verdana"/>
              </a:rPr>
              <a:t>a</a:t>
            </a:r>
            <a:r>
              <a:rPr sz="1600" b="1" spc="10" dirty="0">
                <a:solidFill>
                  <a:srgbClr val="FFFFFF"/>
                </a:solidFill>
                <a:latin typeface="Verdana"/>
                <a:cs typeface="Verdana"/>
              </a:rPr>
              <a:t>c</a:t>
            </a:r>
            <a:r>
              <a:rPr sz="1600" b="1" spc="-65" dirty="0">
                <a:solidFill>
                  <a:srgbClr val="FFFFFF"/>
                </a:solidFill>
                <a:latin typeface="Verdana"/>
                <a:cs typeface="Verdana"/>
              </a:rPr>
              <a:t>t</a:t>
            </a:r>
            <a:r>
              <a:rPr sz="1600" b="1" spc="-95" dirty="0">
                <a:solidFill>
                  <a:srgbClr val="FFFFFF"/>
                </a:solidFill>
                <a:latin typeface="Verdana"/>
                <a:cs typeface="Verdana"/>
              </a:rPr>
              <a:t>o</a:t>
            </a:r>
            <a:r>
              <a:rPr sz="1600" b="1" spc="-75" dirty="0">
                <a:solidFill>
                  <a:srgbClr val="FFFFFF"/>
                </a:solidFill>
                <a:latin typeface="Verdana"/>
                <a:cs typeface="Verdana"/>
              </a:rPr>
              <a:t>r</a:t>
            </a:r>
            <a:r>
              <a:rPr sz="1600" b="1" spc="-100" dirty="0">
                <a:solidFill>
                  <a:srgbClr val="FFFFFF"/>
                </a:solidFill>
                <a:latin typeface="Verdana"/>
                <a:cs typeface="Verdana"/>
              </a:rPr>
              <a:t>s</a:t>
            </a:r>
            <a:endParaRPr sz="1600">
              <a:latin typeface="Verdana"/>
              <a:cs typeface="Verdana"/>
            </a:endParaRPr>
          </a:p>
          <a:p>
            <a:pPr marL="12700">
              <a:lnSpc>
                <a:spcPct val="100000"/>
              </a:lnSpc>
              <a:spcBef>
                <a:spcPts val="675"/>
              </a:spcBef>
            </a:pPr>
            <a:r>
              <a:rPr sz="1000" spc="-15" dirty="0">
                <a:solidFill>
                  <a:srgbClr val="FFFFFF"/>
                </a:solidFill>
                <a:latin typeface="Trebuchet MS"/>
                <a:cs typeface="Trebuchet MS"/>
              </a:rPr>
              <a:t>Prediction</a:t>
            </a:r>
            <a:r>
              <a:rPr sz="1000" spc="-45" dirty="0">
                <a:solidFill>
                  <a:srgbClr val="FFFFFF"/>
                </a:solidFill>
                <a:latin typeface="Trebuchet MS"/>
                <a:cs typeface="Trebuchet MS"/>
              </a:rPr>
              <a:t> </a:t>
            </a:r>
            <a:r>
              <a:rPr sz="1000" spc="-15" dirty="0">
                <a:solidFill>
                  <a:srgbClr val="FFFFFF"/>
                </a:solidFill>
                <a:latin typeface="Trebuchet MS"/>
                <a:cs typeface="Trebuchet MS"/>
              </a:rPr>
              <a:t>services</a:t>
            </a:r>
            <a:endParaRPr sz="1000">
              <a:latin typeface="Trebuchet MS"/>
              <a:cs typeface="Trebuchet MS"/>
            </a:endParaRPr>
          </a:p>
        </p:txBody>
      </p:sp>
      <p:sp>
        <p:nvSpPr>
          <p:cNvPr id="5" name="object 5"/>
          <p:cNvSpPr txBox="1"/>
          <p:nvPr/>
        </p:nvSpPr>
        <p:spPr>
          <a:xfrm>
            <a:off x="707299" y="5933501"/>
            <a:ext cx="1564005" cy="177800"/>
          </a:xfrm>
          <a:prstGeom prst="rect">
            <a:avLst/>
          </a:prstGeom>
        </p:spPr>
        <p:txBody>
          <a:bodyPr vert="horz" wrap="square" lIns="0" tIns="12700" rIns="0" bIns="0" rtlCol="0">
            <a:spAutoFit/>
          </a:bodyPr>
          <a:lstStyle/>
          <a:p>
            <a:pPr marL="12700">
              <a:lnSpc>
                <a:spcPct val="100000"/>
              </a:lnSpc>
              <a:spcBef>
                <a:spcPts val="100"/>
              </a:spcBef>
            </a:pPr>
            <a:r>
              <a:rPr sz="1000" spc="-20" dirty="0">
                <a:solidFill>
                  <a:srgbClr val="FFFFFF"/>
                </a:solidFill>
                <a:latin typeface="Trebuchet MS"/>
                <a:cs typeface="Trebuchet MS"/>
              </a:rPr>
              <a:t>Renewable </a:t>
            </a:r>
            <a:r>
              <a:rPr sz="1000" spc="-35" dirty="0">
                <a:solidFill>
                  <a:srgbClr val="FFFFFF"/>
                </a:solidFill>
                <a:latin typeface="Trebuchet MS"/>
                <a:cs typeface="Trebuchet MS"/>
              </a:rPr>
              <a:t>energy</a:t>
            </a:r>
            <a:r>
              <a:rPr sz="1000" spc="-20" dirty="0">
                <a:solidFill>
                  <a:srgbClr val="FFFFFF"/>
                </a:solidFill>
                <a:latin typeface="Trebuchet MS"/>
                <a:cs typeface="Trebuchet MS"/>
              </a:rPr>
              <a:t> </a:t>
            </a:r>
            <a:r>
              <a:rPr sz="1000" spc="-25" dirty="0">
                <a:solidFill>
                  <a:srgbClr val="FFFFFF"/>
                </a:solidFill>
                <a:latin typeface="Trebuchet MS"/>
                <a:cs typeface="Trebuchet MS"/>
              </a:rPr>
              <a:t>providers</a:t>
            </a:r>
            <a:endParaRPr sz="1000">
              <a:latin typeface="Trebuchet MS"/>
              <a:cs typeface="Trebuchet MS"/>
            </a:endParaRPr>
          </a:p>
        </p:txBody>
      </p:sp>
      <p:sp>
        <p:nvSpPr>
          <p:cNvPr id="6" name="object 6"/>
          <p:cNvSpPr txBox="1"/>
          <p:nvPr/>
        </p:nvSpPr>
        <p:spPr>
          <a:xfrm>
            <a:off x="707299" y="6170609"/>
            <a:ext cx="1073785"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FFFFFF"/>
                </a:solidFill>
                <a:latin typeface="Trebuchet MS"/>
                <a:cs typeface="Trebuchet MS"/>
              </a:rPr>
              <a:t>Sustainable</a:t>
            </a:r>
            <a:r>
              <a:rPr sz="1000" spc="-55" dirty="0">
                <a:solidFill>
                  <a:srgbClr val="FFFFFF"/>
                </a:solidFill>
                <a:latin typeface="Trebuchet MS"/>
                <a:cs typeface="Trebuchet MS"/>
              </a:rPr>
              <a:t> </a:t>
            </a:r>
            <a:r>
              <a:rPr sz="1000" spc="-5" dirty="0">
                <a:solidFill>
                  <a:srgbClr val="FFFFFF"/>
                </a:solidFill>
                <a:latin typeface="Trebuchet MS"/>
                <a:cs typeface="Trebuchet MS"/>
              </a:rPr>
              <a:t>design</a:t>
            </a:r>
            <a:endParaRPr sz="1000">
              <a:latin typeface="Trebuchet MS"/>
              <a:cs typeface="Trebuchet MS"/>
            </a:endParaRPr>
          </a:p>
        </p:txBody>
      </p:sp>
      <p:sp>
        <p:nvSpPr>
          <p:cNvPr id="7" name="object 7"/>
          <p:cNvSpPr txBox="1"/>
          <p:nvPr/>
        </p:nvSpPr>
        <p:spPr>
          <a:xfrm>
            <a:off x="707299" y="2359721"/>
            <a:ext cx="2517140" cy="520700"/>
          </a:xfrm>
          <a:prstGeom prst="rect">
            <a:avLst/>
          </a:prstGeom>
        </p:spPr>
        <p:txBody>
          <a:bodyPr vert="horz" wrap="square" lIns="0" tIns="12700" rIns="0" bIns="0" rtlCol="0">
            <a:spAutoFit/>
          </a:bodyPr>
          <a:lstStyle/>
          <a:p>
            <a:pPr marL="12700" marR="5080" algn="just">
              <a:lnSpc>
                <a:spcPct val="108300"/>
              </a:lnSpc>
              <a:spcBef>
                <a:spcPts val="100"/>
              </a:spcBef>
            </a:pPr>
            <a:r>
              <a:rPr sz="1000" spc="-20" dirty="0">
                <a:solidFill>
                  <a:srgbClr val="FFFFFF"/>
                </a:solidFill>
                <a:latin typeface="Trebuchet MS"/>
                <a:cs typeface="Trebuchet MS"/>
              </a:rPr>
              <a:t>Accurate </a:t>
            </a:r>
            <a:r>
              <a:rPr sz="1000" spc="-25" dirty="0">
                <a:solidFill>
                  <a:srgbClr val="FFFFFF"/>
                </a:solidFill>
                <a:latin typeface="Trebuchet MS"/>
                <a:cs typeface="Trebuchet MS"/>
              </a:rPr>
              <a:t>prediction </a:t>
            </a:r>
            <a:r>
              <a:rPr sz="1000" spc="-40" dirty="0">
                <a:solidFill>
                  <a:srgbClr val="FFFFFF"/>
                </a:solidFill>
                <a:latin typeface="Trebuchet MS"/>
                <a:cs typeface="Trebuchet MS"/>
              </a:rPr>
              <a:t>of</a:t>
            </a:r>
            <a:r>
              <a:rPr sz="1000" spc="220" dirty="0">
                <a:solidFill>
                  <a:srgbClr val="FFFFFF"/>
                </a:solidFill>
                <a:latin typeface="Trebuchet MS"/>
                <a:cs typeface="Trebuchet MS"/>
              </a:rPr>
              <a:t> </a:t>
            </a:r>
            <a:r>
              <a:rPr sz="1000" spc="-45" dirty="0">
                <a:solidFill>
                  <a:srgbClr val="FFFFFF"/>
                </a:solidFill>
                <a:latin typeface="Trebuchet MS"/>
                <a:cs typeface="Trebuchet MS"/>
              </a:rPr>
              <a:t>weather</a:t>
            </a:r>
            <a:r>
              <a:rPr sz="1000" spc="210" dirty="0">
                <a:solidFill>
                  <a:srgbClr val="FFFFFF"/>
                </a:solidFill>
                <a:latin typeface="Trebuchet MS"/>
                <a:cs typeface="Trebuchet MS"/>
              </a:rPr>
              <a:t> </a:t>
            </a:r>
            <a:r>
              <a:rPr sz="1000" spc="-10" dirty="0">
                <a:solidFill>
                  <a:srgbClr val="FFFFFF"/>
                </a:solidFill>
                <a:latin typeface="Trebuchet MS"/>
                <a:cs typeface="Trebuchet MS"/>
              </a:rPr>
              <a:t>and </a:t>
            </a:r>
            <a:r>
              <a:rPr sz="1000" spc="-25" dirty="0">
                <a:solidFill>
                  <a:srgbClr val="FFFFFF"/>
                </a:solidFill>
                <a:latin typeface="Trebuchet MS"/>
                <a:cs typeface="Trebuchet MS"/>
              </a:rPr>
              <a:t>climate </a:t>
            </a:r>
            <a:r>
              <a:rPr sz="1000" spc="-20" dirty="0">
                <a:solidFill>
                  <a:srgbClr val="FFFFFF"/>
                </a:solidFill>
                <a:latin typeface="Trebuchet MS"/>
                <a:cs typeface="Trebuchet MS"/>
              </a:rPr>
              <a:t> </a:t>
            </a:r>
            <a:r>
              <a:rPr sz="1000" spc="15" dirty="0">
                <a:solidFill>
                  <a:srgbClr val="FFFFFF"/>
                </a:solidFill>
                <a:latin typeface="Trebuchet MS"/>
                <a:cs typeface="Trebuchet MS"/>
              </a:rPr>
              <a:t>is </a:t>
            </a:r>
            <a:r>
              <a:rPr sz="1000" spc="-15" dirty="0">
                <a:solidFill>
                  <a:srgbClr val="FFFFFF"/>
                </a:solidFill>
                <a:latin typeface="Trebuchet MS"/>
                <a:cs typeface="Trebuchet MS"/>
              </a:rPr>
              <a:t>essential </a:t>
            </a:r>
            <a:r>
              <a:rPr sz="1000" spc="-45" dirty="0">
                <a:solidFill>
                  <a:srgbClr val="FFFFFF"/>
                </a:solidFill>
                <a:latin typeface="Trebuchet MS"/>
                <a:cs typeface="Trebuchet MS"/>
              </a:rPr>
              <a:t>for </a:t>
            </a:r>
            <a:r>
              <a:rPr sz="1000" spc="-30" dirty="0">
                <a:solidFill>
                  <a:srgbClr val="FFFFFF"/>
                </a:solidFill>
                <a:latin typeface="Trebuchet MS"/>
                <a:cs typeface="Trebuchet MS"/>
              </a:rPr>
              <a:t>a </a:t>
            </a:r>
            <a:r>
              <a:rPr sz="1000" spc="-35" dirty="0">
                <a:solidFill>
                  <a:srgbClr val="FFFFFF"/>
                </a:solidFill>
                <a:latin typeface="Trebuchet MS"/>
                <a:cs typeface="Trebuchet MS"/>
              </a:rPr>
              <a:t>wide </a:t>
            </a:r>
            <a:r>
              <a:rPr sz="1000" spc="-25" dirty="0">
                <a:solidFill>
                  <a:srgbClr val="FFFFFF"/>
                </a:solidFill>
                <a:latin typeface="Trebuchet MS"/>
                <a:cs typeface="Trebuchet MS"/>
              </a:rPr>
              <a:t>range </a:t>
            </a:r>
            <a:r>
              <a:rPr sz="1000" spc="-40" dirty="0">
                <a:solidFill>
                  <a:srgbClr val="FFFFFF"/>
                </a:solidFill>
                <a:latin typeface="Trebuchet MS"/>
                <a:cs typeface="Trebuchet MS"/>
              </a:rPr>
              <a:t>of </a:t>
            </a:r>
            <a:r>
              <a:rPr sz="1000" spc="-15" dirty="0">
                <a:solidFill>
                  <a:srgbClr val="FFFFFF"/>
                </a:solidFill>
                <a:latin typeface="Trebuchet MS"/>
                <a:cs typeface="Trebuchet MS"/>
              </a:rPr>
              <a:t>applications, </a:t>
            </a:r>
            <a:r>
              <a:rPr sz="1000" spc="-10" dirty="0">
                <a:solidFill>
                  <a:srgbClr val="FFFFFF"/>
                </a:solidFill>
                <a:latin typeface="Trebuchet MS"/>
                <a:cs typeface="Trebuchet MS"/>
              </a:rPr>
              <a:t> </a:t>
            </a:r>
            <a:r>
              <a:rPr sz="1000" spc="-15" dirty="0">
                <a:solidFill>
                  <a:srgbClr val="FFFFFF"/>
                </a:solidFill>
                <a:latin typeface="Trebuchet MS"/>
                <a:cs typeface="Trebuchet MS"/>
              </a:rPr>
              <a:t>ranging</a:t>
            </a:r>
            <a:r>
              <a:rPr sz="1000" spc="260" dirty="0">
                <a:solidFill>
                  <a:srgbClr val="FFFFFF"/>
                </a:solidFill>
                <a:latin typeface="Trebuchet MS"/>
                <a:cs typeface="Trebuchet MS"/>
              </a:rPr>
              <a:t> </a:t>
            </a:r>
            <a:r>
              <a:rPr sz="1000" spc="-35" dirty="0">
                <a:solidFill>
                  <a:srgbClr val="FFFFFF"/>
                </a:solidFill>
                <a:latin typeface="Trebuchet MS"/>
                <a:cs typeface="Trebuchet MS"/>
              </a:rPr>
              <a:t>from</a:t>
            </a:r>
            <a:r>
              <a:rPr sz="1000" spc="35" dirty="0">
                <a:solidFill>
                  <a:srgbClr val="FFFFFF"/>
                </a:solidFill>
                <a:latin typeface="Trebuchet MS"/>
                <a:cs typeface="Trebuchet MS"/>
              </a:rPr>
              <a:t> </a:t>
            </a:r>
            <a:r>
              <a:rPr sz="1000" spc="-15" dirty="0">
                <a:solidFill>
                  <a:srgbClr val="FFFFFF"/>
                </a:solidFill>
                <a:latin typeface="Trebuchet MS"/>
                <a:cs typeface="Trebuchet MS"/>
              </a:rPr>
              <a:t>disaster</a:t>
            </a:r>
            <a:r>
              <a:rPr sz="1000" spc="260" dirty="0">
                <a:solidFill>
                  <a:srgbClr val="FFFFFF"/>
                </a:solidFill>
                <a:latin typeface="Trebuchet MS"/>
                <a:cs typeface="Trebuchet MS"/>
              </a:rPr>
              <a:t> </a:t>
            </a:r>
            <a:r>
              <a:rPr sz="1000" spc="-20" dirty="0">
                <a:solidFill>
                  <a:srgbClr val="FFFFFF"/>
                </a:solidFill>
                <a:latin typeface="Trebuchet MS"/>
                <a:cs typeface="Trebuchet MS"/>
              </a:rPr>
              <a:t>management</a:t>
            </a:r>
            <a:r>
              <a:rPr sz="1000" spc="-10" dirty="0">
                <a:solidFill>
                  <a:srgbClr val="FFFFFF"/>
                </a:solidFill>
                <a:latin typeface="Trebuchet MS"/>
                <a:cs typeface="Trebuchet MS"/>
              </a:rPr>
              <a:t> </a:t>
            </a:r>
            <a:r>
              <a:rPr sz="1000" spc="-55" dirty="0">
                <a:solidFill>
                  <a:srgbClr val="FFFFFF"/>
                </a:solidFill>
                <a:latin typeface="Trebuchet MS"/>
                <a:cs typeface="Trebuchet MS"/>
              </a:rPr>
              <a:t>to</a:t>
            </a:r>
            <a:endParaRPr sz="1000">
              <a:latin typeface="Trebuchet MS"/>
              <a:cs typeface="Trebuchet MS"/>
            </a:endParaRPr>
          </a:p>
        </p:txBody>
      </p:sp>
      <p:sp>
        <p:nvSpPr>
          <p:cNvPr id="8" name="object 8"/>
          <p:cNvSpPr txBox="1"/>
          <p:nvPr/>
        </p:nvSpPr>
        <p:spPr>
          <a:xfrm>
            <a:off x="707299" y="2855021"/>
            <a:ext cx="2517140" cy="1181100"/>
          </a:xfrm>
          <a:prstGeom prst="rect">
            <a:avLst/>
          </a:prstGeom>
        </p:spPr>
        <p:txBody>
          <a:bodyPr vert="horz" wrap="square" lIns="0" tIns="12700" rIns="0" bIns="0" rtlCol="0">
            <a:spAutoFit/>
          </a:bodyPr>
          <a:lstStyle/>
          <a:p>
            <a:pPr marL="12700" marR="5080" algn="just">
              <a:lnSpc>
                <a:spcPct val="108300"/>
              </a:lnSpc>
              <a:spcBef>
                <a:spcPts val="100"/>
              </a:spcBef>
            </a:pPr>
            <a:r>
              <a:rPr sz="1000" spc="-15" dirty="0">
                <a:solidFill>
                  <a:srgbClr val="FFFFFF"/>
                </a:solidFill>
                <a:latin typeface="Trebuchet MS"/>
                <a:cs typeface="Trebuchet MS"/>
              </a:rPr>
              <a:t>economic</a:t>
            </a:r>
            <a:r>
              <a:rPr sz="1000" spc="-10" dirty="0">
                <a:solidFill>
                  <a:srgbClr val="FFFFFF"/>
                </a:solidFill>
                <a:latin typeface="Trebuchet MS"/>
                <a:cs typeface="Trebuchet MS"/>
              </a:rPr>
              <a:t> planning.</a:t>
            </a:r>
            <a:r>
              <a:rPr sz="1000" spc="-5" dirty="0">
                <a:solidFill>
                  <a:srgbClr val="FFFFFF"/>
                </a:solidFill>
                <a:latin typeface="Trebuchet MS"/>
                <a:cs typeface="Trebuchet MS"/>
              </a:rPr>
              <a:t> </a:t>
            </a:r>
            <a:r>
              <a:rPr sz="1000" spc="-25" dirty="0">
                <a:solidFill>
                  <a:srgbClr val="FFFFFF"/>
                </a:solidFill>
                <a:latin typeface="Trebuchet MS"/>
                <a:cs typeface="Trebuchet MS"/>
              </a:rPr>
              <a:t>The</a:t>
            </a:r>
            <a:r>
              <a:rPr sz="1000" spc="-20" dirty="0">
                <a:solidFill>
                  <a:srgbClr val="FFFFFF"/>
                </a:solidFill>
                <a:latin typeface="Trebuchet MS"/>
                <a:cs typeface="Trebuchet MS"/>
              </a:rPr>
              <a:t> </a:t>
            </a:r>
            <a:r>
              <a:rPr sz="1000" spc="-25" dirty="0">
                <a:solidFill>
                  <a:srgbClr val="FFFFFF"/>
                </a:solidFill>
                <a:latin typeface="Trebuchet MS"/>
                <a:cs typeface="Trebuchet MS"/>
              </a:rPr>
              <a:t>conventional </a:t>
            </a:r>
            <a:r>
              <a:rPr sz="1000" spc="-20" dirty="0">
                <a:solidFill>
                  <a:srgbClr val="FFFFFF"/>
                </a:solidFill>
                <a:latin typeface="Trebuchet MS"/>
                <a:cs typeface="Trebuchet MS"/>
              </a:rPr>
              <a:t> </a:t>
            </a:r>
            <a:r>
              <a:rPr sz="1000" spc="-15" dirty="0">
                <a:solidFill>
                  <a:srgbClr val="FFFFFF"/>
                </a:solidFill>
                <a:latin typeface="Trebuchet MS"/>
                <a:cs typeface="Trebuchet MS"/>
              </a:rPr>
              <a:t>numerical</a:t>
            </a:r>
            <a:r>
              <a:rPr sz="1000" spc="-10" dirty="0">
                <a:solidFill>
                  <a:srgbClr val="FFFFFF"/>
                </a:solidFill>
                <a:latin typeface="Trebuchet MS"/>
                <a:cs typeface="Trebuchet MS"/>
              </a:rPr>
              <a:t> </a:t>
            </a:r>
            <a:r>
              <a:rPr sz="1000" spc="-45" dirty="0">
                <a:solidFill>
                  <a:srgbClr val="FFFFFF"/>
                </a:solidFill>
                <a:latin typeface="Trebuchet MS"/>
                <a:cs typeface="Trebuchet MS"/>
              </a:rPr>
              <a:t>weather</a:t>
            </a:r>
            <a:r>
              <a:rPr sz="1000" spc="-40" dirty="0">
                <a:solidFill>
                  <a:srgbClr val="FFFFFF"/>
                </a:solidFill>
                <a:latin typeface="Trebuchet MS"/>
                <a:cs typeface="Trebuchet MS"/>
              </a:rPr>
              <a:t> </a:t>
            </a:r>
            <a:r>
              <a:rPr sz="1000" spc="-25" dirty="0">
                <a:solidFill>
                  <a:srgbClr val="FFFFFF"/>
                </a:solidFill>
                <a:latin typeface="Trebuchet MS"/>
                <a:cs typeface="Trebuchet MS"/>
              </a:rPr>
              <a:t>prediction</a:t>
            </a:r>
            <a:r>
              <a:rPr sz="1000" spc="-20" dirty="0">
                <a:solidFill>
                  <a:srgbClr val="FFFFFF"/>
                </a:solidFill>
                <a:latin typeface="Trebuchet MS"/>
                <a:cs typeface="Trebuchet MS"/>
              </a:rPr>
              <a:t> </a:t>
            </a:r>
            <a:r>
              <a:rPr sz="1000" spc="-10" dirty="0">
                <a:solidFill>
                  <a:srgbClr val="FFFFFF"/>
                </a:solidFill>
                <a:latin typeface="Trebuchet MS"/>
                <a:cs typeface="Trebuchet MS"/>
              </a:rPr>
              <a:t>models</a:t>
            </a:r>
            <a:r>
              <a:rPr sz="1000" spc="-5" dirty="0">
                <a:solidFill>
                  <a:srgbClr val="FFFFFF"/>
                </a:solidFill>
                <a:latin typeface="Trebuchet MS"/>
                <a:cs typeface="Trebuchet MS"/>
              </a:rPr>
              <a:t> </a:t>
            </a:r>
            <a:r>
              <a:rPr sz="1000" spc="-30" dirty="0">
                <a:solidFill>
                  <a:srgbClr val="FFFFFF"/>
                </a:solidFill>
                <a:latin typeface="Trebuchet MS"/>
                <a:cs typeface="Trebuchet MS"/>
              </a:rPr>
              <a:t>have </a:t>
            </a:r>
            <a:r>
              <a:rPr sz="1000" spc="-290" dirty="0">
                <a:solidFill>
                  <a:srgbClr val="FFFFFF"/>
                </a:solidFill>
                <a:latin typeface="Trebuchet MS"/>
                <a:cs typeface="Trebuchet MS"/>
              </a:rPr>
              <a:t> </a:t>
            </a:r>
            <a:r>
              <a:rPr sz="1000" spc="-25" dirty="0">
                <a:solidFill>
                  <a:srgbClr val="FFFFFF"/>
                </a:solidFill>
                <a:latin typeface="Trebuchet MS"/>
                <a:cs typeface="Trebuchet MS"/>
              </a:rPr>
              <a:t>inherent</a:t>
            </a:r>
            <a:r>
              <a:rPr sz="1000" spc="-20" dirty="0">
                <a:solidFill>
                  <a:srgbClr val="FFFFFF"/>
                </a:solidFill>
                <a:latin typeface="Trebuchet MS"/>
                <a:cs typeface="Trebuchet MS"/>
              </a:rPr>
              <a:t> </a:t>
            </a:r>
            <a:r>
              <a:rPr sz="1000" spc="-25" dirty="0">
                <a:solidFill>
                  <a:srgbClr val="FFFFFF"/>
                </a:solidFill>
                <a:latin typeface="Trebuchet MS"/>
                <a:cs typeface="Trebuchet MS"/>
              </a:rPr>
              <a:t>predictability</a:t>
            </a:r>
            <a:r>
              <a:rPr sz="1000" spc="-20" dirty="0">
                <a:solidFill>
                  <a:srgbClr val="FFFFFF"/>
                </a:solidFill>
                <a:latin typeface="Trebuchet MS"/>
                <a:cs typeface="Trebuchet MS"/>
              </a:rPr>
              <a:t> limitations.</a:t>
            </a:r>
            <a:r>
              <a:rPr sz="1000" spc="-15" dirty="0">
                <a:solidFill>
                  <a:srgbClr val="FFFFFF"/>
                </a:solidFill>
                <a:latin typeface="Trebuchet MS"/>
                <a:cs typeface="Trebuchet MS"/>
              </a:rPr>
              <a:t> </a:t>
            </a:r>
            <a:r>
              <a:rPr sz="1000" spc="85" dirty="0">
                <a:solidFill>
                  <a:srgbClr val="FFFFFF"/>
                </a:solidFill>
                <a:latin typeface="Trebuchet MS"/>
                <a:cs typeface="Trebuchet MS"/>
              </a:rPr>
              <a:t>ML </a:t>
            </a:r>
            <a:r>
              <a:rPr sz="1000" spc="5" dirty="0">
                <a:solidFill>
                  <a:srgbClr val="FFFFFF"/>
                </a:solidFill>
                <a:latin typeface="Trebuchet MS"/>
                <a:cs typeface="Trebuchet MS"/>
              </a:rPr>
              <a:t>has </a:t>
            </a:r>
            <a:r>
              <a:rPr sz="1000" spc="10" dirty="0">
                <a:solidFill>
                  <a:srgbClr val="FFFFFF"/>
                </a:solidFill>
                <a:latin typeface="Trebuchet MS"/>
                <a:cs typeface="Trebuchet MS"/>
              </a:rPr>
              <a:t> </a:t>
            </a:r>
            <a:r>
              <a:rPr sz="1000" spc="-30" dirty="0">
                <a:solidFill>
                  <a:srgbClr val="FFFFFF"/>
                </a:solidFill>
                <a:latin typeface="Trebuchet MS"/>
                <a:cs typeface="Trebuchet MS"/>
              </a:rPr>
              <a:t>emerged</a:t>
            </a:r>
            <a:r>
              <a:rPr sz="1000" spc="-25" dirty="0">
                <a:solidFill>
                  <a:srgbClr val="FFFFFF"/>
                </a:solidFill>
                <a:latin typeface="Trebuchet MS"/>
                <a:cs typeface="Trebuchet MS"/>
              </a:rPr>
              <a:t> </a:t>
            </a:r>
            <a:r>
              <a:rPr sz="1000" spc="5" dirty="0">
                <a:solidFill>
                  <a:srgbClr val="FFFFFF"/>
                </a:solidFill>
                <a:latin typeface="Trebuchet MS"/>
                <a:cs typeface="Trebuchet MS"/>
              </a:rPr>
              <a:t>as</a:t>
            </a:r>
            <a:r>
              <a:rPr sz="1000" spc="10" dirty="0">
                <a:solidFill>
                  <a:srgbClr val="FFFFFF"/>
                </a:solidFill>
                <a:latin typeface="Trebuchet MS"/>
                <a:cs typeface="Trebuchet MS"/>
              </a:rPr>
              <a:t> </a:t>
            </a:r>
            <a:r>
              <a:rPr sz="1000" spc="-10" dirty="0">
                <a:solidFill>
                  <a:srgbClr val="FFFFFF"/>
                </a:solidFill>
                <a:latin typeface="Trebuchet MS"/>
                <a:cs typeface="Trebuchet MS"/>
              </a:rPr>
              <a:t>an</a:t>
            </a:r>
            <a:r>
              <a:rPr sz="1000" spc="-5" dirty="0">
                <a:solidFill>
                  <a:srgbClr val="FFFFFF"/>
                </a:solidFill>
                <a:latin typeface="Trebuchet MS"/>
                <a:cs typeface="Trebuchet MS"/>
              </a:rPr>
              <a:t> </a:t>
            </a:r>
            <a:r>
              <a:rPr sz="1000" spc="-20" dirty="0">
                <a:solidFill>
                  <a:srgbClr val="FFFFFF"/>
                </a:solidFill>
                <a:latin typeface="Trebuchet MS"/>
                <a:cs typeface="Trebuchet MS"/>
              </a:rPr>
              <a:t>invaluable</a:t>
            </a:r>
            <a:r>
              <a:rPr sz="1000" spc="-15" dirty="0">
                <a:solidFill>
                  <a:srgbClr val="FFFFFF"/>
                </a:solidFill>
                <a:latin typeface="Trebuchet MS"/>
                <a:cs typeface="Trebuchet MS"/>
              </a:rPr>
              <a:t> </a:t>
            </a:r>
            <a:r>
              <a:rPr sz="1000" spc="-40" dirty="0">
                <a:solidFill>
                  <a:srgbClr val="FFFFFF"/>
                </a:solidFill>
                <a:latin typeface="Trebuchet MS"/>
                <a:cs typeface="Trebuchet MS"/>
              </a:rPr>
              <a:t>tool</a:t>
            </a:r>
            <a:r>
              <a:rPr sz="1000" spc="-35" dirty="0">
                <a:solidFill>
                  <a:srgbClr val="FFFFFF"/>
                </a:solidFill>
                <a:latin typeface="Trebuchet MS"/>
                <a:cs typeface="Trebuchet MS"/>
              </a:rPr>
              <a:t> </a:t>
            </a:r>
            <a:r>
              <a:rPr sz="1000" dirty="0">
                <a:solidFill>
                  <a:srgbClr val="FFFFFF"/>
                </a:solidFill>
                <a:latin typeface="Trebuchet MS"/>
                <a:cs typeface="Trebuchet MS"/>
              </a:rPr>
              <a:t>in</a:t>
            </a:r>
            <a:r>
              <a:rPr sz="1000" spc="5" dirty="0">
                <a:solidFill>
                  <a:srgbClr val="FFFFFF"/>
                </a:solidFill>
                <a:latin typeface="Trebuchet MS"/>
                <a:cs typeface="Trebuchet MS"/>
              </a:rPr>
              <a:t> </a:t>
            </a:r>
            <a:r>
              <a:rPr sz="1000" spc="-10" dirty="0">
                <a:solidFill>
                  <a:srgbClr val="FFFFFF"/>
                </a:solidFill>
                <a:latin typeface="Trebuchet MS"/>
                <a:cs typeface="Trebuchet MS"/>
              </a:rPr>
              <a:t>helping </a:t>
            </a:r>
            <a:r>
              <a:rPr sz="1000" spc="-5" dirty="0">
                <a:solidFill>
                  <a:srgbClr val="FFFFFF"/>
                </a:solidFill>
                <a:latin typeface="Trebuchet MS"/>
                <a:cs typeface="Trebuchet MS"/>
              </a:rPr>
              <a:t> </a:t>
            </a:r>
            <a:r>
              <a:rPr sz="1000" spc="-25" dirty="0">
                <a:solidFill>
                  <a:srgbClr val="FFFFFF"/>
                </a:solidFill>
                <a:latin typeface="Trebuchet MS"/>
                <a:cs typeface="Trebuchet MS"/>
              </a:rPr>
              <a:t>society</a:t>
            </a:r>
            <a:r>
              <a:rPr sz="1000" spc="-20" dirty="0">
                <a:solidFill>
                  <a:srgbClr val="FFFFFF"/>
                </a:solidFill>
                <a:latin typeface="Trebuchet MS"/>
                <a:cs typeface="Trebuchet MS"/>
              </a:rPr>
              <a:t> </a:t>
            </a:r>
            <a:r>
              <a:rPr sz="1000" spc="-25" dirty="0">
                <a:solidFill>
                  <a:srgbClr val="FFFFFF"/>
                </a:solidFill>
                <a:latin typeface="Trebuchet MS"/>
                <a:cs typeface="Trebuchet MS"/>
              </a:rPr>
              <a:t>adapt</a:t>
            </a:r>
            <a:r>
              <a:rPr sz="1000" spc="-20" dirty="0">
                <a:solidFill>
                  <a:srgbClr val="FFFFFF"/>
                </a:solidFill>
                <a:latin typeface="Trebuchet MS"/>
                <a:cs typeface="Trebuchet MS"/>
              </a:rPr>
              <a:t> </a:t>
            </a:r>
            <a:r>
              <a:rPr sz="1000" spc="-55" dirty="0">
                <a:solidFill>
                  <a:srgbClr val="FFFFFF"/>
                </a:solidFill>
                <a:latin typeface="Trebuchet MS"/>
                <a:cs typeface="Trebuchet MS"/>
              </a:rPr>
              <a:t>to</a:t>
            </a:r>
            <a:r>
              <a:rPr sz="1000" spc="-50" dirty="0">
                <a:solidFill>
                  <a:srgbClr val="FFFFFF"/>
                </a:solidFill>
                <a:latin typeface="Trebuchet MS"/>
                <a:cs typeface="Trebuchet MS"/>
              </a:rPr>
              <a:t> </a:t>
            </a:r>
            <a:r>
              <a:rPr sz="1000" spc="-35" dirty="0">
                <a:solidFill>
                  <a:srgbClr val="FFFFFF"/>
                </a:solidFill>
                <a:latin typeface="Trebuchet MS"/>
                <a:cs typeface="Trebuchet MS"/>
              </a:rPr>
              <a:t>the</a:t>
            </a:r>
            <a:r>
              <a:rPr sz="1000" spc="-30" dirty="0">
                <a:solidFill>
                  <a:srgbClr val="FFFFFF"/>
                </a:solidFill>
                <a:latin typeface="Trebuchet MS"/>
                <a:cs typeface="Trebuchet MS"/>
              </a:rPr>
              <a:t> effects</a:t>
            </a:r>
            <a:r>
              <a:rPr sz="1000" spc="-25" dirty="0">
                <a:solidFill>
                  <a:srgbClr val="FFFFFF"/>
                </a:solidFill>
                <a:latin typeface="Trebuchet MS"/>
                <a:cs typeface="Trebuchet MS"/>
              </a:rPr>
              <a:t> </a:t>
            </a:r>
            <a:r>
              <a:rPr sz="1000" spc="-40" dirty="0">
                <a:solidFill>
                  <a:srgbClr val="FFFFFF"/>
                </a:solidFill>
                <a:latin typeface="Trebuchet MS"/>
                <a:cs typeface="Trebuchet MS"/>
              </a:rPr>
              <a:t>of</a:t>
            </a:r>
            <a:r>
              <a:rPr sz="1000" spc="225" dirty="0">
                <a:solidFill>
                  <a:srgbClr val="FFFFFF"/>
                </a:solidFill>
                <a:latin typeface="Trebuchet MS"/>
                <a:cs typeface="Trebuchet MS"/>
              </a:rPr>
              <a:t> </a:t>
            </a:r>
            <a:r>
              <a:rPr sz="1000" spc="-25" dirty="0">
                <a:solidFill>
                  <a:srgbClr val="FFFFFF"/>
                </a:solidFill>
                <a:latin typeface="Trebuchet MS"/>
                <a:cs typeface="Trebuchet MS"/>
              </a:rPr>
              <a:t>climate </a:t>
            </a:r>
            <a:r>
              <a:rPr sz="1000" spc="-290" dirty="0">
                <a:solidFill>
                  <a:srgbClr val="FFFFFF"/>
                </a:solidFill>
                <a:latin typeface="Trebuchet MS"/>
                <a:cs typeface="Trebuchet MS"/>
              </a:rPr>
              <a:t> </a:t>
            </a:r>
            <a:r>
              <a:rPr sz="1000" spc="-20" dirty="0">
                <a:solidFill>
                  <a:srgbClr val="FFFFFF"/>
                </a:solidFill>
                <a:latin typeface="Trebuchet MS"/>
                <a:cs typeface="Trebuchet MS"/>
              </a:rPr>
              <a:t>change.</a:t>
            </a:r>
            <a:r>
              <a:rPr sz="1000" spc="-15" dirty="0">
                <a:solidFill>
                  <a:srgbClr val="FFFFFF"/>
                </a:solidFill>
                <a:latin typeface="Trebuchet MS"/>
                <a:cs typeface="Trebuchet MS"/>
              </a:rPr>
              <a:t> </a:t>
            </a:r>
            <a:r>
              <a:rPr sz="1000" spc="-25" dirty="0">
                <a:solidFill>
                  <a:srgbClr val="FFFFFF"/>
                </a:solidFill>
                <a:latin typeface="Trebuchet MS"/>
                <a:cs typeface="Trebuchet MS"/>
              </a:rPr>
              <a:t>The</a:t>
            </a:r>
            <a:r>
              <a:rPr sz="1000" spc="-20" dirty="0">
                <a:solidFill>
                  <a:srgbClr val="FFFFFF"/>
                </a:solidFill>
                <a:latin typeface="Trebuchet MS"/>
                <a:cs typeface="Trebuchet MS"/>
              </a:rPr>
              <a:t> </a:t>
            </a:r>
            <a:r>
              <a:rPr sz="1000" spc="-15" dirty="0">
                <a:solidFill>
                  <a:srgbClr val="FFFFFF"/>
                </a:solidFill>
                <a:latin typeface="Trebuchet MS"/>
                <a:cs typeface="Trebuchet MS"/>
              </a:rPr>
              <a:t>applications</a:t>
            </a:r>
            <a:r>
              <a:rPr sz="1000" spc="-10" dirty="0">
                <a:solidFill>
                  <a:srgbClr val="FFFFFF"/>
                </a:solidFill>
                <a:latin typeface="Trebuchet MS"/>
                <a:cs typeface="Trebuchet MS"/>
              </a:rPr>
              <a:t> </a:t>
            </a:r>
            <a:r>
              <a:rPr sz="1000" spc="-40" dirty="0">
                <a:solidFill>
                  <a:srgbClr val="FFFFFF"/>
                </a:solidFill>
                <a:latin typeface="Trebuchet MS"/>
                <a:cs typeface="Trebuchet MS"/>
              </a:rPr>
              <a:t>of</a:t>
            </a:r>
            <a:r>
              <a:rPr sz="1000" spc="-35" dirty="0">
                <a:solidFill>
                  <a:srgbClr val="FFFFFF"/>
                </a:solidFill>
                <a:latin typeface="Trebuchet MS"/>
                <a:cs typeface="Trebuchet MS"/>
              </a:rPr>
              <a:t> </a:t>
            </a:r>
            <a:r>
              <a:rPr sz="1000" spc="35" dirty="0">
                <a:solidFill>
                  <a:srgbClr val="FFFFFF"/>
                </a:solidFill>
                <a:latin typeface="Trebuchet MS"/>
                <a:cs typeface="Trebuchet MS"/>
              </a:rPr>
              <a:t>AI</a:t>
            </a:r>
            <a:r>
              <a:rPr sz="1000" spc="40" dirty="0">
                <a:solidFill>
                  <a:srgbClr val="FFFFFF"/>
                </a:solidFill>
                <a:latin typeface="Trebuchet MS"/>
                <a:cs typeface="Trebuchet MS"/>
              </a:rPr>
              <a:t> </a:t>
            </a:r>
            <a:r>
              <a:rPr sz="1000" dirty="0">
                <a:solidFill>
                  <a:srgbClr val="FFFFFF"/>
                </a:solidFill>
                <a:latin typeface="Trebuchet MS"/>
                <a:cs typeface="Trebuchet MS"/>
              </a:rPr>
              <a:t>in</a:t>
            </a:r>
            <a:r>
              <a:rPr sz="1000" spc="5" dirty="0">
                <a:solidFill>
                  <a:srgbClr val="FFFFFF"/>
                </a:solidFill>
                <a:latin typeface="Trebuchet MS"/>
                <a:cs typeface="Trebuchet MS"/>
              </a:rPr>
              <a:t> </a:t>
            </a:r>
            <a:r>
              <a:rPr sz="1000" spc="-30" dirty="0">
                <a:solidFill>
                  <a:srgbClr val="FFFFFF"/>
                </a:solidFill>
                <a:latin typeface="Trebuchet MS"/>
                <a:cs typeface="Trebuchet MS"/>
              </a:rPr>
              <a:t>green </a:t>
            </a:r>
            <a:r>
              <a:rPr sz="1000" spc="-25" dirty="0">
                <a:solidFill>
                  <a:srgbClr val="FFFFFF"/>
                </a:solidFill>
                <a:latin typeface="Trebuchet MS"/>
                <a:cs typeface="Trebuchet MS"/>
              </a:rPr>
              <a:t> </a:t>
            </a:r>
            <a:r>
              <a:rPr sz="1000" spc="-40" dirty="0">
                <a:solidFill>
                  <a:srgbClr val="FFFFFF"/>
                </a:solidFill>
                <a:latin typeface="Trebuchet MS"/>
                <a:cs typeface="Trebuchet MS"/>
              </a:rPr>
              <a:t>economy,</a:t>
            </a:r>
            <a:r>
              <a:rPr sz="1000" spc="35" dirty="0">
                <a:solidFill>
                  <a:srgbClr val="FFFFFF"/>
                </a:solidFill>
                <a:latin typeface="Trebuchet MS"/>
                <a:cs typeface="Trebuchet MS"/>
              </a:rPr>
              <a:t> </a:t>
            </a:r>
            <a:r>
              <a:rPr sz="1000" spc="-25" dirty="0">
                <a:solidFill>
                  <a:srgbClr val="FFFFFF"/>
                </a:solidFill>
                <a:latin typeface="Trebuchet MS"/>
                <a:cs typeface="Trebuchet MS"/>
              </a:rPr>
              <a:t>climate</a:t>
            </a:r>
            <a:r>
              <a:rPr sz="1000" spc="20" dirty="0">
                <a:solidFill>
                  <a:srgbClr val="FFFFFF"/>
                </a:solidFill>
                <a:latin typeface="Trebuchet MS"/>
                <a:cs typeface="Trebuchet MS"/>
              </a:rPr>
              <a:t> </a:t>
            </a:r>
            <a:r>
              <a:rPr sz="1000" spc="-20" dirty="0">
                <a:solidFill>
                  <a:srgbClr val="FFFFFF"/>
                </a:solidFill>
                <a:latin typeface="Trebuchet MS"/>
                <a:cs typeface="Trebuchet MS"/>
              </a:rPr>
              <a:t>change,</a:t>
            </a:r>
            <a:r>
              <a:rPr sz="1000" spc="15" dirty="0">
                <a:solidFill>
                  <a:srgbClr val="FFFFFF"/>
                </a:solidFill>
                <a:latin typeface="Trebuchet MS"/>
                <a:cs typeface="Trebuchet MS"/>
              </a:rPr>
              <a:t> </a:t>
            </a:r>
            <a:r>
              <a:rPr sz="1000" spc="-10" dirty="0">
                <a:solidFill>
                  <a:srgbClr val="FFFFFF"/>
                </a:solidFill>
                <a:latin typeface="Trebuchet MS"/>
                <a:cs typeface="Trebuchet MS"/>
              </a:rPr>
              <a:t>and</a:t>
            </a:r>
            <a:r>
              <a:rPr sz="1000" spc="5" dirty="0">
                <a:solidFill>
                  <a:srgbClr val="FFFFFF"/>
                </a:solidFill>
                <a:latin typeface="Trebuchet MS"/>
                <a:cs typeface="Trebuchet MS"/>
              </a:rPr>
              <a:t> </a:t>
            </a:r>
            <a:r>
              <a:rPr sz="1000" spc="-10" dirty="0">
                <a:solidFill>
                  <a:srgbClr val="FFFFFF"/>
                </a:solidFill>
                <a:latin typeface="Trebuchet MS"/>
                <a:cs typeface="Trebuchet MS"/>
              </a:rPr>
              <a:t>sustainable</a:t>
            </a:r>
            <a:endParaRPr sz="1000">
              <a:latin typeface="Trebuchet MS"/>
              <a:cs typeface="Trebuchet MS"/>
            </a:endParaRPr>
          </a:p>
        </p:txBody>
      </p:sp>
      <p:sp>
        <p:nvSpPr>
          <p:cNvPr id="9" name="object 9"/>
          <p:cNvSpPr txBox="1"/>
          <p:nvPr/>
        </p:nvSpPr>
        <p:spPr>
          <a:xfrm>
            <a:off x="707299" y="4010721"/>
            <a:ext cx="2517140" cy="1181100"/>
          </a:xfrm>
          <a:prstGeom prst="rect">
            <a:avLst/>
          </a:prstGeom>
        </p:spPr>
        <p:txBody>
          <a:bodyPr vert="horz" wrap="square" lIns="0" tIns="12700" rIns="0" bIns="0" rtlCol="0">
            <a:spAutoFit/>
          </a:bodyPr>
          <a:lstStyle/>
          <a:p>
            <a:pPr marL="12700" marR="5080" algn="just">
              <a:lnSpc>
                <a:spcPct val="108300"/>
              </a:lnSpc>
              <a:spcBef>
                <a:spcPts val="100"/>
              </a:spcBef>
            </a:pPr>
            <a:r>
              <a:rPr sz="1000" spc="-30" dirty="0">
                <a:solidFill>
                  <a:srgbClr val="FFFFFF"/>
                </a:solidFill>
                <a:latin typeface="Trebuchet MS"/>
                <a:cs typeface="Trebuchet MS"/>
              </a:rPr>
              <a:t>development</a:t>
            </a:r>
            <a:r>
              <a:rPr sz="1000" spc="-25" dirty="0">
                <a:solidFill>
                  <a:srgbClr val="FFFFFF"/>
                </a:solidFill>
                <a:latin typeface="Trebuchet MS"/>
                <a:cs typeface="Trebuchet MS"/>
              </a:rPr>
              <a:t> </a:t>
            </a:r>
            <a:r>
              <a:rPr sz="1000" spc="15" dirty="0">
                <a:solidFill>
                  <a:srgbClr val="FFFFFF"/>
                </a:solidFill>
                <a:latin typeface="Trebuchet MS"/>
                <a:cs typeface="Trebuchet MS"/>
              </a:rPr>
              <a:t>is</a:t>
            </a:r>
            <a:r>
              <a:rPr sz="1000" spc="20" dirty="0">
                <a:solidFill>
                  <a:srgbClr val="FFFFFF"/>
                </a:solidFill>
                <a:latin typeface="Trebuchet MS"/>
                <a:cs typeface="Trebuchet MS"/>
              </a:rPr>
              <a:t> </a:t>
            </a:r>
            <a:r>
              <a:rPr sz="1000" spc="-10" dirty="0">
                <a:solidFill>
                  <a:srgbClr val="FFFFFF"/>
                </a:solidFill>
                <a:latin typeface="Trebuchet MS"/>
                <a:cs typeface="Trebuchet MS"/>
              </a:rPr>
              <a:t>becoming</a:t>
            </a:r>
            <a:r>
              <a:rPr sz="1000" spc="-5" dirty="0">
                <a:solidFill>
                  <a:srgbClr val="FFFFFF"/>
                </a:solidFill>
                <a:latin typeface="Trebuchet MS"/>
                <a:cs typeface="Trebuchet MS"/>
              </a:rPr>
              <a:t> </a:t>
            </a:r>
            <a:r>
              <a:rPr sz="1000" spc="-25" dirty="0">
                <a:solidFill>
                  <a:srgbClr val="FFFFFF"/>
                </a:solidFill>
                <a:latin typeface="Trebuchet MS"/>
                <a:cs typeface="Trebuchet MS"/>
              </a:rPr>
              <a:t>mainstream. </a:t>
            </a:r>
            <a:r>
              <a:rPr sz="1000" spc="-20" dirty="0">
                <a:solidFill>
                  <a:srgbClr val="FFFFFF"/>
                </a:solidFill>
                <a:latin typeface="Trebuchet MS"/>
                <a:cs typeface="Trebuchet MS"/>
              </a:rPr>
              <a:t> </a:t>
            </a:r>
            <a:r>
              <a:rPr sz="1000" spc="5" dirty="0">
                <a:solidFill>
                  <a:srgbClr val="FFFFFF"/>
                </a:solidFill>
                <a:latin typeface="Trebuchet MS"/>
                <a:cs typeface="Trebuchet MS"/>
              </a:rPr>
              <a:t>Diminishing </a:t>
            </a:r>
            <a:r>
              <a:rPr sz="1000" spc="-15" dirty="0">
                <a:solidFill>
                  <a:srgbClr val="FFFFFF"/>
                </a:solidFill>
                <a:latin typeface="Trebuchet MS"/>
                <a:cs typeface="Trebuchet MS"/>
              </a:rPr>
              <a:t>glaciers pose </a:t>
            </a:r>
            <a:r>
              <a:rPr sz="1000" spc="-30" dirty="0">
                <a:solidFill>
                  <a:srgbClr val="FFFFFF"/>
                </a:solidFill>
                <a:latin typeface="Trebuchet MS"/>
                <a:cs typeface="Trebuchet MS"/>
              </a:rPr>
              <a:t>a </a:t>
            </a:r>
            <a:r>
              <a:rPr sz="1000" spc="-25" dirty="0">
                <a:solidFill>
                  <a:srgbClr val="FFFFFF"/>
                </a:solidFill>
                <a:latin typeface="Trebuchet MS"/>
                <a:cs typeface="Trebuchet MS"/>
              </a:rPr>
              <a:t>long-time critical </a:t>
            </a:r>
            <a:r>
              <a:rPr sz="1000" spc="-290" dirty="0">
                <a:solidFill>
                  <a:srgbClr val="FFFFFF"/>
                </a:solidFill>
                <a:latin typeface="Trebuchet MS"/>
                <a:cs typeface="Trebuchet MS"/>
              </a:rPr>
              <a:t> </a:t>
            </a:r>
            <a:r>
              <a:rPr sz="1000" spc="-10" dirty="0">
                <a:solidFill>
                  <a:srgbClr val="FFFFFF"/>
                </a:solidFill>
                <a:latin typeface="Trebuchet MS"/>
                <a:cs typeface="Trebuchet MS"/>
              </a:rPr>
              <a:t>risk</a:t>
            </a:r>
            <a:r>
              <a:rPr sz="1000" spc="-35" dirty="0">
                <a:solidFill>
                  <a:srgbClr val="FFFFFF"/>
                </a:solidFill>
                <a:latin typeface="Trebuchet MS"/>
                <a:cs typeface="Trebuchet MS"/>
              </a:rPr>
              <a:t> </a:t>
            </a:r>
            <a:r>
              <a:rPr sz="1000" spc="-55" dirty="0">
                <a:solidFill>
                  <a:srgbClr val="FFFFFF"/>
                </a:solidFill>
                <a:latin typeface="Trebuchet MS"/>
                <a:cs typeface="Trebuchet MS"/>
              </a:rPr>
              <a:t>to</a:t>
            </a:r>
            <a:r>
              <a:rPr sz="1000" spc="-35" dirty="0">
                <a:solidFill>
                  <a:srgbClr val="FFFFFF"/>
                </a:solidFill>
                <a:latin typeface="Trebuchet MS"/>
                <a:cs typeface="Trebuchet MS"/>
              </a:rPr>
              <a:t> </a:t>
            </a:r>
            <a:r>
              <a:rPr sz="1000" spc="-55" dirty="0">
                <a:solidFill>
                  <a:srgbClr val="FFFFFF"/>
                </a:solidFill>
                <a:latin typeface="Trebuchet MS"/>
                <a:cs typeface="Trebuchet MS"/>
              </a:rPr>
              <a:t>water</a:t>
            </a:r>
            <a:r>
              <a:rPr sz="1000" spc="-30" dirty="0">
                <a:solidFill>
                  <a:srgbClr val="FFFFFF"/>
                </a:solidFill>
                <a:latin typeface="Trebuchet MS"/>
                <a:cs typeface="Trebuchet MS"/>
              </a:rPr>
              <a:t> </a:t>
            </a:r>
            <a:r>
              <a:rPr sz="1000" spc="-25" dirty="0">
                <a:solidFill>
                  <a:srgbClr val="FFFFFF"/>
                </a:solidFill>
                <a:latin typeface="Trebuchet MS"/>
                <a:cs typeface="Trebuchet MS"/>
              </a:rPr>
              <a:t>availability</a:t>
            </a:r>
            <a:r>
              <a:rPr sz="1000" spc="-35" dirty="0">
                <a:solidFill>
                  <a:srgbClr val="FFFFFF"/>
                </a:solidFill>
                <a:latin typeface="Trebuchet MS"/>
                <a:cs typeface="Trebuchet MS"/>
              </a:rPr>
              <a:t> </a:t>
            </a:r>
            <a:r>
              <a:rPr sz="1000" spc="-10" dirty="0">
                <a:solidFill>
                  <a:srgbClr val="FFFFFF"/>
                </a:solidFill>
                <a:latin typeface="Trebuchet MS"/>
                <a:cs typeface="Trebuchet MS"/>
              </a:rPr>
              <a:t>and</a:t>
            </a:r>
            <a:r>
              <a:rPr sz="1000" spc="-30" dirty="0">
                <a:solidFill>
                  <a:srgbClr val="FFFFFF"/>
                </a:solidFill>
                <a:latin typeface="Trebuchet MS"/>
                <a:cs typeface="Trebuchet MS"/>
              </a:rPr>
              <a:t> </a:t>
            </a:r>
            <a:r>
              <a:rPr sz="1000" spc="-25" dirty="0">
                <a:solidFill>
                  <a:srgbClr val="FFFFFF"/>
                </a:solidFill>
                <a:latin typeface="Trebuchet MS"/>
                <a:cs typeface="Trebuchet MS"/>
              </a:rPr>
              <a:t>security</a:t>
            </a:r>
            <a:r>
              <a:rPr sz="1000" spc="-35" dirty="0">
                <a:solidFill>
                  <a:srgbClr val="FFFFFF"/>
                </a:solidFill>
                <a:latin typeface="Trebuchet MS"/>
                <a:cs typeface="Trebuchet MS"/>
              </a:rPr>
              <a:t> </a:t>
            </a:r>
            <a:r>
              <a:rPr sz="1000" dirty="0">
                <a:solidFill>
                  <a:srgbClr val="FFFFFF"/>
                </a:solidFill>
                <a:latin typeface="Trebuchet MS"/>
                <a:cs typeface="Trebuchet MS"/>
              </a:rPr>
              <a:t>in</a:t>
            </a:r>
            <a:r>
              <a:rPr sz="1000" spc="-30" dirty="0">
                <a:solidFill>
                  <a:srgbClr val="FFFFFF"/>
                </a:solidFill>
                <a:latin typeface="Trebuchet MS"/>
                <a:cs typeface="Trebuchet MS"/>
              </a:rPr>
              <a:t> </a:t>
            </a:r>
            <a:r>
              <a:rPr sz="1000" spc="-10" dirty="0">
                <a:solidFill>
                  <a:srgbClr val="FFFFFF"/>
                </a:solidFill>
                <a:latin typeface="Trebuchet MS"/>
                <a:cs typeface="Trebuchet MS"/>
              </a:rPr>
              <a:t>India. </a:t>
            </a:r>
            <a:r>
              <a:rPr sz="1000" spc="-290" dirty="0">
                <a:solidFill>
                  <a:srgbClr val="FFFFFF"/>
                </a:solidFill>
                <a:latin typeface="Trebuchet MS"/>
                <a:cs typeface="Trebuchet MS"/>
              </a:rPr>
              <a:t> </a:t>
            </a:r>
            <a:r>
              <a:rPr sz="1000" dirty="0">
                <a:solidFill>
                  <a:srgbClr val="FFFFFF"/>
                </a:solidFill>
                <a:latin typeface="Trebuchet MS"/>
                <a:cs typeface="Trebuchet MS"/>
              </a:rPr>
              <a:t>AI/ML </a:t>
            </a:r>
            <a:r>
              <a:rPr sz="1000" spc="-10" dirty="0">
                <a:solidFill>
                  <a:srgbClr val="FFFFFF"/>
                </a:solidFill>
                <a:latin typeface="Trebuchet MS"/>
                <a:cs typeface="Trebuchet MS"/>
              </a:rPr>
              <a:t>techniques </a:t>
            </a:r>
            <a:r>
              <a:rPr sz="1000" spc="-45" dirty="0">
                <a:solidFill>
                  <a:srgbClr val="FFFFFF"/>
                </a:solidFill>
                <a:latin typeface="Trebuchet MS"/>
                <a:cs typeface="Trebuchet MS"/>
              </a:rPr>
              <a:t>are </a:t>
            </a:r>
            <a:r>
              <a:rPr sz="1000" spc="-30" dirty="0">
                <a:solidFill>
                  <a:srgbClr val="FFFFFF"/>
                </a:solidFill>
                <a:latin typeface="Trebuchet MS"/>
                <a:cs typeface="Trebuchet MS"/>
              </a:rPr>
              <a:t>required </a:t>
            </a:r>
            <a:r>
              <a:rPr sz="1000" spc="-45" dirty="0">
                <a:solidFill>
                  <a:srgbClr val="FFFFFF"/>
                </a:solidFill>
                <a:latin typeface="Trebuchet MS"/>
                <a:cs typeface="Trebuchet MS"/>
              </a:rPr>
              <a:t>for </a:t>
            </a:r>
            <a:r>
              <a:rPr sz="1000" spc="-20" dirty="0">
                <a:solidFill>
                  <a:srgbClr val="FFFFFF"/>
                </a:solidFill>
                <a:latin typeface="Trebuchet MS"/>
                <a:cs typeface="Trebuchet MS"/>
              </a:rPr>
              <a:t>monitoring </a:t>
            </a:r>
            <a:r>
              <a:rPr sz="1000" spc="-290" dirty="0">
                <a:solidFill>
                  <a:srgbClr val="FFFFFF"/>
                </a:solidFill>
                <a:latin typeface="Trebuchet MS"/>
                <a:cs typeface="Trebuchet MS"/>
              </a:rPr>
              <a:t> </a:t>
            </a:r>
            <a:r>
              <a:rPr sz="1000" spc="-35" dirty="0">
                <a:solidFill>
                  <a:srgbClr val="FFFFFF"/>
                </a:solidFill>
                <a:latin typeface="Trebuchet MS"/>
                <a:cs typeface="Trebuchet MS"/>
              </a:rPr>
              <a:t>the </a:t>
            </a:r>
            <a:r>
              <a:rPr sz="1000" spc="-30" dirty="0">
                <a:solidFill>
                  <a:srgbClr val="FFFFFF"/>
                </a:solidFill>
                <a:latin typeface="Trebuchet MS"/>
                <a:cs typeface="Trebuchet MS"/>
              </a:rPr>
              <a:t>nature </a:t>
            </a:r>
            <a:r>
              <a:rPr sz="1000" spc="-40" dirty="0">
                <a:solidFill>
                  <a:srgbClr val="FFFFFF"/>
                </a:solidFill>
                <a:latin typeface="Trebuchet MS"/>
                <a:cs typeface="Trebuchet MS"/>
              </a:rPr>
              <a:t>of </a:t>
            </a:r>
            <a:r>
              <a:rPr sz="1000" spc="-15" dirty="0">
                <a:solidFill>
                  <a:srgbClr val="FFFFFF"/>
                </a:solidFill>
                <a:latin typeface="Trebuchet MS"/>
                <a:cs typeface="Trebuchet MS"/>
              </a:rPr>
              <a:t>glacial </a:t>
            </a:r>
            <a:r>
              <a:rPr sz="1000" spc="-10" dirty="0">
                <a:solidFill>
                  <a:srgbClr val="FFFFFF"/>
                </a:solidFill>
                <a:latin typeface="Trebuchet MS"/>
                <a:cs typeface="Trebuchet MS"/>
              </a:rPr>
              <a:t>changes, </a:t>
            </a:r>
            <a:r>
              <a:rPr sz="1000" spc="-30" dirty="0">
                <a:solidFill>
                  <a:srgbClr val="FFFFFF"/>
                </a:solidFill>
                <a:latin typeface="Trebuchet MS"/>
                <a:cs typeface="Trebuchet MS"/>
              </a:rPr>
              <a:t>estimate </a:t>
            </a:r>
            <a:r>
              <a:rPr sz="1000" spc="-35" dirty="0">
                <a:solidFill>
                  <a:srgbClr val="FFFFFF"/>
                </a:solidFill>
                <a:latin typeface="Trebuchet MS"/>
                <a:cs typeface="Trebuchet MS"/>
              </a:rPr>
              <a:t>their </a:t>
            </a:r>
            <a:r>
              <a:rPr sz="1000" spc="-30" dirty="0">
                <a:solidFill>
                  <a:srgbClr val="FFFFFF"/>
                </a:solidFill>
                <a:latin typeface="Trebuchet MS"/>
                <a:cs typeface="Trebuchet MS"/>
              </a:rPr>
              <a:t> </a:t>
            </a:r>
            <a:r>
              <a:rPr sz="1000" spc="-25" dirty="0">
                <a:solidFill>
                  <a:srgbClr val="FFFFFF"/>
                </a:solidFill>
                <a:latin typeface="Trebuchet MS"/>
                <a:cs typeface="Trebuchet MS"/>
              </a:rPr>
              <a:t>impact,</a:t>
            </a:r>
            <a:r>
              <a:rPr sz="1000" spc="-65" dirty="0">
                <a:solidFill>
                  <a:srgbClr val="FFFFFF"/>
                </a:solidFill>
                <a:latin typeface="Trebuchet MS"/>
                <a:cs typeface="Trebuchet MS"/>
              </a:rPr>
              <a:t> </a:t>
            </a:r>
            <a:r>
              <a:rPr sz="1000" spc="-10" dirty="0">
                <a:solidFill>
                  <a:srgbClr val="FFFFFF"/>
                </a:solidFill>
                <a:latin typeface="Trebuchet MS"/>
                <a:cs typeface="Trebuchet MS"/>
              </a:rPr>
              <a:t>and</a:t>
            </a:r>
            <a:r>
              <a:rPr sz="1000" spc="-65" dirty="0">
                <a:solidFill>
                  <a:srgbClr val="FFFFFF"/>
                </a:solidFill>
                <a:latin typeface="Trebuchet MS"/>
                <a:cs typeface="Trebuchet MS"/>
              </a:rPr>
              <a:t> </a:t>
            </a:r>
            <a:r>
              <a:rPr sz="1000" spc="-10" dirty="0">
                <a:solidFill>
                  <a:srgbClr val="FFFFFF"/>
                </a:solidFill>
                <a:latin typeface="Trebuchet MS"/>
                <a:cs typeface="Trebuchet MS"/>
              </a:rPr>
              <a:t>plan</a:t>
            </a:r>
            <a:r>
              <a:rPr sz="1000" spc="-65" dirty="0">
                <a:solidFill>
                  <a:srgbClr val="FFFFFF"/>
                </a:solidFill>
                <a:latin typeface="Trebuchet MS"/>
                <a:cs typeface="Trebuchet MS"/>
              </a:rPr>
              <a:t> </a:t>
            </a:r>
            <a:r>
              <a:rPr sz="1000" spc="-55" dirty="0">
                <a:solidFill>
                  <a:srgbClr val="FFFFFF"/>
                </a:solidFill>
                <a:latin typeface="Trebuchet MS"/>
                <a:cs typeface="Trebuchet MS"/>
              </a:rPr>
              <a:t>water</a:t>
            </a:r>
            <a:r>
              <a:rPr sz="1000" spc="-65" dirty="0">
                <a:solidFill>
                  <a:srgbClr val="FFFFFF"/>
                </a:solidFill>
                <a:latin typeface="Trebuchet MS"/>
                <a:cs typeface="Trebuchet MS"/>
              </a:rPr>
              <a:t> </a:t>
            </a:r>
            <a:r>
              <a:rPr sz="1000" spc="-25" dirty="0">
                <a:solidFill>
                  <a:srgbClr val="FFFFFF"/>
                </a:solidFill>
                <a:latin typeface="Trebuchet MS"/>
                <a:cs typeface="Trebuchet MS"/>
              </a:rPr>
              <a:t>resource</a:t>
            </a:r>
            <a:r>
              <a:rPr sz="1000" spc="-65" dirty="0">
                <a:solidFill>
                  <a:srgbClr val="FFFFFF"/>
                </a:solidFill>
                <a:latin typeface="Trebuchet MS"/>
                <a:cs typeface="Trebuchet MS"/>
              </a:rPr>
              <a:t> </a:t>
            </a:r>
            <a:r>
              <a:rPr sz="1000" spc="-20" dirty="0">
                <a:solidFill>
                  <a:srgbClr val="FFFFFF"/>
                </a:solidFill>
                <a:latin typeface="Trebuchet MS"/>
                <a:cs typeface="Trebuchet MS"/>
              </a:rPr>
              <a:t>management  </a:t>
            </a:r>
            <a:r>
              <a:rPr sz="1000" spc="-30" dirty="0">
                <a:solidFill>
                  <a:srgbClr val="FFFFFF"/>
                </a:solidFill>
                <a:latin typeface="Trebuchet MS"/>
                <a:cs typeface="Trebuchet MS"/>
              </a:rPr>
              <a:t>accordingly.</a:t>
            </a:r>
            <a:endParaRPr sz="1000">
              <a:latin typeface="Trebuchet MS"/>
              <a:cs typeface="Trebuchet MS"/>
            </a:endParaRPr>
          </a:p>
        </p:txBody>
      </p:sp>
      <p:sp>
        <p:nvSpPr>
          <p:cNvPr id="10" name="object 10"/>
          <p:cNvSpPr txBox="1"/>
          <p:nvPr/>
        </p:nvSpPr>
        <p:spPr>
          <a:xfrm>
            <a:off x="707299" y="6540606"/>
            <a:ext cx="1172210" cy="1050290"/>
          </a:xfrm>
          <a:prstGeom prst="rect">
            <a:avLst/>
          </a:prstGeom>
        </p:spPr>
        <p:txBody>
          <a:bodyPr vert="horz" wrap="square" lIns="0" tIns="107314" rIns="0" bIns="0" rtlCol="0">
            <a:spAutoFit/>
          </a:bodyPr>
          <a:lstStyle/>
          <a:p>
            <a:pPr marL="12700">
              <a:lnSpc>
                <a:spcPct val="100000"/>
              </a:lnSpc>
              <a:spcBef>
                <a:spcPts val="844"/>
              </a:spcBef>
            </a:pPr>
            <a:r>
              <a:rPr sz="1600" b="1" spc="-45" dirty="0">
                <a:solidFill>
                  <a:srgbClr val="FFFFFF"/>
                </a:solidFill>
                <a:latin typeface="Verdana"/>
                <a:cs typeface="Verdana"/>
              </a:rPr>
              <a:t>Faculty</a:t>
            </a:r>
            <a:endParaRPr sz="1600">
              <a:latin typeface="Verdana"/>
              <a:cs typeface="Verdana"/>
            </a:endParaRPr>
          </a:p>
          <a:p>
            <a:pPr marL="12700">
              <a:lnSpc>
                <a:spcPct val="100000"/>
              </a:lnSpc>
              <a:spcBef>
                <a:spcPts val="465"/>
              </a:spcBef>
            </a:pPr>
            <a:r>
              <a:rPr sz="1000" spc="-10" dirty="0">
                <a:solidFill>
                  <a:srgbClr val="FFFFFF"/>
                </a:solidFill>
                <a:latin typeface="Trebuchet MS"/>
                <a:cs typeface="Trebuchet MS"/>
              </a:rPr>
              <a:t>Hariprasad</a:t>
            </a:r>
            <a:r>
              <a:rPr sz="1000" spc="-40" dirty="0">
                <a:solidFill>
                  <a:srgbClr val="FFFFFF"/>
                </a:solidFill>
                <a:latin typeface="Trebuchet MS"/>
                <a:cs typeface="Trebuchet MS"/>
              </a:rPr>
              <a:t> </a:t>
            </a:r>
            <a:r>
              <a:rPr sz="1000" dirty="0">
                <a:solidFill>
                  <a:srgbClr val="FFFFFF"/>
                </a:solidFill>
                <a:latin typeface="Trebuchet MS"/>
                <a:cs typeface="Trebuchet MS"/>
              </a:rPr>
              <a:t>Kodama</a:t>
            </a:r>
            <a:endParaRPr sz="1000">
              <a:latin typeface="Trebuchet MS"/>
              <a:cs typeface="Trebuchet MS"/>
            </a:endParaRPr>
          </a:p>
          <a:p>
            <a:pPr marL="12700" marR="5080">
              <a:lnSpc>
                <a:spcPct val="155600"/>
              </a:lnSpc>
            </a:pPr>
            <a:r>
              <a:rPr sz="1000" spc="-5" dirty="0">
                <a:solidFill>
                  <a:srgbClr val="FFFFFF"/>
                </a:solidFill>
                <a:latin typeface="Trebuchet MS"/>
                <a:cs typeface="Trebuchet MS"/>
              </a:rPr>
              <a:t>Manabendra</a:t>
            </a:r>
            <a:r>
              <a:rPr sz="1000" spc="-70" dirty="0">
                <a:solidFill>
                  <a:srgbClr val="FFFFFF"/>
                </a:solidFill>
                <a:latin typeface="Trebuchet MS"/>
                <a:cs typeface="Trebuchet MS"/>
              </a:rPr>
              <a:t> </a:t>
            </a:r>
            <a:r>
              <a:rPr sz="1000" dirty="0">
                <a:solidFill>
                  <a:srgbClr val="FFFFFF"/>
                </a:solidFill>
                <a:latin typeface="Trebuchet MS"/>
                <a:cs typeface="Trebuchet MS"/>
              </a:rPr>
              <a:t>Saharia </a:t>
            </a:r>
            <a:r>
              <a:rPr sz="1000" spc="-290" dirty="0">
                <a:solidFill>
                  <a:srgbClr val="FFFFFF"/>
                </a:solidFill>
                <a:latin typeface="Trebuchet MS"/>
                <a:cs typeface="Trebuchet MS"/>
              </a:rPr>
              <a:t> </a:t>
            </a:r>
            <a:r>
              <a:rPr sz="1000" dirty="0">
                <a:solidFill>
                  <a:srgbClr val="FFFFFF"/>
                </a:solidFill>
                <a:latin typeface="Trebuchet MS"/>
                <a:cs typeface="Trebuchet MS"/>
              </a:rPr>
              <a:t>Sandeep</a:t>
            </a:r>
            <a:r>
              <a:rPr sz="1000" spc="-70" dirty="0">
                <a:solidFill>
                  <a:srgbClr val="FFFFFF"/>
                </a:solidFill>
                <a:latin typeface="Trebuchet MS"/>
                <a:cs typeface="Trebuchet MS"/>
              </a:rPr>
              <a:t> </a:t>
            </a:r>
            <a:r>
              <a:rPr sz="1000" spc="5" dirty="0">
                <a:solidFill>
                  <a:srgbClr val="FFFFFF"/>
                </a:solidFill>
                <a:latin typeface="Trebuchet MS"/>
                <a:cs typeface="Trebuchet MS"/>
              </a:rPr>
              <a:t>Sukumaran</a:t>
            </a:r>
            <a:endParaRPr sz="1000">
              <a:latin typeface="Trebuchet MS"/>
              <a:cs typeface="Trebuchet MS"/>
            </a:endParaRPr>
          </a:p>
        </p:txBody>
      </p:sp>
      <p:sp>
        <p:nvSpPr>
          <p:cNvPr id="11" name="object 11"/>
          <p:cNvSpPr txBox="1"/>
          <p:nvPr/>
        </p:nvSpPr>
        <p:spPr>
          <a:xfrm>
            <a:off x="3431299" y="5317783"/>
            <a:ext cx="1825625" cy="579120"/>
          </a:xfrm>
          <a:prstGeom prst="rect">
            <a:avLst/>
          </a:prstGeom>
        </p:spPr>
        <p:txBody>
          <a:bodyPr vert="horz" wrap="square" lIns="0" tIns="109220" rIns="0" bIns="0" rtlCol="0">
            <a:spAutoFit/>
          </a:bodyPr>
          <a:lstStyle/>
          <a:p>
            <a:pPr marL="12700">
              <a:lnSpc>
                <a:spcPct val="100000"/>
              </a:lnSpc>
              <a:spcBef>
                <a:spcPts val="860"/>
              </a:spcBef>
            </a:pPr>
            <a:r>
              <a:rPr sz="1600" b="1" spc="-135" dirty="0">
                <a:latin typeface="Verdana"/>
                <a:cs typeface="Verdana"/>
              </a:rPr>
              <a:t>Im</a:t>
            </a:r>
            <a:r>
              <a:rPr sz="1600" b="1" spc="-130" dirty="0">
                <a:latin typeface="Verdana"/>
                <a:cs typeface="Verdana"/>
              </a:rPr>
              <a:t>p</a:t>
            </a:r>
            <a:r>
              <a:rPr sz="1600" b="1" spc="-80" dirty="0">
                <a:latin typeface="Verdana"/>
                <a:cs typeface="Verdana"/>
              </a:rPr>
              <a:t>a</a:t>
            </a:r>
            <a:r>
              <a:rPr sz="1600" b="1" spc="10" dirty="0">
                <a:latin typeface="Verdana"/>
                <a:cs typeface="Verdana"/>
              </a:rPr>
              <a:t>c</a:t>
            </a:r>
            <a:r>
              <a:rPr sz="1600" b="1" spc="-35" dirty="0">
                <a:latin typeface="Verdana"/>
                <a:cs typeface="Verdana"/>
              </a:rPr>
              <a:t>t</a:t>
            </a:r>
            <a:r>
              <a:rPr sz="1600" b="1" spc="-95" dirty="0">
                <a:latin typeface="Verdana"/>
                <a:cs typeface="Verdana"/>
              </a:rPr>
              <a:t> </a:t>
            </a:r>
            <a:r>
              <a:rPr sz="1600" b="1" spc="-110" dirty="0">
                <a:latin typeface="Verdana"/>
                <a:cs typeface="Verdana"/>
              </a:rPr>
              <a:t>a</a:t>
            </a:r>
            <a:r>
              <a:rPr sz="1600" b="1" spc="-95" dirty="0">
                <a:latin typeface="Verdana"/>
                <a:cs typeface="Verdana"/>
              </a:rPr>
              <a:t>r</a:t>
            </a:r>
            <a:r>
              <a:rPr sz="1600" b="1" spc="-80" dirty="0">
                <a:latin typeface="Verdana"/>
                <a:cs typeface="Verdana"/>
              </a:rPr>
              <a:t>e</a:t>
            </a:r>
            <a:r>
              <a:rPr sz="1600" b="1" spc="-95" dirty="0">
                <a:latin typeface="Verdana"/>
                <a:cs typeface="Verdana"/>
              </a:rPr>
              <a:t>as</a:t>
            </a:r>
            <a:endParaRPr sz="1600">
              <a:latin typeface="Verdana"/>
              <a:cs typeface="Verdana"/>
            </a:endParaRPr>
          </a:p>
          <a:p>
            <a:pPr marL="12700">
              <a:lnSpc>
                <a:spcPct val="100000"/>
              </a:lnSpc>
              <a:spcBef>
                <a:spcPts val="475"/>
              </a:spcBef>
            </a:pPr>
            <a:r>
              <a:rPr sz="1000" spc="-40" dirty="0">
                <a:latin typeface="Trebuchet MS"/>
                <a:cs typeface="Trebuchet MS"/>
              </a:rPr>
              <a:t>Weather</a:t>
            </a:r>
            <a:r>
              <a:rPr sz="1000" spc="-15" dirty="0">
                <a:latin typeface="Trebuchet MS"/>
                <a:cs typeface="Trebuchet MS"/>
              </a:rPr>
              <a:t> </a:t>
            </a:r>
            <a:r>
              <a:rPr sz="1000" spc="-10" dirty="0">
                <a:latin typeface="Trebuchet MS"/>
                <a:cs typeface="Trebuchet MS"/>
              </a:rPr>
              <a:t>and </a:t>
            </a:r>
            <a:r>
              <a:rPr sz="1000" spc="-25" dirty="0">
                <a:latin typeface="Trebuchet MS"/>
                <a:cs typeface="Trebuchet MS"/>
              </a:rPr>
              <a:t>Climate</a:t>
            </a:r>
            <a:r>
              <a:rPr sz="1000" spc="-10" dirty="0">
                <a:latin typeface="Trebuchet MS"/>
                <a:cs typeface="Trebuchet MS"/>
              </a:rPr>
              <a:t> </a:t>
            </a:r>
            <a:r>
              <a:rPr sz="1000" spc="-20" dirty="0">
                <a:latin typeface="Trebuchet MS"/>
                <a:cs typeface="Trebuchet MS"/>
              </a:rPr>
              <a:t>forecasting</a:t>
            </a:r>
            <a:endParaRPr sz="1000">
              <a:latin typeface="Trebuchet MS"/>
              <a:cs typeface="Trebuchet MS"/>
            </a:endParaRPr>
          </a:p>
        </p:txBody>
      </p:sp>
      <p:sp>
        <p:nvSpPr>
          <p:cNvPr id="12" name="object 12"/>
          <p:cNvSpPr txBox="1"/>
          <p:nvPr/>
        </p:nvSpPr>
        <p:spPr>
          <a:xfrm>
            <a:off x="3431322" y="5955726"/>
            <a:ext cx="1221105" cy="177800"/>
          </a:xfrm>
          <a:prstGeom prst="rect">
            <a:avLst/>
          </a:prstGeom>
        </p:spPr>
        <p:txBody>
          <a:bodyPr vert="horz" wrap="square" lIns="0" tIns="12700" rIns="0" bIns="0" rtlCol="0">
            <a:spAutoFit/>
          </a:bodyPr>
          <a:lstStyle/>
          <a:p>
            <a:pPr marL="12700">
              <a:lnSpc>
                <a:spcPct val="100000"/>
              </a:lnSpc>
              <a:spcBef>
                <a:spcPts val="100"/>
              </a:spcBef>
            </a:pPr>
            <a:r>
              <a:rPr sz="1000" spc="-10" dirty="0">
                <a:latin typeface="Trebuchet MS"/>
                <a:cs typeface="Trebuchet MS"/>
              </a:rPr>
              <a:t>Disaster</a:t>
            </a:r>
            <a:r>
              <a:rPr sz="1000" spc="-35" dirty="0">
                <a:latin typeface="Trebuchet MS"/>
                <a:cs typeface="Trebuchet MS"/>
              </a:rPr>
              <a:t> </a:t>
            </a:r>
            <a:r>
              <a:rPr sz="1000" spc="-10" dirty="0">
                <a:latin typeface="Trebuchet MS"/>
                <a:cs typeface="Trebuchet MS"/>
              </a:rPr>
              <a:t>Management</a:t>
            </a:r>
            <a:endParaRPr sz="1000">
              <a:latin typeface="Trebuchet MS"/>
              <a:cs typeface="Trebuchet MS"/>
            </a:endParaRPr>
          </a:p>
        </p:txBody>
      </p:sp>
      <p:sp>
        <p:nvSpPr>
          <p:cNvPr id="13" name="object 13"/>
          <p:cNvSpPr txBox="1"/>
          <p:nvPr/>
        </p:nvSpPr>
        <p:spPr>
          <a:xfrm>
            <a:off x="3431322" y="6192834"/>
            <a:ext cx="1303020" cy="177800"/>
          </a:xfrm>
          <a:prstGeom prst="rect">
            <a:avLst/>
          </a:prstGeom>
        </p:spPr>
        <p:txBody>
          <a:bodyPr vert="horz" wrap="square" lIns="0" tIns="12700" rIns="0" bIns="0" rtlCol="0">
            <a:spAutoFit/>
          </a:bodyPr>
          <a:lstStyle/>
          <a:p>
            <a:pPr marL="12700">
              <a:lnSpc>
                <a:spcPct val="100000"/>
              </a:lnSpc>
              <a:spcBef>
                <a:spcPts val="100"/>
              </a:spcBef>
            </a:pPr>
            <a:r>
              <a:rPr sz="1000" spc="-20" dirty="0">
                <a:latin typeface="Trebuchet MS"/>
                <a:cs typeface="Trebuchet MS"/>
              </a:rPr>
              <a:t>Global</a:t>
            </a:r>
            <a:r>
              <a:rPr sz="1000" spc="-25" dirty="0">
                <a:latin typeface="Trebuchet MS"/>
                <a:cs typeface="Trebuchet MS"/>
              </a:rPr>
              <a:t> </a:t>
            </a:r>
            <a:r>
              <a:rPr sz="1000" spc="-20" dirty="0">
                <a:latin typeface="Trebuchet MS"/>
                <a:cs typeface="Trebuchet MS"/>
              </a:rPr>
              <a:t>hydrologic</a:t>
            </a:r>
            <a:r>
              <a:rPr sz="1000" spc="-25" dirty="0">
                <a:latin typeface="Trebuchet MS"/>
                <a:cs typeface="Trebuchet MS"/>
              </a:rPr>
              <a:t> cycle</a:t>
            </a:r>
            <a:endParaRPr sz="1000">
              <a:latin typeface="Trebuchet MS"/>
              <a:cs typeface="Trebuchet MS"/>
            </a:endParaRPr>
          </a:p>
        </p:txBody>
      </p:sp>
      <p:grpSp>
        <p:nvGrpSpPr>
          <p:cNvPr id="14" name="object 14"/>
          <p:cNvGrpSpPr/>
          <p:nvPr/>
        </p:nvGrpSpPr>
        <p:grpSpPr>
          <a:xfrm>
            <a:off x="719999" y="5915223"/>
            <a:ext cx="2296795" cy="1729739"/>
            <a:chOff x="719999" y="5915223"/>
            <a:chExt cx="2296795" cy="1729739"/>
          </a:xfrm>
        </p:grpSpPr>
        <p:sp>
          <p:nvSpPr>
            <p:cNvPr id="15" name="object 15"/>
            <p:cNvSpPr/>
            <p:nvPr/>
          </p:nvSpPr>
          <p:spPr>
            <a:xfrm>
              <a:off x="719999" y="5918398"/>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6" name="object 16"/>
            <p:cNvSpPr/>
            <p:nvPr/>
          </p:nvSpPr>
          <p:spPr>
            <a:xfrm>
              <a:off x="719999" y="7160399"/>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7" name="object 17"/>
            <p:cNvSpPr/>
            <p:nvPr/>
          </p:nvSpPr>
          <p:spPr>
            <a:xfrm>
              <a:off x="719999" y="6167224"/>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8" name="object 18"/>
            <p:cNvSpPr/>
            <p:nvPr/>
          </p:nvSpPr>
          <p:spPr>
            <a:xfrm>
              <a:off x="719999" y="6422822"/>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9" name="object 19"/>
            <p:cNvSpPr/>
            <p:nvPr/>
          </p:nvSpPr>
          <p:spPr>
            <a:xfrm>
              <a:off x="719999" y="7409225"/>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0" name="object 20"/>
            <p:cNvSpPr/>
            <p:nvPr/>
          </p:nvSpPr>
          <p:spPr>
            <a:xfrm>
              <a:off x="719999" y="7641424"/>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grpSp>
      <p:pic>
        <p:nvPicPr>
          <p:cNvPr id="21" name="object 21"/>
          <p:cNvPicPr/>
          <p:nvPr/>
        </p:nvPicPr>
        <p:blipFill>
          <a:blip r:embed="rId3" cstate="print"/>
          <a:stretch>
            <a:fillRect/>
          </a:stretch>
        </p:blipFill>
        <p:spPr>
          <a:xfrm>
            <a:off x="3443999" y="965141"/>
            <a:ext cx="3608400" cy="2029725"/>
          </a:xfrm>
          <a:prstGeom prst="rect">
            <a:avLst/>
          </a:prstGeom>
        </p:spPr>
      </p:pic>
      <p:sp>
        <p:nvSpPr>
          <p:cNvPr id="22" name="object 22"/>
          <p:cNvSpPr txBox="1"/>
          <p:nvPr/>
        </p:nvSpPr>
        <p:spPr>
          <a:xfrm>
            <a:off x="3431299" y="3272891"/>
            <a:ext cx="3634104" cy="2006600"/>
          </a:xfrm>
          <a:prstGeom prst="rect">
            <a:avLst/>
          </a:prstGeom>
        </p:spPr>
        <p:txBody>
          <a:bodyPr vert="horz" wrap="square" lIns="0" tIns="12700" rIns="0" bIns="0" rtlCol="0">
            <a:spAutoFit/>
          </a:bodyPr>
          <a:lstStyle/>
          <a:p>
            <a:pPr marL="12700" marR="5080" algn="just">
              <a:lnSpc>
                <a:spcPct val="108300"/>
              </a:lnSpc>
              <a:spcBef>
                <a:spcPts val="100"/>
              </a:spcBef>
            </a:pPr>
            <a:r>
              <a:rPr sz="1000" spc="-45" dirty="0">
                <a:latin typeface="Trebuchet MS"/>
                <a:cs typeface="Trebuchet MS"/>
              </a:rPr>
              <a:t>We </a:t>
            </a:r>
            <a:r>
              <a:rPr sz="1000" spc="-10" dirty="0">
                <a:latin typeface="Trebuchet MS"/>
                <a:cs typeface="Trebuchet MS"/>
              </a:rPr>
              <a:t>aim </a:t>
            </a:r>
            <a:r>
              <a:rPr sz="1000" spc="-55" dirty="0">
                <a:latin typeface="Trebuchet MS"/>
                <a:cs typeface="Trebuchet MS"/>
              </a:rPr>
              <a:t>to </a:t>
            </a:r>
            <a:r>
              <a:rPr sz="1000" spc="-30" dirty="0">
                <a:latin typeface="Trebuchet MS"/>
                <a:cs typeface="Trebuchet MS"/>
              </a:rPr>
              <a:t>improve </a:t>
            </a:r>
            <a:r>
              <a:rPr sz="1000" spc="-45" dirty="0">
                <a:latin typeface="Trebuchet MS"/>
                <a:cs typeface="Trebuchet MS"/>
              </a:rPr>
              <a:t>weather </a:t>
            </a:r>
            <a:r>
              <a:rPr sz="1000" spc="-10" dirty="0">
                <a:latin typeface="Trebuchet MS"/>
                <a:cs typeface="Trebuchet MS"/>
              </a:rPr>
              <a:t>and </a:t>
            </a:r>
            <a:r>
              <a:rPr sz="1000" spc="-25" dirty="0">
                <a:latin typeface="Trebuchet MS"/>
                <a:cs typeface="Trebuchet MS"/>
              </a:rPr>
              <a:t>climate </a:t>
            </a:r>
            <a:r>
              <a:rPr sz="1000" spc="-15" dirty="0">
                <a:latin typeface="Trebuchet MS"/>
                <a:cs typeface="Trebuchet MS"/>
              </a:rPr>
              <a:t>predictions on </a:t>
            </a:r>
            <a:r>
              <a:rPr sz="1000" spc="-30" dirty="0">
                <a:latin typeface="Trebuchet MS"/>
                <a:cs typeface="Trebuchet MS"/>
              </a:rPr>
              <a:t>a </a:t>
            </a:r>
            <a:r>
              <a:rPr sz="1000" spc="-25" dirty="0">
                <a:latin typeface="Trebuchet MS"/>
                <a:cs typeface="Trebuchet MS"/>
              </a:rPr>
              <a:t>range </a:t>
            </a:r>
            <a:r>
              <a:rPr sz="1000" spc="-40" dirty="0">
                <a:latin typeface="Trebuchet MS"/>
                <a:cs typeface="Trebuchet MS"/>
              </a:rPr>
              <a:t>of </a:t>
            </a:r>
            <a:r>
              <a:rPr sz="1000" spc="-35" dirty="0">
                <a:latin typeface="Trebuchet MS"/>
                <a:cs typeface="Trebuchet MS"/>
              </a:rPr>
              <a:t> </a:t>
            </a:r>
            <a:r>
              <a:rPr sz="1000" spc="-10" dirty="0">
                <a:latin typeface="Trebuchet MS"/>
                <a:cs typeface="Trebuchet MS"/>
              </a:rPr>
              <a:t>scales, </a:t>
            </a:r>
            <a:r>
              <a:rPr sz="1000" spc="-35" dirty="0">
                <a:latin typeface="Trebuchet MS"/>
                <a:cs typeface="Trebuchet MS"/>
              </a:rPr>
              <a:t>from </a:t>
            </a:r>
            <a:r>
              <a:rPr sz="1000" spc="-30" dirty="0">
                <a:latin typeface="Trebuchet MS"/>
                <a:cs typeface="Trebuchet MS"/>
              </a:rPr>
              <a:t>a </a:t>
            </a:r>
            <a:r>
              <a:rPr sz="1000" spc="-55" dirty="0">
                <a:latin typeface="Trebuchet MS"/>
                <a:cs typeface="Trebuchet MS"/>
              </a:rPr>
              <a:t>few </a:t>
            </a:r>
            <a:r>
              <a:rPr sz="1000" spc="-10" dirty="0">
                <a:latin typeface="Trebuchet MS"/>
                <a:cs typeface="Trebuchet MS"/>
              </a:rPr>
              <a:t>days </a:t>
            </a:r>
            <a:r>
              <a:rPr sz="1000" spc="-55" dirty="0">
                <a:latin typeface="Trebuchet MS"/>
                <a:cs typeface="Trebuchet MS"/>
              </a:rPr>
              <a:t>to </a:t>
            </a:r>
            <a:r>
              <a:rPr sz="1000" spc="-20" dirty="0">
                <a:latin typeface="Trebuchet MS"/>
                <a:cs typeface="Trebuchet MS"/>
              </a:rPr>
              <a:t>multiple </a:t>
            </a:r>
            <a:r>
              <a:rPr sz="1000" spc="-10" dirty="0">
                <a:latin typeface="Trebuchet MS"/>
                <a:cs typeface="Trebuchet MS"/>
              </a:rPr>
              <a:t>seasons, </a:t>
            </a:r>
            <a:r>
              <a:rPr sz="1000" spc="5" dirty="0">
                <a:latin typeface="Trebuchet MS"/>
                <a:cs typeface="Trebuchet MS"/>
              </a:rPr>
              <a:t>using </a:t>
            </a:r>
            <a:r>
              <a:rPr sz="1000" spc="-20" dirty="0">
                <a:latin typeface="Trebuchet MS"/>
                <a:cs typeface="Trebuchet MS"/>
              </a:rPr>
              <a:t>cutting </a:t>
            </a:r>
            <a:r>
              <a:rPr sz="1000" spc="-25" dirty="0">
                <a:latin typeface="Trebuchet MS"/>
                <a:cs typeface="Trebuchet MS"/>
              </a:rPr>
              <a:t>edge </a:t>
            </a:r>
            <a:r>
              <a:rPr sz="1000" spc="-20" dirty="0">
                <a:latin typeface="Trebuchet MS"/>
                <a:cs typeface="Trebuchet MS"/>
              </a:rPr>
              <a:t> </a:t>
            </a:r>
            <a:r>
              <a:rPr sz="1000" spc="-25" dirty="0">
                <a:latin typeface="Trebuchet MS"/>
                <a:cs typeface="Trebuchet MS"/>
              </a:rPr>
              <a:t>deep </a:t>
            </a:r>
            <a:r>
              <a:rPr sz="1000" spc="-20" dirty="0">
                <a:latin typeface="Trebuchet MS"/>
                <a:cs typeface="Trebuchet MS"/>
              </a:rPr>
              <a:t>learning models. </a:t>
            </a:r>
            <a:r>
              <a:rPr sz="1000" spc="-10" dirty="0">
                <a:latin typeface="Trebuchet MS"/>
                <a:cs typeface="Trebuchet MS"/>
              </a:rPr>
              <a:t>Recent </a:t>
            </a:r>
            <a:r>
              <a:rPr sz="1000" spc="5" dirty="0">
                <a:latin typeface="Trebuchet MS"/>
                <a:cs typeface="Trebuchet MS"/>
              </a:rPr>
              <a:t>successes </a:t>
            </a:r>
            <a:r>
              <a:rPr sz="1000" spc="-10" dirty="0">
                <a:latin typeface="Trebuchet MS"/>
                <a:cs typeface="Trebuchet MS"/>
              </a:rPr>
              <a:t>include </a:t>
            </a:r>
            <a:r>
              <a:rPr sz="1000" spc="-30" dirty="0">
                <a:latin typeface="Trebuchet MS"/>
                <a:cs typeface="Trebuchet MS"/>
              </a:rPr>
              <a:t>a </a:t>
            </a:r>
            <a:r>
              <a:rPr sz="1000" spc="-40" dirty="0">
                <a:latin typeface="Trebuchet MS"/>
                <a:cs typeface="Trebuchet MS"/>
              </a:rPr>
              <a:t>year-ahead </a:t>
            </a:r>
            <a:r>
              <a:rPr sz="1000" spc="-35" dirty="0">
                <a:latin typeface="Trebuchet MS"/>
                <a:cs typeface="Trebuchet MS"/>
              </a:rPr>
              <a:t> </a:t>
            </a:r>
            <a:r>
              <a:rPr sz="1000" spc="-25" dirty="0">
                <a:latin typeface="Trebuchet MS"/>
                <a:cs typeface="Trebuchet MS"/>
              </a:rPr>
              <a:t>prediction </a:t>
            </a:r>
            <a:r>
              <a:rPr sz="1000" spc="-40" dirty="0">
                <a:latin typeface="Trebuchet MS"/>
                <a:cs typeface="Trebuchet MS"/>
              </a:rPr>
              <a:t>of</a:t>
            </a:r>
            <a:r>
              <a:rPr sz="1000" spc="-35" dirty="0">
                <a:latin typeface="Trebuchet MS"/>
                <a:cs typeface="Trebuchet MS"/>
              </a:rPr>
              <a:t> </a:t>
            </a:r>
            <a:r>
              <a:rPr sz="1000" spc="25" dirty="0">
                <a:latin typeface="Trebuchet MS"/>
                <a:cs typeface="Trebuchet MS"/>
              </a:rPr>
              <a:t>El </a:t>
            </a:r>
            <a:r>
              <a:rPr sz="1000" spc="10" dirty="0">
                <a:latin typeface="Trebuchet MS"/>
                <a:cs typeface="Trebuchet MS"/>
              </a:rPr>
              <a:t>Nino </a:t>
            </a:r>
            <a:r>
              <a:rPr sz="1000" spc="-10" dirty="0">
                <a:latin typeface="Trebuchet MS"/>
                <a:cs typeface="Trebuchet MS"/>
              </a:rPr>
              <a:t>Southern </a:t>
            </a:r>
            <a:r>
              <a:rPr sz="1000" spc="-15" dirty="0">
                <a:latin typeface="Trebuchet MS"/>
                <a:cs typeface="Trebuchet MS"/>
              </a:rPr>
              <a:t>Oscillation which </a:t>
            </a:r>
            <a:r>
              <a:rPr sz="1000" spc="15" dirty="0">
                <a:latin typeface="Trebuchet MS"/>
                <a:cs typeface="Trebuchet MS"/>
              </a:rPr>
              <a:t>is </a:t>
            </a:r>
            <a:r>
              <a:rPr sz="1000" spc="-30" dirty="0">
                <a:latin typeface="Trebuchet MS"/>
                <a:cs typeface="Trebuchet MS"/>
              </a:rPr>
              <a:t>a</a:t>
            </a:r>
            <a:r>
              <a:rPr sz="1000" spc="-25" dirty="0">
                <a:latin typeface="Trebuchet MS"/>
                <a:cs typeface="Trebuchet MS"/>
              </a:rPr>
              <a:t> </a:t>
            </a:r>
            <a:r>
              <a:rPr sz="1000" spc="-15" dirty="0">
                <a:latin typeface="Trebuchet MS"/>
                <a:cs typeface="Trebuchet MS"/>
              </a:rPr>
              <a:t>leading </a:t>
            </a:r>
            <a:r>
              <a:rPr sz="1000" spc="-10" dirty="0">
                <a:latin typeface="Trebuchet MS"/>
                <a:cs typeface="Trebuchet MS"/>
              </a:rPr>
              <a:t> </a:t>
            </a:r>
            <a:r>
              <a:rPr sz="1000" spc="-25" dirty="0">
                <a:latin typeface="Trebuchet MS"/>
                <a:cs typeface="Trebuchet MS"/>
              </a:rPr>
              <a:t>mode</a:t>
            </a:r>
            <a:r>
              <a:rPr sz="1000" spc="-55" dirty="0">
                <a:latin typeface="Trebuchet MS"/>
                <a:cs typeface="Trebuchet MS"/>
              </a:rPr>
              <a:t> </a:t>
            </a:r>
            <a:r>
              <a:rPr sz="1000" spc="-40" dirty="0">
                <a:latin typeface="Trebuchet MS"/>
                <a:cs typeface="Trebuchet MS"/>
              </a:rPr>
              <a:t>of</a:t>
            </a:r>
            <a:r>
              <a:rPr sz="1000" spc="-60" dirty="0">
                <a:latin typeface="Trebuchet MS"/>
                <a:cs typeface="Trebuchet MS"/>
              </a:rPr>
              <a:t> </a:t>
            </a:r>
            <a:r>
              <a:rPr sz="1000" spc="-25" dirty="0">
                <a:latin typeface="Trebuchet MS"/>
                <a:cs typeface="Trebuchet MS"/>
              </a:rPr>
              <a:t>climate</a:t>
            </a:r>
            <a:r>
              <a:rPr sz="1000" spc="-50" dirty="0">
                <a:latin typeface="Trebuchet MS"/>
                <a:cs typeface="Trebuchet MS"/>
              </a:rPr>
              <a:t> </a:t>
            </a:r>
            <a:r>
              <a:rPr sz="1000" spc="-30" dirty="0">
                <a:latin typeface="Trebuchet MS"/>
                <a:cs typeface="Trebuchet MS"/>
              </a:rPr>
              <a:t>variability</a:t>
            </a:r>
            <a:r>
              <a:rPr sz="1000" spc="-60" dirty="0">
                <a:latin typeface="Trebuchet MS"/>
                <a:cs typeface="Trebuchet MS"/>
              </a:rPr>
              <a:t> </a:t>
            </a:r>
            <a:r>
              <a:rPr sz="1000" spc="-10" dirty="0">
                <a:latin typeface="Trebuchet MS"/>
                <a:cs typeface="Trebuchet MS"/>
              </a:rPr>
              <a:t>and</a:t>
            </a:r>
            <a:r>
              <a:rPr sz="1000" spc="-50" dirty="0">
                <a:latin typeface="Trebuchet MS"/>
                <a:cs typeface="Trebuchet MS"/>
              </a:rPr>
              <a:t> </a:t>
            </a:r>
            <a:r>
              <a:rPr sz="1000" spc="-35" dirty="0">
                <a:latin typeface="Trebuchet MS"/>
                <a:cs typeface="Trebuchet MS"/>
              </a:rPr>
              <a:t>the</a:t>
            </a:r>
            <a:r>
              <a:rPr sz="1000" spc="-55" dirty="0">
                <a:latin typeface="Trebuchet MS"/>
                <a:cs typeface="Trebuchet MS"/>
              </a:rPr>
              <a:t> </a:t>
            </a:r>
            <a:r>
              <a:rPr sz="1000" spc="-25" dirty="0">
                <a:latin typeface="Trebuchet MS"/>
                <a:cs typeface="Trebuchet MS"/>
              </a:rPr>
              <a:t>prediction</a:t>
            </a:r>
            <a:r>
              <a:rPr sz="1000" spc="-55" dirty="0">
                <a:latin typeface="Trebuchet MS"/>
                <a:cs typeface="Trebuchet MS"/>
              </a:rPr>
              <a:t> </a:t>
            </a:r>
            <a:r>
              <a:rPr sz="1000" spc="-40" dirty="0">
                <a:latin typeface="Trebuchet MS"/>
                <a:cs typeface="Trebuchet MS"/>
              </a:rPr>
              <a:t>of</a:t>
            </a:r>
            <a:r>
              <a:rPr sz="1000" spc="-55" dirty="0">
                <a:latin typeface="Trebuchet MS"/>
                <a:cs typeface="Trebuchet MS"/>
              </a:rPr>
              <a:t> </a:t>
            </a:r>
            <a:r>
              <a:rPr sz="1000" spc="-15" dirty="0">
                <a:latin typeface="Trebuchet MS"/>
                <a:cs typeface="Trebuchet MS"/>
              </a:rPr>
              <a:t>sea</a:t>
            </a:r>
            <a:r>
              <a:rPr sz="1000" spc="-55" dirty="0">
                <a:latin typeface="Trebuchet MS"/>
                <a:cs typeface="Trebuchet MS"/>
              </a:rPr>
              <a:t> </a:t>
            </a:r>
            <a:r>
              <a:rPr sz="1000" spc="-35" dirty="0">
                <a:latin typeface="Trebuchet MS"/>
                <a:cs typeface="Trebuchet MS"/>
              </a:rPr>
              <a:t>level</a:t>
            </a:r>
            <a:r>
              <a:rPr sz="1000" spc="-55" dirty="0">
                <a:latin typeface="Trebuchet MS"/>
                <a:cs typeface="Trebuchet MS"/>
              </a:rPr>
              <a:t> </a:t>
            </a:r>
            <a:r>
              <a:rPr sz="1000" spc="-15" dirty="0">
                <a:latin typeface="Trebuchet MS"/>
                <a:cs typeface="Trebuchet MS"/>
              </a:rPr>
              <a:t>pressure </a:t>
            </a:r>
            <a:r>
              <a:rPr sz="1000" spc="-290" dirty="0">
                <a:latin typeface="Trebuchet MS"/>
                <a:cs typeface="Trebuchet MS"/>
              </a:rPr>
              <a:t> </a:t>
            </a:r>
            <a:r>
              <a:rPr sz="1000" spc="-30" dirty="0">
                <a:latin typeface="Trebuchet MS"/>
                <a:cs typeface="Trebuchet MS"/>
              </a:rPr>
              <a:t>variability</a:t>
            </a:r>
            <a:r>
              <a:rPr sz="1000" spc="-110" dirty="0">
                <a:latin typeface="Trebuchet MS"/>
                <a:cs typeface="Trebuchet MS"/>
              </a:rPr>
              <a:t> </a:t>
            </a:r>
            <a:r>
              <a:rPr sz="1000" spc="-45" dirty="0">
                <a:latin typeface="Trebuchet MS"/>
                <a:cs typeface="Trebuchet MS"/>
              </a:rPr>
              <a:t>at</a:t>
            </a:r>
            <a:r>
              <a:rPr sz="1000" spc="-105" dirty="0">
                <a:latin typeface="Trebuchet MS"/>
                <a:cs typeface="Trebuchet MS"/>
              </a:rPr>
              <a:t> </a:t>
            </a:r>
            <a:r>
              <a:rPr sz="1000" spc="-30" dirty="0">
                <a:latin typeface="Trebuchet MS"/>
                <a:cs typeface="Trebuchet MS"/>
              </a:rPr>
              <a:t>a</a:t>
            </a:r>
            <a:r>
              <a:rPr sz="1000" spc="-110" dirty="0">
                <a:latin typeface="Trebuchet MS"/>
                <a:cs typeface="Trebuchet MS"/>
              </a:rPr>
              <a:t> </a:t>
            </a:r>
            <a:r>
              <a:rPr sz="1000" spc="-25" dirty="0">
                <a:latin typeface="Trebuchet MS"/>
                <a:cs typeface="Trebuchet MS"/>
              </a:rPr>
              <a:t>lead</a:t>
            </a:r>
            <a:r>
              <a:rPr sz="1000" spc="-105" dirty="0">
                <a:latin typeface="Trebuchet MS"/>
                <a:cs typeface="Trebuchet MS"/>
              </a:rPr>
              <a:t> </a:t>
            </a:r>
            <a:r>
              <a:rPr sz="1000" spc="-30" dirty="0">
                <a:latin typeface="Trebuchet MS"/>
                <a:cs typeface="Trebuchet MS"/>
              </a:rPr>
              <a:t>time</a:t>
            </a:r>
            <a:r>
              <a:rPr sz="1000" spc="-110" dirty="0">
                <a:latin typeface="Trebuchet MS"/>
                <a:cs typeface="Trebuchet MS"/>
              </a:rPr>
              <a:t> </a:t>
            </a:r>
            <a:r>
              <a:rPr sz="1000" spc="-40" dirty="0">
                <a:latin typeface="Trebuchet MS"/>
                <a:cs typeface="Trebuchet MS"/>
              </a:rPr>
              <a:t>of</a:t>
            </a:r>
            <a:r>
              <a:rPr sz="1000" spc="-105" dirty="0">
                <a:latin typeface="Trebuchet MS"/>
                <a:cs typeface="Trebuchet MS"/>
              </a:rPr>
              <a:t> </a:t>
            </a:r>
            <a:r>
              <a:rPr sz="1000" spc="-20" dirty="0">
                <a:latin typeface="Trebuchet MS"/>
                <a:cs typeface="Trebuchet MS"/>
              </a:rPr>
              <a:t>seven</a:t>
            </a:r>
            <a:r>
              <a:rPr sz="1000" spc="-110" dirty="0">
                <a:latin typeface="Trebuchet MS"/>
                <a:cs typeface="Trebuchet MS"/>
              </a:rPr>
              <a:t> </a:t>
            </a:r>
            <a:r>
              <a:rPr sz="1000" spc="-10" dirty="0">
                <a:latin typeface="Trebuchet MS"/>
                <a:cs typeface="Trebuchet MS"/>
              </a:rPr>
              <a:t>days</a:t>
            </a:r>
            <a:r>
              <a:rPr sz="1000" spc="-105" dirty="0">
                <a:latin typeface="Trebuchet MS"/>
                <a:cs typeface="Trebuchet MS"/>
              </a:rPr>
              <a:t> </a:t>
            </a:r>
            <a:r>
              <a:rPr sz="1000" spc="-10" dirty="0">
                <a:latin typeface="Trebuchet MS"/>
                <a:cs typeface="Trebuchet MS"/>
              </a:rPr>
              <a:t>during</a:t>
            </a:r>
            <a:r>
              <a:rPr sz="1000" spc="-110" dirty="0">
                <a:latin typeface="Trebuchet MS"/>
                <a:cs typeface="Trebuchet MS"/>
              </a:rPr>
              <a:t> </a:t>
            </a:r>
            <a:r>
              <a:rPr sz="1000" spc="-15" dirty="0">
                <a:latin typeface="Trebuchet MS"/>
                <a:cs typeface="Trebuchet MS"/>
              </a:rPr>
              <a:t>monsoon.</a:t>
            </a:r>
            <a:r>
              <a:rPr sz="1000" spc="-105" dirty="0">
                <a:latin typeface="Trebuchet MS"/>
                <a:cs typeface="Trebuchet MS"/>
              </a:rPr>
              <a:t> </a:t>
            </a:r>
            <a:r>
              <a:rPr sz="1000" spc="30" dirty="0">
                <a:latin typeface="Trebuchet MS"/>
                <a:cs typeface="Trebuchet MS"/>
              </a:rPr>
              <a:t>In</a:t>
            </a:r>
            <a:r>
              <a:rPr sz="1000" spc="-110" dirty="0">
                <a:latin typeface="Trebuchet MS"/>
                <a:cs typeface="Trebuchet MS"/>
              </a:rPr>
              <a:t> </a:t>
            </a:r>
            <a:r>
              <a:rPr sz="1000" spc="-25" dirty="0">
                <a:latin typeface="Trebuchet MS"/>
                <a:cs typeface="Trebuchet MS"/>
              </a:rPr>
              <a:t>addition, </a:t>
            </a:r>
            <a:r>
              <a:rPr sz="1000" spc="-290" dirty="0">
                <a:latin typeface="Trebuchet MS"/>
                <a:cs typeface="Trebuchet MS"/>
              </a:rPr>
              <a:t> </a:t>
            </a:r>
            <a:r>
              <a:rPr sz="1000" spc="-65" dirty="0">
                <a:latin typeface="Trebuchet MS"/>
                <a:cs typeface="Trebuchet MS"/>
              </a:rPr>
              <a:t>we</a:t>
            </a:r>
            <a:r>
              <a:rPr sz="1000" spc="-35" dirty="0">
                <a:latin typeface="Trebuchet MS"/>
                <a:cs typeface="Trebuchet MS"/>
              </a:rPr>
              <a:t> </a:t>
            </a:r>
            <a:r>
              <a:rPr sz="1000" spc="-10" dirty="0">
                <a:latin typeface="Trebuchet MS"/>
                <a:cs typeface="Trebuchet MS"/>
              </a:rPr>
              <a:t>also</a:t>
            </a:r>
            <a:r>
              <a:rPr sz="1000" spc="-35" dirty="0">
                <a:latin typeface="Trebuchet MS"/>
                <a:cs typeface="Trebuchet MS"/>
              </a:rPr>
              <a:t> </a:t>
            </a:r>
            <a:r>
              <a:rPr sz="1000" spc="-15" dirty="0">
                <a:latin typeface="Trebuchet MS"/>
                <a:cs typeface="Trebuchet MS"/>
              </a:rPr>
              <a:t>applied</a:t>
            </a:r>
            <a:r>
              <a:rPr sz="1000" spc="-35" dirty="0">
                <a:latin typeface="Trebuchet MS"/>
                <a:cs typeface="Trebuchet MS"/>
              </a:rPr>
              <a:t> </a:t>
            </a:r>
            <a:r>
              <a:rPr sz="1000" spc="-25" dirty="0">
                <a:latin typeface="Trebuchet MS"/>
                <a:cs typeface="Trebuchet MS"/>
              </a:rPr>
              <a:t>deep</a:t>
            </a:r>
            <a:r>
              <a:rPr sz="1000" spc="-35" dirty="0">
                <a:latin typeface="Trebuchet MS"/>
                <a:cs typeface="Trebuchet MS"/>
              </a:rPr>
              <a:t> </a:t>
            </a:r>
            <a:r>
              <a:rPr sz="1000" spc="-20" dirty="0">
                <a:latin typeface="Trebuchet MS"/>
                <a:cs typeface="Trebuchet MS"/>
              </a:rPr>
              <a:t>learning</a:t>
            </a:r>
            <a:r>
              <a:rPr sz="1000" spc="-35" dirty="0">
                <a:latin typeface="Trebuchet MS"/>
                <a:cs typeface="Trebuchet MS"/>
              </a:rPr>
              <a:t> </a:t>
            </a:r>
            <a:r>
              <a:rPr sz="1000" spc="-10" dirty="0">
                <a:latin typeface="Trebuchet MS"/>
                <a:cs typeface="Trebuchet MS"/>
              </a:rPr>
              <a:t>based</a:t>
            </a:r>
            <a:r>
              <a:rPr sz="1000" spc="-35" dirty="0">
                <a:latin typeface="Trebuchet MS"/>
                <a:cs typeface="Trebuchet MS"/>
              </a:rPr>
              <a:t> </a:t>
            </a:r>
            <a:r>
              <a:rPr sz="1000" spc="-20" dirty="0">
                <a:latin typeface="Trebuchet MS"/>
                <a:cs typeface="Trebuchet MS"/>
              </a:rPr>
              <a:t>image</a:t>
            </a:r>
            <a:r>
              <a:rPr sz="1000" spc="-35" dirty="0">
                <a:latin typeface="Trebuchet MS"/>
                <a:cs typeface="Trebuchet MS"/>
              </a:rPr>
              <a:t> </a:t>
            </a:r>
            <a:r>
              <a:rPr sz="1000" spc="-10" dirty="0">
                <a:latin typeface="Trebuchet MS"/>
                <a:cs typeface="Trebuchet MS"/>
              </a:rPr>
              <a:t>processing</a:t>
            </a:r>
            <a:r>
              <a:rPr sz="1000" spc="-35" dirty="0">
                <a:latin typeface="Trebuchet MS"/>
                <a:cs typeface="Trebuchet MS"/>
              </a:rPr>
              <a:t> </a:t>
            </a:r>
            <a:r>
              <a:rPr sz="1000" spc="-10" dirty="0">
                <a:latin typeface="Trebuchet MS"/>
                <a:cs typeface="Trebuchet MS"/>
              </a:rPr>
              <a:t>techniques </a:t>
            </a:r>
            <a:r>
              <a:rPr sz="1000" spc="-290" dirty="0">
                <a:latin typeface="Trebuchet MS"/>
                <a:cs typeface="Trebuchet MS"/>
              </a:rPr>
              <a:t> </a:t>
            </a:r>
            <a:r>
              <a:rPr sz="1000" spc="-55" dirty="0">
                <a:latin typeface="Trebuchet MS"/>
                <a:cs typeface="Trebuchet MS"/>
              </a:rPr>
              <a:t>to </a:t>
            </a:r>
            <a:r>
              <a:rPr sz="1000" spc="-40" dirty="0">
                <a:latin typeface="Trebuchet MS"/>
                <a:cs typeface="Trebuchet MS"/>
              </a:rPr>
              <a:t>detect </a:t>
            </a:r>
            <a:r>
              <a:rPr sz="1000" dirty="0">
                <a:latin typeface="Trebuchet MS"/>
                <a:cs typeface="Trebuchet MS"/>
              </a:rPr>
              <a:t>high </a:t>
            </a:r>
            <a:r>
              <a:rPr sz="1000" spc="-15" dirty="0">
                <a:latin typeface="Trebuchet MS"/>
                <a:cs typeface="Trebuchet MS"/>
              </a:rPr>
              <a:t>impact </a:t>
            </a:r>
            <a:r>
              <a:rPr sz="1000" spc="-45" dirty="0">
                <a:latin typeface="Trebuchet MS"/>
                <a:cs typeface="Trebuchet MS"/>
              </a:rPr>
              <a:t>weather </a:t>
            </a:r>
            <a:r>
              <a:rPr sz="1000" spc="-15" dirty="0">
                <a:latin typeface="Trebuchet MS"/>
                <a:cs typeface="Trebuchet MS"/>
              </a:rPr>
              <a:t>systems, </a:t>
            </a:r>
            <a:r>
              <a:rPr sz="1000" spc="15" dirty="0">
                <a:latin typeface="Trebuchet MS"/>
                <a:cs typeface="Trebuchet MS"/>
              </a:rPr>
              <a:t>such </a:t>
            </a:r>
            <a:r>
              <a:rPr sz="1000" spc="5" dirty="0">
                <a:latin typeface="Trebuchet MS"/>
                <a:cs typeface="Trebuchet MS"/>
              </a:rPr>
              <a:t>as </a:t>
            </a:r>
            <a:r>
              <a:rPr sz="1000" spc="-30" dirty="0">
                <a:latin typeface="Trebuchet MS"/>
                <a:cs typeface="Trebuchet MS"/>
              </a:rPr>
              <a:t>tropical </a:t>
            </a:r>
            <a:r>
              <a:rPr sz="1000" spc="-15" dirty="0">
                <a:latin typeface="Trebuchet MS"/>
                <a:cs typeface="Trebuchet MS"/>
              </a:rPr>
              <a:t>cyclones </a:t>
            </a:r>
            <a:r>
              <a:rPr sz="1000" spc="-10" dirty="0">
                <a:latin typeface="Trebuchet MS"/>
                <a:cs typeface="Trebuchet MS"/>
              </a:rPr>
              <a:t> </a:t>
            </a:r>
            <a:r>
              <a:rPr sz="1000" spc="-35" dirty="0">
                <a:latin typeface="Trebuchet MS"/>
                <a:cs typeface="Trebuchet MS"/>
              </a:rPr>
              <a:t>from</a:t>
            </a:r>
            <a:r>
              <a:rPr sz="1000" spc="-50" dirty="0">
                <a:latin typeface="Trebuchet MS"/>
                <a:cs typeface="Trebuchet MS"/>
              </a:rPr>
              <a:t> </a:t>
            </a:r>
            <a:r>
              <a:rPr sz="1000" spc="-30" dirty="0">
                <a:latin typeface="Trebuchet MS"/>
                <a:cs typeface="Trebuchet MS"/>
              </a:rPr>
              <a:t>satellite</a:t>
            </a:r>
            <a:r>
              <a:rPr sz="1000" spc="-50" dirty="0">
                <a:latin typeface="Trebuchet MS"/>
                <a:cs typeface="Trebuchet MS"/>
              </a:rPr>
              <a:t> </a:t>
            </a:r>
            <a:r>
              <a:rPr sz="1000" spc="-15" dirty="0">
                <a:latin typeface="Trebuchet MS"/>
                <a:cs typeface="Trebuchet MS"/>
              </a:rPr>
              <a:t>images.</a:t>
            </a:r>
            <a:r>
              <a:rPr sz="1000" spc="-50" dirty="0">
                <a:latin typeface="Trebuchet MS"/>
                <a:cs typeface="Trebuchet MS"/>
              </a:rPr>
              <a:t> </a:t>
            </a:r>
            <a:r>
              <a:rPr sz="1000" spc="-45" dirty="0">
                <a:latin typeface="Trebuchet MS"/>
                <a:cs typeface="Trebuchet MS"/>
              </a:rPr>
              <a:t>We</a:t>
            </a:r>
            <a:r>
              <a:rPr sz="1000" spc="-50" dirty="0">
                <a:latin typeface="Trebuchet MS"/>
                <a:cs typeface="Trebuchet MS"/>
              </a:rPr>
              <a:t> </a:t>
            </a:r>
            <a:r>
              <a:rPr sz="1000" spc="-45" dirty="0">
                <a:latin typeface="Trebuchet MS"/>
                <a:cs typeface="Trebuchet MS"/>
              </a:rPr>
              <a:t>are </a:t>
            </a:r>
            <a:r>
              <a:rPr sz="1000" spc="-10" dirty="0">
                <a:latin typeface="Trebuchet MS"/>
                <a:cs typeface="Trebuchet MS"/>
              </a:rPr>
              <a:t>also</a:t>
            </a:r>
            <a:r>
              <a:rPr sz="1000" spc="-50" dirty="0">
                <a:latin typeface="Trebuchet MS"/>
                <a:cs typeface="Trebuchet MS"/>
              </a:rPr>
              <a:t> </a:t>
            </a:r>
            <a:r>
              <a:rPr sz="1000" spc="5" dirty="0">
                <a:latin typeface="Trebuchet MS"/>
                <a:cs typeface="Trebuchet MS"/>
              </a:rPr>
              <a:t>using</a:t>
            </a:r>
            <a:r>
              <a:rPr sz="1000" spc="-50" dirty="0">
                <a:latin typeface="Trebuchet MS"/>
                <a:cs typeface="Trebuchet MS"/>
              </a:rPr>
              <a:t> </a:t>
            </a:r>
            <a:r>
              <a:rPr sz="1000" spc="35" dirty="0">
                <a:latin typeface="Trebuchet MS"/>
                <a:cs typeface="Trebuchet MS"/>
              </a:rPr>
              <a:t>AI</a:t>
            </a:r>
            <a:r>
              <a:rPr sz="1000" spc="-50" dirty="0">
                <a:latin typeface="Trebuchet MS"/>
                <a:cs typeface="Trebuchet MS"/>
              </a:rPr>
              <a:t> </a:t>
            </a:r>
            <a:r>
              <a:rPr sz="1000" spc="-55" dirty="0">
                <a:latin typeface="Trebuchet MS"/>
                <a:cs typeface="Trebuchet MS"/>
              </a:rPr>
              <a:t>to</a:t>
            </a:r>
            <a:r>
              <a:rPr sz="1000" spc="-45" dirty="0">
                <a:latin typeface="Trebuchet MS"/>
                <a:cs typeface="Trebuchet MS"/>
              </a:rPr>
              <a:t> </a:t>
            </a:r>
            <a:r>
              <a:rPr sz="1000" spc="-25" dirty="0">
                <a:latin typeface="Trebuchet MS"/>
                <a:cs typeface="Trebuchet MS"/>
              </a:rPr>
              <a:t>predict</a:t>
            </a:r>
            <a:r>
              <a:rPr sz="1000" spc="-50" dirty="0">
                <a:latin typeface="Trebuchet MS"/>
                <a:cs typeface="Trebuchet MS"/>
              </a:rPr>
              <a:t> </a:t>
            </a:r>
            <a:r>
              <a:rPr sz="1000" spc="-35" dirty="0">
                <a:latin typeface="Trebuchet MS"/>
                <a:cs typeface="Trebuchet MS"/>
              </a:rPr>
              <a:t>how</a:t>
            </a:r>
            <a:r>
              <a:rPr sz="1000" spc="-50" dirty="0">
                <a:latin typeface="Trebuchet MS"/>
                <a:cs typeface="Trebuchet MS"/>
              </a:rPr>
              <a:t> </a:t>
            </a:r>
            <a:r>
              <a:rPr sz="1000" spc="-35" dirty="0">
                <a:latin typeface="Trebuchet MS"/>
                <a:cs typeface="Trebuchet MS"/>
              </a:rPr>
              <a:t>the</a:t>
            </a:r>
            <a:r>
              <a:rPr sz="1000" spc="-50" dirty="0">
                <a:latin typeface="Trebuchet MS"/>
                <a:cs typeface="Trebuchet MS"/>
              </a:rPr>
              <a:t> </a:t>
            </a:r>
            <a:r>
              <a:rPr sz="1000" spc="-30" dirty="0">
                <a:latin typeface="Trebuchet MS"/>
                <a:cs typeface="Trebuchet MS"/>
              </a:rPr>
              <a:t>artic </a:t>
            </a:r>
            <a:r>
              <a:rPr sz="1000" spc="-290" dirty="0">
                <a:latin typeface="Trebuchet MS"/>
                <a:cs typeface="Trebuchet MS"/>
              </a:rPr>
              <a:t> </a:t>
            </a:r>
            <a:r>
              <a:rPr sz="1000" spc="-20" dirty="0">
                <a:latin typeface="Trebuchet MS"/>
                <a:cs typeface="Trebuchet MS"/>
              </a:rPr>
              <a:t>ice melting </a:t>
            </a:r>
            <a:r>
              <a:rPr sz="1000" spc="-25" dirty="0">
                <a:latin typeface="Trebuchet MS"/>
                <a:cs typeface="Trebuchet MS"/>
              </a:rPr>
              <a:t>affects </a:t>
            </a:r>
            <a:r>
              <a:rPr sz="1000" spc="-45" dirty="0">
                <a:latin typeface="Trebuchet MS"/>
                <a:cs typeface="Trebuchet MS"/>
              </a:rPr>
              <a:t>weather </a:t>
            </a:r>
            <a:r>
              <a:rPr sz="1000" spc="-10" dirty="0">
                <a:latin typeface="Trebuchet MS"/>
                <a:cs typeface="Trebuchet MS"/>
              </a:rPr>
              <a:t>and </a:t>
            </a:r>
            <a:r>
              <a:rPr sz="1000" spc="-25" dirty="0">
                <a:latin typeface="Trebuchet MS"/>
                <a:cs typeface="Trebuchet MS"/>
              </a:rPr>
              <a:t>climate </a:t>
            </a:r>
            <a:r>
              <a:rPr sz="1000" spc="-30" dirty="0">
                <a:latin typeface="Trebuchet MS"/>
                <a:cs typeface="Trebuchet MS"/>
              </a:rPr>
              <a:t>patterns </a:t>
            </a:r>
            <a:r>
              <a:rPr sz="1000" spc="-10" dirty="0">
                <a:latin typeface="Trebuchet MS"/>
                <a:cs typeface="Trebuchet MS"/>
              </a:rPr>
              <a:t>and </a:t>
            </a:r>
            <a:r>
              <a:rPr sz="1000" spc="-35" dirty="0">
                <a:latin typeface="Trebuchet MS"/>
                <a:cs typeface="Trebuchet MS"/>
              </a:rPr>
              <a:t>how </a:t>
            </a:r>
            <a:r>
              <a:rPr sz="1000" spc="15" dirty="0">
                <a:latin typeface="Trebuchet MS"/>
                <a:cs typeface="Trebuchet MS"/>
              </a:rPr>
              <a:t>such </a:t>
            </a:r>
            <a:r>
              <a:rPr sz="1000" spc="20" dirty="0">
                <a:latin typeface="Trebuchet MS"/>
                <a:cs typeface="Trebuchet MS"/>
              </a:rPr>
              <a:t> </a:t>
            </a:r>
            <a:r>
              <a:rPr sz="1000" dirty="0">
                <a:latin typeface="Trebuchet MS"/>
                <a:cs typeface="Trebuchet MS"/>
              </a:rPr>
              <a:t>insights </a:t>
            </a:r>
            <a:r>
              <a:rPr sz="1000" spc="-5" dirty="0">
                <a:latin typeface="Trebuchet MS"/>
                <a:cs typeface="Trebuchet MS"/>
              </a:rPr>
              <a:t>can </a:t>
            </a:r>
            <a:r>
              <a:rPr sz="1000" spc="-25" dirty="0">
                <a:latin typeface="Trebuchet MS"/>
                <a:cs typeface="Trebuchet MS"/>
              </a:rPr>
              <a:t>be </a:t>
            </a:r>
            <a:r>
              <a:rPr sz="1000" dirty="0">
                <a:latin typeface="Trebuchet MS"/>
                <a:cs typeface="Trebuchet MS"/>
              </a:rPr>
              <a:t>used </a:t>
            </a:r>
            <a:r>
              <a:rPr sz="1000" spc="-55" dirty="0">
                <a:latin typeface="Trebuchet MS"/>
                <a:cs typeface="Trebuchet MS"/>
              </a:rPr>
              <a:t>to </a:t>
            </a:r>
            <a:r>
              <a:rPr sz="1000" spc="-35" dirty="0">
                <a:latin typeface="Trebuchet MS"/>
                <a:cs typeface="Trebuchet MS"/>
              </a:rPr>
              <a:t>take more </a:t>
            </a:r>
            <a:r>
              <a:rPr sz="1000" spc="-25" dirty="0">
                <a:latin typeface="Trebuchet MS"/>
                <a:cs typeface="Trebuchet MS"/>
              </a:rPr>
              <a:t>informed </a:t>
            </a:r>
            <a:r>
              <a:rPr sz="1000" spc="-5" dirty="0">
                <a:latin typeface="Trebuchet MS"/>
                <a:cs typeface="Trebuchet MS"/>
              </a:rPr>
              <a:t>decisions </a:t>
            </a:r>
            <a:r>
              <a:rPr sz="1000" spc="-45" dirty="0">
                <a:latin typeface="Trebuchet MS"/>
                <a:cs typeface="Trebuchet MS"/>
              </a:rPr>
              <a:t>for </a:t>
            </a:r>
            <a:r>
              <a:rPr sz="1000" spc="-35" dirty="0">
                <a:latin typeface="Trebuchet MS"/>
                <a:cs typeface="Trebuchet MS"/>
              </a:rPr>
              <a:t>energy </a:t>
            </a:r>
            <a:r>
              <a:rPr sz="1000" spc="-30" dirty="0">
                <a:latin typeface="Trebuchet MS"/>
                <a:cs typeface="Trebuchet MS"/>
              </a:rPr>
              <a:t> </a:t>
            </a:r>
            <a:r>
              <a:rPr sz="1000" spc="-20" dirty="0">
                <a:latin typeface="Trebuchet MS"/>
                <a:cs typeface="Trebuchet MS"/>
              </a:rPr>
              <a:t>production</a:t>
            </a:r>
            <a:r>
              <a:rPr sz="1000" spc="-5" dirty="0">
                <a:latin typeface="Trebuchet MS"/>
                <a:cs typeface="Trebuchet MS"/>
              </a:rPr>
              <a:t> </a:t>
            </a:r>
            <a:r>
              <a:rPr sz="1000" spc="-10" dirty="0">
                <a:latin typeface="Trebuchet MS"/>
                <a:cs typeface="Trebuchet MS"/>
              </a:rPr>
              <a:t>and</a:t>
            </a:r>
            <a:r>
              <a:rPr sz="1000" dirty="0">
                <a:latin typeface="Trebuchet MS"/>
                <a:cs typeface="Trebuchet MS"/>
              </a:rPr>
              <a:t> </a:t>
            </a:r>
            <a:r>
              <a:rPr sz="1000" spc="-20" dirty="0">
                <a:latin typeface="Trebuchet MS"/>
                <a:cs typeface="Trebuchet MS"/>
              </a:rPr>
              <a:t>distribution.</a:t>
            </a:r>
            <a:endParaRPr sz="1000">
              <a:latin typeface="Trebuchet MS"/>
              <a:cs typeface="Trebuchet MS"/>
            </a:endParaRPr>
          </a:p>
        </p:txBody>
      </p:sp>
      <p:sp>
        <p:nvSpPr>
          <p:cNvPr id="23" name="object 23"/>
          <p:cNvSpPr/>
          <p:nvPr/>
        </p:nvSpPr>
        <p:spPr>
          <a:xfrm>
            <a:off x="3441599" y="5931773"/>
            <a:ext cx="2448560" cy="0"/>
          </a:xfrm>
          <a:custGeom>
            <a:avLst/>
            <a:gdLst/>
            <a:ahLst/>
            <a:cxnLst/>
            <a:rect l="l" t="t" r="r" b="b"/>
            <a:pathLst>
              <a:path w="2448560">
                <a:moveTo>
                  <a:pt x="0" y="0"/>
                </a:moveTo>
                <a:lnTo>
                  <a:pt x="2448001" y="0"/>
                </a:lnTo>
              </a:path>
            </a:pathLst>
          </a:custGeom>
          <a:ln w="6350">
            <a:solidFill>
              <a:srgbClr val="000000"/>
            </a:solidFill>
          </a:ln>
        </p:spPr>
        <p:txBody>
          <a:bodyPr wrap="square" lIns="0" tIns="0" rIns="0" bIns="0" rtlCol="0"/>
          <a:lstStyle/>
          <a:p>
            <a:endParaRPr/>
          </a:p>
        </p:txBody>
      </p:sp>
      <p:sp>
        <p:nvSpPr>
          <p:cNvPr id="24" name="object 24"/>
          <p:cNvSpPr/>
          <p:nvPr/>
        </p:nvSpPr>
        <p:spPr>
          <a:xfrm>
            <a:off x="3441599" y="6165775"/>
            <a:ext cx="2448560" cy="0"/>
          </a:xfrm>
          <a:custGeom>
            <a:avLst/>
            <a:gdLst/>
            <a:ahLst/>
            <a:cxnLst/>
            <a:rect l="l" t="t" r="r" b="b"/>
            <a:pathLst>
              <a:path w="2448560">
                <a:moveTo>
                  <a:pt x="0" y="0"/>
                </a:moveTo>
                <a:lnTo>
                  <a:pt x="2448001" y="0"/>
                </a:lnTo>
              </a:path>
            </a:pathLst>
          </a:custGeom>
          <a:ln w="6350">
            <a:solidFill>
              <a:srgbClr val="000000"/>
            </a:solidFill>
          </a:ln>
        </p:spPr>
        <p:txBody>
          <a:bodyPr wrap="square" lIns="0" tIns="0" rIns="0" bIns="0" rtlCol="0"/>
          <a:lstStyle/>
          <a:p>
            <a:endParaRPr/>
          </a:p>
        </p:txBody>
      </p:sp>
      <p:sp>
        <p:nvSpPr>
          <p:cNvPr id="25" name="object 25"/>
          <p:cNvSpPr/>
          <p:nvPr/>
        </p:nvSpPr>
        <p:spPr>
          <a:xfrm>
            <a:off x="3441599" y="6399770"/>
            <a:ext cx="2448560" cy="0"/>
          </a:xfrm>
          <a:custGeom>
            <a:avLst/>
            <a:gdLst/>
            <a:ahLst/>
            <a:cxnLst/>
            <a:rect l="l" t="t" r="r" b="b"/>
            <a:pathLst>
              <a:path w="2448560">
                <a:moveTo>
                  <a:pt x="0" y="0"/>
                </a:moveTo>
                <a:lnTo>
                  <a:pt x="2448001" y="0"/>
                </a:lnTo>
              </a:path>
            </a:pathLst>
          </a:custGeom>
          <a:ln w="6350">
            <a:solidFill>
              <a:srgbClr val="000000"/>
            </a:solidFill>
          </a:ln>
        </p:spPr>
        <p:txBody>
          <a:bodyPr wrap="square" lIns="0" tIns="0" rIns="0" bIns="0" rtlCol="0"/>
          <a:lstStyle/>
          <a:p>
            <a:endParaRPr/>
          </a:p>
        </p:txBody>
      </p:sp>
      <p:pic>
        <p:nvPicPr>
          <p:cNvPr id="26" name="object 26"/>
          <p:cNvPicPr/>
          <p:nvPr/>
        </p:nvPicPr>
        <p:blipFill>
          <a:blip r:embed="rId4" cstate="print"/>
          <a:stretch>
            <a:fillRect/>
          </a:stretch>
        </p:blipFill>
        <p:spPr>
          <a:xfrm>
            <a:off x="3443998" y="6578206"/>
            <a:ext cx="3608400" cy="2761484"/>
          </a:xfrm>
          <a:prstGeom prst="rect">
            <a:avLst/>
          </a:prstGeom>
        </p:spPr>
      </p:pic>
      <p:sp>
        <p:nvSpPr>
          <p:cNvPr id="27" name="object 27"/>
          <p:cNvSpPr txBox="1"/>
          <p:nvPr/>
        </p:nvSpPr>
        <p:spPr>
          <a:xfrm>
            <a:off x="6293633" y="9455923"/>
            <a:ext cx="771525" cy="162560"/>
          </a:xfrm>
          <a:prstGeom prst="rect">
            <a:avLst/>
          </a:prstGeom>
        </p:spPr>
        <p:txBody>
          <a:bodyPr vert="horz" wrap="square" lIns="0" tIns="12700" rIns="0" bIns="0" rtlCol="0">
            <a:spAutoFit/>
          </a:bodyPr>
          <a:lstStyle/>
          <a:p>
            <a:pPr marL="12700">
              <a:lnSpc>
                <a:spcPct val="100000"/>
              </a:lnSpc>
              <a:spcBef>
                <a:spcPts val="100"/>
              </a:spcBef>
              <a:tabLst>
                <a:tab pos="618490" algn="l"/>
              </a:tabLst>
            </a:pPr>
            <a:r>
              <a:rPr sz="900" spc="25" dirty="0">
                <a:latin typeface="Trebuchet MS"/>
                <a:cs typeface="Trebuchet MS"/>
              </a:rPr>
              <a:t>IIT </a:t>
            </a:r>
            <a:r>
              <a:rPr sz="900" spc="-5" dirty="0">
                <a:latin typeface="Trebuchet MS"/>
                <a:cs typeface="Trebuchet MS"/>
              </a:rPr>
              <a:t>Delhi	</a:t>
            </a:r>
            <a:r>
              <a:rPr sz="900" b="1" spc="-25" dirty="0">
                <a:latin typeface="Tahoma"/>
                <a:cs typeface="Tahoma"/>
              </a:rPr>
              <a:t>19</a:t>
            </a:r>
            <a:endParaRPr sz="900">
              <a:latin typeface="Tahoma"/>
              <a:cs typeface="Tahoma"/>
            </a:endParaRPr>
          </a:p>
        </p:txBody>
      </p:sp>
      <p:sp>
        <p:nvSpPr>
          <p:cNvPr id="28" name="object 28"/>
          <p:cNvSpPr/>
          <p:nvPr/>
        </p:nvSpPr>
        <p:spPr>
          <a:xfrm>
            <a:off x="6828774" y="9498600"/>
            <a:ext cx="0" cy="134620"/>
          </a:xfrm>
          <a:custGeom>
            <a:avLst/>
            <a:gdLst/>
            <a:ahLst/>
            <a:cxnLst/>
            <a:rect l="l" t="t" r="r" b="b"/>
            <a:pathLst>
              <a:path h="134620">
                <a:moveTo>
                  <a:pt x="0" y="0"/>
                </a:moveTo>
                <a:lnTo>
                  <a:pt x="0" y="134099"/>
                </a:lnTo>
              </a:path>
            </a:pathLst>
          </a:custGeom>
          <a:ln w="6350">
            <a:solidFill>
              <a:srgbClr val="000000"/>
            </a:solidFill>
          </a:ln>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7772400" cy="10058400"/>
          </a:xfrm>
          <a:prstGeom prst="rect">
            <a:avLst/>
          </a:prstGeom>
        </p:spPr>
      </p:pic>
      <p:sp>
        <p:nvSpPr>
          <p:cNvPr id="3" name="object 3"/>
          <p:cNvSpPr txBox="1">
            <a:spLocks noGrp="1"/>
          </p:cNvSpPr>
          <p:nvPr>
            <p:ph type="title"/>
          </p:nvPr>
        </p:nvSpPr>
        <p:spPr>
          <a:xfrm>
            <a:off x="707299" y="810069"/>
            <a:ext cx="2359025" cy="1042035"/>
          </a:xfrm>
          <a:prstGeom prst="rect">
            <a:avLst/>
          </a:prstGeom>
        </p:spPr>
        <p:txBody>
          <a:bodyPr vert="horz" wrap="square" lIns="0" tIns="71120" rIns="0" bIns="0" rtlCol="0">
            <a:spAutoFit/>
          </a:bodyPr>
          <a:lstStyle/>
          <a:p>
            <a:pPr marL="12700" marR="5080">
              <a:lnSpc>
                <a:spcPts val="3800"/>
              </a:lnSpc>
              <a:spcBef>
                <a:spcPts val="560"/>
              </a:spcBef>
            </a:pPr>
            <a:r>
              <a:rPr spc="-70" dirty="0"/>
              <a:t>About </a:t>
            </a:r>
            <a:r>
              <a:rPr spc="-65" dirty="0"/>
              <a:t> </a:t>
            </a:r>
            <a:r>
              <a:rPr spc="-445" dirty="0"/>
              <a:t>Y</a:t>
            </a:r>
            <a:r>
              <a:rPr spc="-235" dirty="0"/>
              <a:t>a</a:t>
            </a:r>
            <a:r>
              <a:rPr spc="-210" dirty="0"/>
              <a:t>r</a:t>
            </a:r>
            <a:r>
              <a:rPr spc="-85" dirty="0"/>
              <a:t>di</a:t>
            </a:r>
            <a:r>
              <a:rPr spc="-210" dirty="0"/>
              <a:t> </a:t>
            </a:r>
            <a:r>
              <a:rPr spc="-265" dirty="0"/>
              <a:t>ScAI</a:t>
            </a:r>
          </a:p>
        </p:txBody>
      </p:sp>
      <p:sp>
        <p:nvSpPr>
          <p:cNvPr id="4" name="object 4"/>
          <p:cNvSpPr txBox="1"/>
          <p:nvPr/>
        </p:nvSpPr>
        <p:spPr>
          <a:xfrm>
            <a:off x="707299" y="2011093"/>
            <a:ext cx="3101975" cy="4297045"/>
          </a:xfrm>
          <a:prstGeom prst="rect">
            <a:avLst/>
          </a:prstGeom>
        </p:spPr>
        <p:txBody>
          <a:bodyPr vert="horz" wrap="square" lIns="0" tIns="12700" rIns="0" bIns="0" rtlCol="0">
            <a:spAutoFit/>
          </a:bodyPr>
          <a:lstStyle/>
          <a:p>
            <a:pPr marL="12700" marR="5080" algn="just">
              <a:lnSpc>
                <a:spcPct val="108300"/>
              </a:lnSpc>
              <a:spcBef>
                <a:spcPts val="100"/>
              </a:spcBef>
            </a:pPr>
            <a:r>
              <a:rPr sz="1000" spc="-35" dirty="0">
                <a:solidFill>
                  <a:srgbClr val="FFFFFF"/>
                </a:solidFill>
                <a:latin typeface="Trebuchet MS"/>
                <a:cs typeface="Trebuchet MS"/>
              </a:rPr>
              <a:t>Yardi </a:t>
            </a:r>
            <a:r>
              <a:rPr sz="1000" spc="5" dirty="0">
                <a:solidFill>
                  <a:srgbClr val="FFFFFF"/>
                </a:solidFill>
                <a:latin typeface="Trebuchet MS"/>
                <a:cs typeface="Trebuchet MS"/>
              </a:rPr>
              <a:t>School </a:t>
            </a:r>
            <a:r>
              <a:rPr sz="1000" spc="-40" dirty="0">
                <a:solidFill>
                  <a:srgbClr val="FFFFFF"/>
                </a:solidFill>
                <a:latin typeface="Trebuchet MS"/>
                <a:cs typeface="Trebuchet MS"/>
              </a:rPr>
              <a:t>of </a:t>
            </a:r>
            <a:r>
              <a:rPr sz="1000" spc="-25" dirty="0">
                <a:solidFill>
                  <a:srgbClr val="FFFFFF"/>
                </a:solidFill>
                <a:latin typeface="Trebuchet MS"/>
                <a:cs typeface="Trebuchet MS"/>
              </a:rPr>
              <a:t>Artificial </a:t>
            </a:r>
            <a:r>
              <a:rPr sz="1000" spc="-15" dirty="0">
                <a:solidFill>
                  <a:srgbClr val="FFFFFF"/>
                </a:solidFill>
                <a:latin typeface="Trebuchet MS"/>
                <a:cs typeface="Trebuchet MS"/>
              </a:rPr>
              <a:t>Intelligence </a:t>
            </a:r>
            <a:r>
              <a:rPr sz="1000" spc="-35" dirty="0">
                <a:solidFill>
                  <a:srgbClr val="FFFFFF"/>
                </a:solidFill>
                <a:latin typeface="Trebuchet MS"/>
                <a:cs typeface="Trebuchet MS"/>
              </a:rPr>
              <a:t>(Yardi </a:t>
            </a:r>
            <a:r>
              <a:rPr sz="1000" spc="35" dirty="0">
                <a:solidFill>
                  <a:srgbClr val="FFFFFF"/>
                </a:solidFill>
                <a:latin typeface="Trebuchet MS"/>
                <a:cs typeface="Trebuchet MS"/>
              </a:rPr>
              <a:t>ScAI) </a:t>
            </a:r>
            <a:r>
              <a:rPr sz="1000" spc="5" dirty="0">
                <a:solidFill>
                  <a:srgbClr val="FFFFFF"/>
                </a:solidFill>
                <a:latin typeface="Trebuchet MS"/>
                <a:cs typeface="Trebuchet MS"/>
              </a:rPr>
              <a:t>has </a:t>
            </a:r>
            <a:r>
              <a:rPr sz="1000" spc="10" dirty="0">
                <a:solidFill>
                  <a:srgbClr val="FFFFFF"/>
                </a:solidFill>
                <a:latin typeface="Trebuchet MS"/>
                <a:cs typeface="Trebuchet MS"/>
              </a:rPr>
              <a:t> </a:t>
            </a:r>
            <a:r>
              <a:rPr sz="1000" spc="-25" dirty="0">
                <a:solidFill>
                  <a:srgbClr val="FFFFFF"/>
                </a:solidFill>
                <a:latin typeface="Trebuchet MS"/>
                <a:cs typeface="Trebuchet MS"/>
              </a:rPr>
              <a:t>been</a:t>
            </a:r>
            <a:r>
              <a:rPr sz="1000" spc="-20" dirty="0">
                <a:solidFill>
                  <a:srgbClr val="FFFFFF"/>
                </a:solidFill>
                <a:latin typeface="Trebuchet MS"/>
                <a:cs typeface="Trebuchet MS"/>
              </a:rPr>
              <a:t> </a:t>
            </a:r>
            <a:r>
              <a:rPr sz="1000" spc="-15" dirty="0">
                <a:solidFill>
                  <a:srgbClr val="FFFFFF"/>
                </a:solidFill>
                <a:latin typeface="Trebuchet MS"/>
                <a:cs typeface="Trebuchet MS"/>
              </a:rPr>
              <a:t>established</a:t>
            </a:r>
            <a:r>
              <a:rPr sz="1000" spc="-10" dirty="0">
                <a:solidFill>
                  <a:srgbClr val="FFFFFF"/>
                </a:solidFill>
                <a:latin typeface="Trebuchet MS"/>
                <a:cs typeface="Trebuchet MS"/>
              </a:rPr>
              <a:t> </a:t>
            </a:r>
            <a:r>
              <a:rPr sz="1000" dirty="0">
                <a:solidFill>
                  <a:srgbClr val="FFFFFF"/>
                </a:solidFill>
                <a:latin typeface="Trebuchet MS"/>
                <a:cs typeface="Trebuchet MS"/>
              </a:rPr>
              <a:t>in</a:t>
            </a:r>
            <a:r>
              <a:rPr sz="1000" spc="5" dirty="0">
                <a:solidFill>
                  <a:srgbClr val="FFFFFF"/>
                </a:solidFill>
                <a:latin typeface="Trebuchet MS"/>
                <a:cs typeface="Trebuchet MS"/>
              </a:rPr>
              <a:t> </a:t>
            </a:r>
            <a:r>
              <a:rPr sz="1000" spc="-15" dirty="0">
                <a:solidFill>
                  <a:srgbClr val="FFFFFF"/>
                </a:solidFill>
                <a:latin typeface="Trebuchet MS"/>
                <a:cs typeface="Trebuchet MS"/>
              </a:rPr>
              <a:t>September</a:t>
            </a:r>
            <a:r>
              <a:rPr sz="1000" spc="-10" dirty="0">
                <a:solidFill>
                  <a:srgbClr val="FFFFFF"/>
                </a:solidFill>
                <a:latin typeface="Trebuchet MS"/>
                <a:cs typeface="Trebuchet MS"/>
              </a:rPr>
              <a:t> </a:t>
            </a:r>
            <a:r>
              <a:rPr sz="1000" spc="85" dirty="0">
                <a:solidFill>
                  <a:srgbClr val="FFFFFF"/>
                </a:solidFill>
                <a:latin typeface="Trebuchet MS"/>
                <a:cs typeface="Trebuchet MS"/>
              </a:rPr>
              <a:t>2020 </a:t>
            </a:r>
            <a:r>
              <a:rPr sz="1000" spc="-55" dirty="0">
                <a:solidFill>
                  <a:srgbClr val="FFFFFF"/>
                </a:solidFill>
                <a:latin typeface="Trebuchet MS"/>
                <a:cs typeface="Trebuchet MS"/>
              </a:rPr>
              <a:t>to</a:t>
            </a:r>
            <a:r>
              <a:rPr sz="1000" spc="-50" dirty="0">
                <a:solidFill>
                  <a:srgbClr val="FFFFFF"/>
                </a:solidFill>
                <a:latin typeface="Trebuchet MS"/>
                <a:cs typeface="Trebuchet MS"/>
              </a:rPr>
              <a:t> </a:t>
            </a:r>
            <a:r>
              <a:rPr sz="1000" spc="-25" dirty="0">
                <a:solidFill>
                  <a:srgbClr val="FFFFFF"/>
                </a:solidFill>
                <a:latin typeface="Trebuchet MS"/>
                <a:cs typeface="Trebuchet MS"/>
              </a:rPr>
              <a:t>strengthen </a:t>
            </a:r>
            <a:r>
              <a:rPr sz="1000" spc="-20" dirty="0">
                <a:solidFill>
                  <a:srgbClr val="FFFFFF"/>
                </a:solidFill>
                <a:latin typeface="Trebuchet MS"/>
                <a:cs typeface="Trebuchet MS"/>
              </a:rPr>
              <a:t> education</a:t>
            </a:r>
            <a:r>
              <a:rPr sz="1000" spc="-15" dirty="0">
                <a:solidFill>
                  <a:srgbClr val="FFFFFF"/>
                </a:solidFill>
                <a:latin typeface="Trebuchet MS"/>
                <a:cs typeface="Trebuchet MS"/>
              </a:rPr>
              <a:t> </a:t>
            </a:r>
            <a:r>
              <a:rPr sz="1000" spc="-10" dirty="0">
                <a:solidFill>
                  <a:srgbClr val="FFFFFF"/>
                </a:solidFill>
                <a:latin typeface="Trebuchet MS"/>
                <a:cs typeface="Trebuchet MS"/>
              </a:rPr>
              <a:t>and </a:t>
            </a:r>
            <a:r>
              <a:rPr sz="1000" spc="-25" dirty="0">
                <a:solidFill>
                  <a:srgbClr val="FFFFFF"/>
                </a:solidFill>
                <a:latin typeface="Trebuchet MS"/>
                <a:cs typeface="Trebuchet MS"/>
              </a:rPr>
              <a:t>research</a:t>
            </a:r>
            <a:r>
              <a:rPr sz="1000" spc="-20" dirty="0">
                <a:solidFill>
                  <a:srgbClr val="FFFFFF"/>
                </a:solidFill>
                <a:latin typeface="Trebuchet MS"/>
                <a:cs typeface="Trebuchet MS"/>
              </a:rPr>
              <a:t> </a:t>
            </a:r>
            <a:r>
              <a:rPr sz="1000" dirty="0">
                <a:solidFill>
                  <a:srgbClr val="FFFFFF"/>
                </a:solidFill>
                <a:latin typeface="Trebuchet MS"/>
                <a:cs typeface="Trebuchet MS"/>
              </a:rPr>
              <a:t>in </a:t>
            </a:r>
            <a:r>
              <a:rPr sz="1000" spc="-30" dirty="0">
                <a:solidFill>
                  <a:srgbClr val="FFFFFF"/>
                </a:solidFill>
                <a:latin typeface="Trebuchet MS"/>
                <a:cs typeface="Trebuchet MS"/>
              </a:rPr>
              <a:t>artificial</a:t>
            </a:r>
            <a:r>
              <a:rPr sz="1000" spc="-25" dirty="0">
                <a:solidFill>
                  <a:srgbClr val="FFFFFF"/>
                </a:solidFill>
                <a:latin typeface="Trebuchet MS"/>
                <a:cs typeface="Trebuchet MS"/>
              </a:rPr>
              <a:t> </a:t>
            </a:r>
            <a:r>
              <a:rPr sz="1000" spc="-20" dirty="0">
                <a:solidFill>
                  <a:srgbClr val="FFFFFF"/>
                </a:solidFill>
                <a:latin typeface="Trebuchet MS"/>
                <a:cs typeface="Trebuchet MS"/>
              </a:rPr>
              <a:t>intelligence</a:t>
            </a:r>
            <a:r>
              <a:rPr sz="1000" spc="-15" dirty="0">
                <a:solidFill>
                  <a:srgbClr val="FFFFFF"/>
                </a:solidFill>
                <a:latin typeface="Trebuchet MS"/>
                <a:cs typeface="Trebuchet MS"/>
              </a:rPr>
              <a:t> (AI), </a:t>
            </a:r>
            <a:r>
              <a:rPr sz="1000" spc="-10" dirty="0">
                <a:solidFill>
                  <a:srgbClr val="FFFFFF"/>
                </a:solidFill>
                <a:latin typeface="Trebuchet MS"/>
                <a:cs typeface="Trebuchet MS"/>
              </a:rPr>
              <a:t> machine</a:t>
            </a:r>
            <a:r>
              <a:rPr sz="1000" spc="-5" dirty="0">
                <a:solidFill>
                  <a:srgbClr val="FFFFFF"/>
                </a:solidFill>
                <a:latin typeface="Trebuchet MS"/>
                <a:cs typeface="Trebuchet MS"/>
              </a:rPr>
              <a:t> </a:t>
            </a:r>
            <a:r>
              <a:rPr sz="1000" spc="-20" dirty="0">
                <a:solidFill>
                  <a:srgbClr val="FFFFFF"/>
                </a:solidFill>
                <a:latin typeface="Trebuchet MS"/>
                <a:cs typeface="Trebuchet MS"/>
              </a:rPr>
              <a:t>learning</a:t>
            </a:r>
            <a:r>
              <a:rPr sz="1000" spc="-15" dirty="0">
                <a:solidFill>
                  <a:srgbClr val="FFFFFF"/>
                </a:solidFill>
                <a:latin typeface="Trebuchet MS"/>
                <a:cs typeface="Trebuchet MS"/>
              </a:rPr>
              <a:t> </a:t>
            </a:r>
            <a:r>
              <a:rPr sz="1000" spc="5" dirty="0">
                <a:solidFill>
                  <a:srgbClr val="FFFFFF"/>
                </a:solidFill>
                <a:latin typeface="Trebuchet MS"/>
                <a:cs typeface="Trebuchet MS"/>
              </a:rPr>
              <a:t>(ML), </a:t>
            </a:r>
            <a:r>
              <a:rPr sz="1000" spc="-30" dirty="0">
                <a:solidFill>
                  <a:srgbClr val="FFFFFF"/>
                </a:solidFill>
                <a:latin typeface="Trebuchet MS"/>
                <a:cs typeface="Trebuchet MS"/>
              </a:rPr>
              <a:t>data</a:t>
            </a:r>
            <a:r>
              <a:rPr sz="1000" spc="-25" dirty="0">
                <a:solidFill>
                  <a:srgbClr val="FFFFFF"/>
                </a:solidFill>
                <a:latin typeface="Trebuchet MS"/>
                <a:cs typeface="Trebuchet MS"/>
              </a:rPr>
              <a:t> </a:t>
            </a:r>
            <a:r>
              <a:rPr sz="1000" spc="-10" dirty="0">
                <a:solidFill>
                  <a:srgbClr val="FFFFFF"/>
                </a:solidFill>
                <a:latin typeface="Trebuchet MS"/>
                <a:cs typeface="Trebuchet MS"/>
              </a:rPr>
              <a:t>science</a:t>
            </a:r>
            <a:r>
              <a:rPr sz="1000" spc="-5" dirty="0">
                <a:solidFill>
                  <a:srgbClr val="FFFFFF"/>
                </a:solidFill>
                <a:latin typeface="Trebuchet MS"/>
                <a:cs typeface="Trebuchet MS"/>
              </a:rPr>
              <a:t> </a:t>
            </a:r>
            <a:r>
              <a:rPr sz="1000" spc="25" dirty="0">
                <a:solidFill>
                  <a:srgbClr val="FFFFFF"/>
                </a:solidFill>
                <a:latin typeface="Trebuchet MS"/>
                <a:cs typeface="Trebuchet MS"/>
              </a:rPr>
              <a:t>(DS) </a:t>
            </a:r>
            <a:r>
              <a:rPr sz="1000" spc="-10" dirty="0">
                <a:solidFill>
                  <a:srgbClr val="FFFFFF"/>
                </a:solidFill>
                <a:latin typeface="Trebuchet MS"/>
                <a:cs typeface="Trebuchet MS"/>
              </a:rPr>
              <a:t>and</a:t>
            </a:r>
            <a:r>
              <a:rPr sz="1000" spc="-5" dirty="0">
                <a:solidFill>
                  <a:srgbClr val="FFFFFF"/>
                </a:solidFill>
                <a:latin typeface="Trebuchet MS"/>
                <a:cs typeface="Trebuchet MS"/>
              </a:rPr>
              <a:t> </a:t>
            </a:r>
            <a:r>
              <a:rPr sz="1000" spc="-35" dirty="0">
                <a:solidFill>
                  <a:srgbClr val="FFFFFF"/>
                </a:solidFill>
                <a:latin typeface="Trebuchet MS"/>
                <a:cs typeface="Trebuchet MS"/>
              </a:rPr>
              <a:t>their </a:t>
            </a:r>
            <a:r>
              <a:rPr sz="1000" spc="-30" dirty="0">
                <a:solidFill>
                  <a:srgbClr val="FFFFFF"/>
                </a:solidFill>
                <a:latin typeface="Trebuchet MS"/>
                <a:cs typeface="Trebuchet MS"/>
              </a:rPr>
              <a:t> </a:t>
            </a:r>
            <a:r>
              <a:rPr sz="1000" spc="-25" dirty="0">
                <a:solidFill>
                  <a:srgbClr val="FFFFFF"/>
                </a:solidFill>
                <a:latin typeface="Trebuchet MS"/>
                <a:cs typeface="Trebuchet MS"/>
              </a:rPr>
              <a:t>broad</a:t>
            </a:r>
            <a:r>
              <a:rPr sz="1000" spc="-20" dirty="0">
                <a:solidFill>
                  <a:srgbClr val="FFFFFF"/>
                </a:solidFill>
                <a:latin typeface="Trebuchet MS"/>
                <a:cs typeface="Trebuchet MS"/>
              </a:rPr>
              <a:t> </a:t>
            </a:r>
            <a:r>
              <a:rPr sz="1000" spc="-15" dirty="0">
                <a:solidFill>
                  <a:srgbClr val="FFFFFF"/>
                </a:solidFill>
                <a:latin typeface="Trebuchet MS"/>
                <a:cs typeface="Trebuchet MS"/>
              </a:rPr>
              <a:t>applications</a:t>
            </a:r>
            <a:r>
              <a:rPr sz="1000" spc="-10" dirty="0">
                <a:solidFill>
                  <a:srgbClr val="FFFFFF"/>
                </a:solidFill>
                <a:latin typeface="Trebuchet MS"/>
                <a:cs typeface="Trebuchet MS"/>
              </a:rPr>
              <a:t> </a:t>
            </a:r>
            <a:r>
              <a:rPr sz="1000" spc="15" dirty="0">
                <a:solidFill>
                  <a:srgbClr val="FFFFFF"/>
                </a:solidFill>
                <a:latin typeface="Trebuchet MS"/>
                <a:cs typeface="Trebuchet MS"/>
              </a:rPr>
              <a:t>such</a:t>
            </a:r>
            <a:r>
              <a:rPr sz="1000" spc="20" dirty="0">
                <a:solidFill>
                  <a:srgbClr val="FFFFFF"/>
                </a:solidFill>
                <a:latin typeface="Trebuchet MS"/>
                <a:cs typeface="Trebuchet MS"/>
              </a:rPr>
              <a:t> </a:t>
            </a:r>
            <a:r>
              <a:rPr sz="1000" spc="5" dirty="0">
                <a:solidFill>
                  <a:srgbClr val="FFFFFF"/>
                </a:solidFill>
                <a:latin typeface="Trebuchet MS"/>
                <a:cs typeface="Trebuchet MS"/>
              </a:rPr>
              <a:t>as</a:t>
            </a:r>
            <a:r>
              <a:rPr sz="1000" spc="10" dirty="0">
                <a:solidFill>
                  <a:srgbClr val="FFFFFF"/>
                </a:solidFill>
                <a:latin typeface="Trebuchet MS"/>
                <a:cs typeface="Trebuchet MS"/>
              </a:rPr>
              <a:t> </a:t>
            </a:r>
            <a:r>
              <a:rPr sz="1000" dirty="0">
                <a:solidFill>
                  <a:srgbClr val="FFFFFF"/>
                </a:solidFill>
                <a:latin typeface="Trebuchet MS"/>
                <a:cs typeface="Trebuchet MS"/>
              </a:rPr>
              <a:t>in</a:t>
            </a:r>
            <a:r>
              <a:rPr sz="1000" spc="5" dirty="0">
                <a:solidFill>
                  <a:srgbClr val="FFFFFF"/>
                </a:solidFill>
                <a:latin typeface="Trebuchet MS"/>
                <a:cs typeface="Trebuchet MS"/>
              </a:rPr>
              <a:t> </a:t>
            </a:r>
            <a:r>
              <a:rPr sz="1000" spc="-30" dirty="0">
                <a:solidFill>
                  <a:srgbClr val="FFFFFF"/>
                </a:solidFill>
                <a:latin typeface="Trebuchet MS"/>
                <a:cs typeface="Trebuchet MS"/>
              </a:rPr>
              <a:t>healthcare,</a:t>
            </a:r>
            <a:r>
              <a:rPr sz="1000" spc="-25" dirty="0">
                <a:solidFill>
                  <a:srgbClr val="FFFFFF"/>
                </a:solidFill>
                <a:latin typeface="Trebuchet MS"/>
                <a:cs typeface="Trebuchet MS"/>
              </a:rPr>
              <a:t> materials </a:t>
            </a:r>
            <a:r>
              <a:rPr sz="1000" spc="-20" dirty="0">
                <a:solidFill>
                  <a:srgbClr val="FFFFFF"/>
                </a:solidFill>
                <a:latin typeface="Trebuchet MS"/>
                <a:cs typeface="Trebuchet MS"/>
              </a:rPr>
              <a:t> </a:t>
            </a:r>
            <a:r>
              <a:rPr sz="1000" spc="-15" dirty="0">
                <a:solidFill>
                  <a:srgbClr val="FFFFFF"/>
                </a:solidFill>
                <a:latin typeface="Trebuchet MS"/>
                <a:cs typeface="Trebuchet MS"/>
              </a:rPr>
              <a:t>science, </a:t>
            </a:r>
            <a:r>
              <a:rPr sz="1000" spc="-25" dirty="0">
                <a:solidFill>
                  <a:srgbClr val="FFFFFF"/>
                </a:solidFill>
                <a:latin typeface="Trebuchet MS"/>
                <a:cs typeface="Trebuchet MS"/>
              </a:rPr>
              <a:t>robotics, </a:t>
            </a:r>
            <a:r>
              <a:rPr sz="1000" spc="-15" dirty="0">
                <a:solidFill>
                  <a:srgbClr val="FFFFFF"/>
                </a:solidFill>
                <a:latin typeface="Trebuchet MS"/>
                <a:cs typeface="Trebuchet MS"/>
              </a:rPr>
              <a:t>industry </a:t>
            </a:r>
            <a:r>
              <a:rPr sz="1000" spc="10" dirty="0">
                <a:solidFill>
                  <a:srgbClr val="FFFFFF"/>
                </a:solidFill>
                <a:latin typeface="Trebuchet MS"/>
                <a:cs typeface="Trebuchet MS"/>
              </a:rPr>
              <a:t>4.0, </a:t>
            </a:r>
            <a:r>
              <a:rPr sz="1000" spc="-45" dirty="0">
                <a:solidFill>
                  <a:srgbClr val="FFFFFF"/>
                </a:solidFill>
                <a:latin typeface="Trebuchet MS"/>
                <a:cs typeface="Trebuchet MS"/>
              </a:rPr>
              <a:t>weather </a:t>
            </a:r>
            <a:r>
              <a:rPr sz="1000" spc="-25" dirty="0">
                <a:solidFill>
                  <a:srgbClr val="FFFFFF"/>
                </a:solidFill>
                <a:latin typeface="Trebuchet MS"/>
                <a:cs typeface="Trebuchet MS"/>
              </a:rPr>
              <a:t>prediction, </a:t>
            </a:r>
            <a:r>
              <a:rPr sz="1000" spc="-10" dirty="0">
                <a:solidFill>
                  <a:srgbClr val="FFFFFF"/>
                </a:solidFill>
                <a:latin typeface="Trebuchet MS"/>
                <a:cs typeface="Trebuchet MS"/>
              </a:rPr>
              <a:t>and </a:t>
            </a:r>
            <a:r>
              <a:rPr sz="1000" spc="-290" dirty="0">
                <a:solidFill>
                  <a:srgbClr val="FFFFFF"/>
                </a:solidFill>
                <a:latin typeface="Trebuchet MS"/>
                <a:cs typeface="Trebuchet MS"/>
              </a:rPr>
              <a:t> </a:t>
            </a:r>
            <a:r>
              <a:rPr sz="1000" spc="-30" dirty="0">
                <a:solidFill>
                  <a:srgbClr val="FFFFFF"/>
                </a:solidFill>
                <a:latin typeface="Trebuchet MS"/>
                <a:cs typeface="Trebuchet MS"/>
              </a:rPr>
              <a:t>transportation.</a:t>
            </a:r>
            <a:endParaRPr sz="1000">
              <a:latin typeface="Trebuchet MS"/>
              <a:cs typeface="Trebuchet MS"/>
            </a:endParaRPr>
          </a:p>
          <a:p>
            <a:pPr marL="12700" marR="5080" algn="just">
              <a:lnSpc>
                <a:spcPct val="108300"/>
              </a:lnSpc>
              <a:spcBef>
                <a:spcPts val="565"/>
              </a:spcBef>
            </a:pPr>
            <a:r>
              <a:rPr sz="1000" spc="-25" dirty="0">
                <a:solidFill>
                  <a:srgbClr val="FFFFFF"/>
                </a:solidFill>
                <a:latin typeface="Trebuchet MS"/>
                <a:cs typeface="Trebuchet MS"/>
              </a:rPr>
              <a:t>The</a:t>
            </a:r>
            <a:r>
              <a:rPr sz="1000" spc="-20" dirty="0">
                <a:solidFill>
                  <a:srgbClr val="FFFFFF"/>
                </a:solidFill>
                <a:latin typeface="Trebuchet MS"/>
                <a:cs typeface="Trebuchet MS"/>
              </a:rPr>
              <a:t> </a:t>
            </a:r>
            <a:r>
              <a:rPr sz="1000" spc="-5" dirty="0">
                <a:solidFill>
                  <a:srgbClr val="FFFFFF"/>
                </a:solidFill>
                <a:latin typeface="Trebuchet MS"/>
                <a:cs typeface="Trebuchet MS"/>
              </a:rPr>
              <a:t>focus</a:t>
            </a:r>
            <a:r>
              <a:rPr sz="1000" dirty="0">
                <a:solidFill>
                  <a:srgbClr val="FFFFFF"/>
                </a:solidFill>
                <a:latin typeface="Trebuchet MS"/>
                <a:cs typeface="Trebuchet MS"/>
              </a:rPr>
              <a:t> </a:t>
            </a:r>
            <a:r>
              <a:rPr sz="1000" spc="-15" dirty="0">
                <a:solidFill>
                  <a:srgbClr val="FFFFFF"/>
                </a:solidFill>
                <a:latin typeface="Trebuchet MS"/>
                <a:cs typeface="Trebuchet MS"/>
              </a:rPr>
              <a:t>on</a:t>
            </a:r>
            <a:r>
              <a:rPr sz="1000" spc="-10" dirty="0">
                <a:solidFill>
                  <a:srgbClr val="FFFFFF"/>
                </a:solidFill>
                <a:latin typeface="Trebuchet MS"/>
                <a:cs typeface="Trebuchet MS"/>
              </a:rPr>
              <a:t> </a:t>
            </a:r>
            <a:r>
              <a:rPr sz="1000" spc="-15" dirty="0">
                <a:solidFill>
                  <a:srgbClr val="FFFFFF"/>
                </a:solidFill>
                <a:latin typeface="Trebuchet MS"/>
                <a:cs typeface="Trebuchet MS"/>
              </a:rPr>
              <a:t>applications</a:t>
            </a:r>
            <a:r>
              <a:rPr sz="1000" spc="-10" dirty="0">
                <a:solidFill>
                  <a:srgbClr val="FFFFFF"/>
                </a:solidFill>
                <a:latin typeface="Trebuchet MS"/>
                <a:cs typeface="Trebuchet MS"/>
              </a:rPr>
              <a:t> makes</a:t>
            </a:r>
            <a:r>
              <a:rPr sz="1000" spc="-5" dirty="0">
                <a:solidFill>
                  <a:srgbClr val="FFFFFF"/>
                </a:solidFill>
                <a:latin typeface="Trebuchet MS"/>
                <a:cs typeface="Trebuchet MS"/>
              </a:rPr>
              <a:t> </a:t>
            </a:r>
            <a:r>
              <a:rPr sz="1000" spc="-35" dirty="0">
                <a:solidFill>
                  <a:srgbClr val="FFFFFF"/>
                </a:solidFill>
                <a:latin typeface="Trebuchet MS"/>
                <a:cs typeface="Trebuchet MS"/>
              </a:rPr>
              <a:t>the</a:t>
            </a:r>
            <a:r>
              <a:rPr sz="1000" spc="-30" dirty="0">
                <a:solidFill>
                  <a:srgbClr val="FFFFFF"/>
                </a:solidFill>
                <a:latin typeface="Trebuchet MS"/>
                <a:cs typeface="Trebuchet MS"/>
              </a:rPr>
              <a:t> </a:t>
            </a:r>
            <a:r>
              <a:rPr sz="1000" spc="-10" dirty="0">
                <a:solidFill>
                  <a:srgbClr val="FFFFFF"/>
                </a:solidFill>
                <a:latin typeface="Trebuchet MS"/>
                <a:cs typeface="Trebuchet MS"/>
              </a:rPr>
              <a:t>school </a:t>
            </a:r>
            <a:r>
              <a:rPr sz="1000" spc="-290" dirty="0">
                <a:solidFill>
                  <a:srgbClr val="FFFFFF"/>
                </a:solidFill>
                <a:latin typeface="Trebuchet MS"/>
                <a:cs typeface="Trebuchet MS"/>
              </a:rPr>
              <a:t> </a:t>
            </a:r>
            <a:r>
              <a:rPr sz="1000" spc="-15" dirty="0">
                <a:solidFill>
                  <a:srgbClr val="FFFFFF"/>
                </a:solidFill>
                <a:latin typeface="Trebuchet MS"/>
                <a:cs typeface="Trebuchet MS"/>
              </a:rPr>
              <a:t>multidisciplinary</a:t>
            </a:r>
            <a:r>
              <a:rPr sz="1000" spc="-10" dirty="0">
                <a:solidFill>
                  <a:srgbClr val="FFFFFF"/>
                </a:solidFill>
                <a:latin typeface="Trebuchet MS"/>
                <a:cs typeface="Trebuchet MS"/>
              </a:rPr>
              <a:t> </a:t>
            </a:r>
            <a:r>
              <a:rPr sz="1000" spc="130" dirty="0">
                <a:solidFill>
                  <a:srgbClr val="FFFFFF"/>
                </a:solidFill>
                <a:latin typeface="Trebuchet MS"/>
                <a:cs typeface="Trebuchet MS"/>
              </a:rPr>
              <a:t>– </a:t>
            </a:r>
            <a:r>
              <a:rPr sz="1000" spc="-40" dirty="0">
                <a:solidFill>
                  <a:srgbClr val="FFFFFF"/>
                </a:solidFill>
                <a:latin typeface="Trebuchet MS"/>
                <a:cs typeface="Trebuchet MS"/>
              </a:rPr>
              <a:t>it</a:t>
            </a:r>
            <a:r>
              <a:rPr sz="1000" spc="-35" dirty="0">
                <a:solidFill>
                  <a:srgbClr val="FFFFFF"/>
                </a:solidFill>
                <a:latin typeface="Trebuchet MS"/>
                <a:cs typeface="Trebuchet MS"/>
              </a:rPr>
              <a:t> </a:t>
            </a:r>
            <a:r>
              <a:rPr sz="1000" spc="-30" dirty="0">
                <a:solidFill>
                  <a:srgbClr val="FFFFFF"/>
                </a:solidFill>
                <a:latin typeface="Trebuchet MS"/>
                <a:cs typeface="Trebuchet MS"/>
              </a:rPr>
              <a:t>currently</a:t>
            </a:r>
            <a:r>
              <a:rPr sz="1000" spc="-25" dirty="0">
                <a:solidFill>
                  <a:srgbClr val="FFFFFF"/>
                </a:solidFill>
                <a:latin typeface="Trebuchet MS"/>
                <a:cs typeface="Trebuchet MS"/>
              </a:rPr>
              <a:t> </a:t>
            </a:r>
            <a:r>
              <a:rPr sz="1000" spc="5" dirty="0">
                <a:solidFill>
                  <a:srgbClr val="FFFFFF"/>
                </a:solidFill>
                <a:latin typeface="Trebuchet MS"/>
                <a:cs typeface="Trebuchet MS"/>
              </a:rPr>
              <a:t>has </a:t>
            </a:r>
            <a:r>
              <a:rPr sz="1000" spc="-20" dirty="0">
                <a:solidFill>
                  <a:srgbClr val="FFFFFF"/>
                </a:solidFill>
                <a:latin typeface="Trebuchet MS"/>
                <a:cs typeface="Trebuchet MS"/>
              </a:rPr>
              <a:t>support</a:t>
            </a:r>
            <a:r>
              <a:rPr sz="1000" spc="-15" dirty="0">
                <a:solidFill>
                  <a:srgbClr val="FFFFFF"/>
                </a:solidFill>
                <a:latin typeface="Trebuchet MS"/>
                <a:cs typeface="Trebuchet MS"/>
              </a:rPr>
              <a:t> </a:t>
            </a:r>
            <a:r>
              <a:rPr sz="1000" spc="-35" dirty="0">
                <a:solidFill>
                  <a:srgbClr val="FFFFFF"/>
                </a:solidFill>
                <a:latin typeface="Trebuchet MS"/>
                <a:cs typeface="Trebuchet MS"/>
              </a:rPr>
              <a:t>from</a:t>
            </a:r>
            <a:r>
              <a:rPr sz="1000" spc="-30" dirty="0">
                <a:solidFill>
                  <a:srgbClr val="FFFFFF"/>
                </a:solidFill>
                <a:latin typeface="Trebuchet MS"/>
                <a:cs typeface="Trebuchet MS"/>
              </a:rPr>
              <a:t> </a:t>
            </a:r>
            <a:r>
              <a:rPr sz="1000" spc="85" dirty="0">
                <a:solidFill>
                  <a:srgbClr val="FFFFFF"/>
                </a:solidFill>
                <a:latin typeface="Trebuchet MS"/>
                <a:cs typeface="Trebuchet MS"/>
              </a:rPr>
              <a:t>48 </a:t>
            </a:r>
            <a:r>
              <a:rPr sz="1000" spc="90" dirty="0">
                <a:solidFill>
                  <a:srgbClr val="FFFFFF"/>
                </a:solidFill>
                <a:latin typeface="Trebuchet MS"/>
                <a:cs typeface="Trebuchet MS"/>
              </a:rPr>
              <a:t> </a:t>
            </a:r>
            <a:r>
              <a:rPr sz="1000" spc="-30" dirty="0">
                <a:solidFill>
                  <a:srgbClr val="FFFFFF"/>
                </a:solidFill>
                <a:latin typeface="Trebuchet MS"/>
                <a:cs typeface="Trebuchet MS"/>
              </a:rPr>
              <a:t>faculty </a:t>
            </a:r>
            <a:r>
              <a:rPr sz="1000" spc="-15" dirty="0">
                <a:solidFill>
                  <a:srgbClr val="FFFFFF"/>
                </a:solidFill>
                <a:latin typeface="Trebuchet MS"/>
                <a:cs typeface="Trebuchet MS"/>
              </a:rPr>
              <a:t>members </a:t>
            </a:r>
            <a:r>
              <a:rPr sz="1000" spc="-35" dirty="0">
                <a:solidFill>
                  <a:srgbClr val="FFFFFF"/>
                </a:solidFill>
                <a:latin typeface="Trebuchet MS"/>
                <a:cs typeface="Trebuchet MS"/>
              </a:rPr>
              <a:t>from </a:t>
            </a:r>
            <a:r>
              <a:rPr sz="1000" spc="85" dirty="0">
                <a:solidFill>
                  <a:srgbClr val="FFFFFF"/>
                </a:solidFill>
                <a:latin typeface="Trebuchet MS"/>
                <a:cs typeface="Trebuchet MS"/>
              </a:rPr>
              <a:t>13 </a:t>
            </a:r>
            <a:r>
              <a:rPr sz="1000" spc="-30" dirty="0">
                <a:solidFill>
                  <a:srgbClr val="FFFFFF"/>
                </a:solidFill>
                <a:latin typeface="Trebuchet MS"/>
                <a:cs typeface="Trebuchet MS"/>
              </a:rPr>
              <a:t>departments. </a:t>
            </a:r>
            <a:r>
              <a:rPr sz="1000" spc="-15" dirty="0">
                <a:solidFill>
                  <a:srgbClr val="FFFFFF"/>
                </a:solidFill>
                <a:latin typeface="Trebuchet MS"/>
                <a:cs typeface="Trebuchet MS"/>
              </a:rPr>
              <a:t>These </a:t>
            </a:r>
            <a:r>
              <a:rPr sz="1000" spc="-10" dirty="0">
                <a:solidFill>
                  <a:srgbClr val="FFFFFF"/>
                </a:solidFill>
                <a:latin typeface="Trebuchet MS"/>
                <a:cs typeface="Trebuchet MS"/>
              </a:rPr>
              <a:t>include </a:t>
            </a:r>
            <a:r>
              <a:rPr sz="1000" spc="-5" dirty="0">
                <a:solidFill>
                  <a:srgbClr val="FFFFFF"/>
                </a:solidFill>
                <a:latin typeface="Trebuchet MS"/>
                <a:cs typeface="Trebuchet MS"/>
              </a:rPr>
              <a:t> </a:t>
            </a:r>
            <a:r>
              <a:rPr sz="1000" spc="-25" dirty="0">
                <a:solidFill>
                  <a:srgbClr val="FFFFFF"/>
                </a:solidFill>
                <a:latin typeface="Trebuchet MS"/>
                <a:cs typeface="Trebuchet MS"/>
              </a:rPr>
              <a:t>departments</a:t>
            </a:r>
            <a:r>
              <a:rPr sz="1000" spc="-20" dirty="0">
                <a:solidFill>
                  <a:srgbClr val="FFFFFF"/>
                </a:solidFill>
                <a:latin typeface="Trebuchet MS"/>
                <a:cs typeface="Trebuchet MS"/>
              </a:rPr>
              <a:t> </a:t>
            </a:r>
            <a:r>
              <a:rPr sz="1000" spc="-40" dirty="0">
                <a:solidFill>
                  <a:srgbClr val="FFFFFF"/>
                </a:solidFill>
                <a:latin typeface="Trebuchet MS"/>
                <a:cs typeface="Trebuchet MS"/>
              </a:rPr>
              <a:t>that</a:t>
            </a:r>
            <a:r>
              <a:rPr sz="1000" spc="-35" dirty="0">
                <a:solidFill>
                  <a:srgbClr val="FFFFFF"/>
                </a:solidFill>
                <a:latin typeface="Trebuchet MS"/>
                <a:cs typeface="Trebuchet MS"/>
              </a:rPr>
              <a:t> </a:t>
            </a:r>
            <a:r>
              <a:rPr sz="1000" spc="-25" dirty="0">
                <a:solidFill>
                  <a:srgbClr val="FFFFFF"/>
                </a:solidFill>
                <a:latin typeface="Trebuchet MS"/>
                <a:cs typeface="Trebuchet MS"/>
              </a:rPr>
              <a:t>typically</a:t>
            </a:r>
            <a:r>
              <a:rPr sz="1000" spc="-20" dirty="0">
                <a:solidFill>
                  <a:srgbClr val="FFFFFF"/>
                </a:solidFill>
                <a:latin typeface="Trebuchet MS"/>
                <a:cs typeface="Trebuchet MS"/>
              </a:rPr>
              <a:t> </a:t>
            </a:r>
            <a:r>
              <a:rPr sz="1000" spc="-25" dirty="0">
                <a:solidFill>
                  <a:srgbClr val="FFFFFF"/>
                </a:solidFill>
                <a:latin typeface="Trebuchet MS"/>
                <a:cs typeface="Trebuchet MS"/>
              </a:rPr>
              <a:t>hire</a:t>
            </a:r>
            <a:r>
              <a:rPr sz="1000" spc="-20" dirty="0">
                <a:solidFill>
                  <a:srgbClr val="FFFFFF"/>
                </a:solidFill>
                <a:latin typeface="Trebuchet MS"/>
                <a:cs typeface="Trebuchet MS"/>
              </a:rPr>
              <a:t> </a:t>
            </a:r>
            <a:r>
              <a:rPr sz="1000" spc="-35" dirty="0">
                <a:solidFill>
                  <a:srgbClr val="FFFFFF"/>
                </a:solidFill>
                <a:latin typeface="Trebuchet MS"/>
                <a:cs typeface="Trebuchet MS"/>
              </a:rPr>
              <a:t>core</a:t>
            </a:r>
            <a:r>
              <a:rPr sz="1000" spc="-30" dirty="0">
                <a:solidFill>
                  <a:srgbClr val="FFFFFF"/>
                </a:solidFill>
                <a:latin typeface="Trebuchet MS"/>
                <a:cs typeface="Trebuchet MS"/>
              </a:rPr>
              <a:t> </a:t>
            </a:r>
            <a:r>
              <a:rPr sz="1000" dirty="0">
                <a:solidFill>
                  <a:srgbClr val="FFFFFF"/>
                </a:solidFill>
                <a:latin typeface="Trebuchet MS"/>
                <a:cs typeface="Trebuchet MS"/>
              </a:rPr>
              <a:t>AI, </a:t>
            </a:r>
            <a:r>
              <a:rPr sz="1000" spc="85" dirty="0">
                <a:solidFill>
                  <a:srgbClr val="FFFFFF"/>
                </a:solidFill>
                <a:latin typeface="Trebuchet MS"/>
                <a:cs typeface="Trebuchet MS"/>
              </a:rPr>
              <a:t>ML </a:t>
            </a:r>
            <a:r>
              <a:rPr sz="1000" spc="-10" dirty="0">
                <a:solidFill>
                  <a:srgbClr val="FFFFFF"/>
                </a:solidFill>
                <a:latin typeface="Trebuchet MS"/>
                <a:cs typeface="Trebuchet MS"/>
              </a:rPr>
              <a:t>and </a:t>
            </a:r>
            <a:r>
              <a:rPr sz="1000" spc="90" dirty="0">
                <a:solidFill>
                  <a:srgbClr val="FFFFFF"/>
                </a:solidFill>
                <a:latin typeface="Trebuchet MS"/>
                <a:cs typeface="Trebuchet MS"/>
              </a:rPr>
              <a:t>DS </a:t>
            </a:r>
            <a:r>
              <a:rPr sz="1000" spc="95" dirty="0">
                <a:solidFill>
                  <a:srgbClr val="FFFFFF"/>
                </a:solidFill>
                <a:latin typeface="Trebuchet MS"/>
                <a:cs typeface="Trebuchet MS"/>
              </a:rPr>
              <a:t> </a:t>
            </a:r>
            <a:r>
              <a:rPr sz="1000" spc="-25" dirty="0">
                <a:solidFill>
                  <a:srgbClr val="FFFFFF"/>
                </a:solidFill>
                <a:latin typeface="Trebuchet MS"/>
                <a:cs typeface="Trebuchet MS"/>
              </a:rPr>
              <a:t>researchers</a:t>
            </a:r>
            <a:r>
              <a:rPr sz="1000" spc="-20" dirty="0">
                <a:solidFill>
                  <a:srgbClr val="FFFFFF"/>
                </a:solidFill>
                <a:latin typeface="Trebuchet MS"/>
                <a:cs typeface="Trebuchet MS"/>
              </a:rPr>
              <a:t> </a:t>
            </a:r>
            <a:r>
              <a:rPr sz="1000" spc="15" dirty="0">
                <a:solidFill>
                  <a:srgbClr val="FFFFFF"/>
                </a:solidFill>
                <a:latin typeface="Trebuchet MS"/>
                <a:cs typeface="Trebuchet MS"/>
              </a:rPr>
              <a:t>such</a:t>
            </a:r>
            <a:r>
              <a:rPr sz="1000" spc="20" dirty="0">
                <a:solidFill>
                  <a:srgbClr val="FFFFFF"/>
                </a:solidFill>
                <a:latin typeface="Trebuchet MS"/>
                <a:cs typeface="Trebuchet MS"/>
              </a:rPr>
              <a:t> </a:t>
            </a:r>
            <a:r>
              <a:rPr sz="1000" spc="5" dirty="0">
                <a:solidFill>
                  <a:srgbClr val="FFFFFF"/>
                </a:solidFill>
                <a:latin typeface="Trebuchet MS"/>
                <a:cs typeface="Trebuchet MS"/>
              </a:rPr>
              <a:t>as</a:t>
            </a:r>
            <a:r>
              <a:rPr sz="1000" spc="315" dirty="0">
                <a:solidFill>
                  <a:srgbClr val="FFFFFF"/>
                </a:solidFill>
                <a:latin typeface="Trebuchet MS"/>
                <a:cs typeface="Trebuchet MS"/>
              </a:rPr>
              <a:t> </a:t>
            </a:r>
            <a:r>
              <a:rPr sz="1000" spc="-25" dirty="0">
                <a:solidFill>
                  <a:srgbClr val="FFFFFF"/>
                </a:solidFill>
                <a:latin typeface="Trebuchet MS"/>
                <a:cs typeface="Trebuchet MS"/>
              </a:rPr>
              <a:t>computer</a:t>
            </a:r>
            <a:r>
              <a:rPr sz="1000" spc="-20" dirty="0">
                <a:solidFill>
                  <a:srgbClr val="FFFFFF"/>
                </a:solidFill>
                <a:latin typeface="Trebuchet MS"/>
                <a:cs typeface="Trebuchet MS"/>
              </a:rPr>
              <a:t> </a:t>
            </a:r>
            <a:r>
              <a:rPr sz="1000" spc="-15" dirty="0">
                <a:solidFill>
                  <a:srgbClr val="FFFFFF"/>
                </a:solidFill>
                <a:latin typeface="Trebuchet MS"/>
                <a:cs typeface="Trebuchet MS"/>
              </a:rPr>
              <a:t>science,</a:t>
            </a:r>
            <a:r>
              <a:rPr sz="1000" spc="-10" dirty="0">
                <a:solidFill>
                  <a:srgbClr val="FFFFFF"/>
                </a:solidFill>
                <a:latin typeface="Trebuchet MS"/>
                <a:cs typeface="Trebuchet MS"/>
              </a:rPr>
              <a:t> </a:t>
            </a:r>
            <a:r>
              <a:rPr sz="1000" spc="-30" dirty="0">
                <a:solidFill>
                  <a:srgbClr val="FFFFFF"/>
                </a:solidFill>
                <a:latin typeface="Trebuchet MS"/>
                <a:cs typeface="Trebuchet MS"/>
              </a:rPr>
              <a:t>electrical </a:t>
            </a:r>
            <a:r>
              <a:rPr sz="1000" spc="-25" dirty="0">
                <a:solidFill>
                  <a:srgbClr val="FFFFFF"/>
                </a:solidFill>
                <a:latin typeface="Trebuchet MS"/>
                <a:cs typeface="Trebuchet MS"/>
              </a:rPr>
              <a:t> engineering,</a:t>
            </a:r>
            <a:r>
              <a:rPr sz="1000" spc="-20" dirty="0">
                <a:solidFill>
                  <a:srgbClr val="FFFFFF"/>
                </a:solidFill>
                <a:latin typeface="Trebuchet MS"/>
                <a:cs typeface="Trebuchet MS"/>
              </a:rPr>
              <a:t> </a:t>
            </a:r>
            <a:r>
              <a:rPr sz="1000" spc="-10" dirty="0">
                <a:solidFill>
                  <a:srgbClr val="FFFFFF"/>
                </a:solidFill>
                <a:latin typeface="Trebuchet MS"/>
                <a:cs typeface="Trebuchet MS"/>
              </a:rPr>
              <a:t>and</a:t>
            </a:r>
            <a:r>
              <a:rPr sz="1000" spc="-5" dirty="0">
                <a:solidFill>
                  <a:srgbClr val="FFFFFF"/>
                </a:solidFill>
                <a:latin typeface="Trebuchet MS"/>
                <a:cs typeface="Trebuchet MS"/>
              </a:rPr>
              <a:t> </a:t>
            </a:r>
            <a:r>
              <a:rPr sz="1000" spc="-20" dirty="0">
                <a:solidFill>
                  <a:srgbClr val="FFFFFF"/>
                </a:solidFill>
                <a:latin typeface="Trebuchet MS"/>
                <a:cs typeface="Trebuchet MS"/>
              </a:rPr>
              <a:t>mathematics.</a:t>
            </a:r>
            <a:r>
              <a:rPr sz="1000" spc="265" dirty="0">
                <a:solidFill>
                  <a:srgbClr val="FFFFFF"/>
                </a:solidFill>
                <a:latin typeface="Trebuchet MS"/>
                <a:cs typeface="Trebuchet MS"/>
              </a:rPr>
              <a:t> </a:t>
            </a:r>
            <a:r>
              <a:rPr sz="1000" spc="-5" dirty="0">
                <a:solidFill>
                  <a:srgbClr val="FFFFFF"/>
                </a:solidFill>
                <a:latin typeface="Trebuchet MS"/>
                <a:cs typeface="Trebuchet MS"/>
              </a:rPr>
              <a:t>It</a:t>
            </a:r>
            <a:r>
              <a:rPr sz="1000" dirty="0">
                <a:solidFill>
                  <a:srgbClr val="FFFFFF"/>
                </a:solidFill>
                <a:latin typeface="Trebuchet MS"/>
                <a:cs typeface="Trebuchet MS"/>
              </a:rPr>
              <a:t> </a:t>
            </a:r>
            <a:r>
              <a:rPr sz="1000" spc="-10" dirty="0">
                <a:solidFill>
                  <a:srgbClr val="FFFFFF"/>
                </a:solidFill>
                <a:latin typeface="Trebuchet MS"/>
                <a:cs typeface="Trebuchet MS"/>
              </a:rPr>
              <a:t>also</a:t>
            </a:r>
            <a:r>
              <a:rPr sz="1000" spc="-5" dirty="0">
                <a:solidFill>
                  <a:srgbClr val="FFFFFF"/>
                </a:solidFill>
                <a:latin typeface="Trebuchet MS"/>
                <a:cs typeface="Trebuchet MS"/>
              </a:rPr>
              <a:t> includes </a:t>
            </a:r>
            <a:r>
              <a:rPr sz="1000" dirty="0">
                <a:solidFill>
                  <a:srgbClr val="FFFFFF"/>
                </a:solidFill>
                <a:latin typeface="Trebuchet MS"/>
                <a:cs typeface="Trebuchet MS"/>
              </a:rPr>
              <a:t> </a:t>
            </a:r>
            <a:r>
              <a:rPr sz="1000" spc="-25" dirty="0">
                <a:solidFill>
                  <a:srgbClr val="FFFFFF"/>
                </a:solidFill>
                <a:latin typeface="Trebuchet MS"/>
                <a:cs typeface="Trebuchet MS"/>
              </a:rPr>
              <a:t>researchers</a:t>
            </a:r>
            <a:r>
              <a:rPr sz="1000" spc="-20" dirty="0">
                <a:solidFill>
                  <a:srgbClr val="FFFFFF"/>
                </a:solidFill>
                <a:latin typeface="Trebuchet MS"/>
                <a:cs typeface="Trebuchet MS"/>
              </a:rPr>
              <a:t> </a:t>
            </a:r>
            <a:r>
              <a:rPr sz="1000" spc="-10" dirty="0">
                <a:solidFill>
                  <a:srgbClr val="FFFFFF"/>
                </a:solidFill>
                <a:latin typeface="Trebuchet MS"/>
                <a:cs typeface="Trebuchet MS"/>
              </a:rPr>
              <a:t>specializing </a:t>
            </a:r>
            <a:r>
              <a:rPr sz="1000" dirty="0">
                <a:solidFill>
                  <a:srgbClr val="FFFFFF"/>
                </a:solidFill>
                <a:latin typeface="Trebuchet MS"/>
                <a:cs typeface="Trebuchet MS"/>
              </a:rPr>
              <a:t>in </a:t>
            </a:r>
            <a:r>
              <a:rPr sz="1000" spc="-35" dirty="0">
                <a:solidFill>
                  <a:srgbClr val="FFFFFF"/>
                </a:solidFill>
                <a:latin typeface="Trebuchet MS"/>
                <a:cs typeface="Trebuchet MS"/>
              </a:rPr>
              <a:t>the</a:t>
            </a:r>
            <a:r>
              <a:rPr sz="1000" spc="-30" dirty="0">
                <a:solidFill>
                  <a:srgbClr val="FFFFFF"/>
                </a:solidFill>
                <a:latin typeface="Trebuchet MS"/>
                <a:cs typeface="Trebuchet MS"/>
              </a:rPr>
              <a:t> </a:t>
            </a:r>
            <a:r>
              <a:rPr sz="1000" dirty="0">
                <a:solidFill>
                  <a:srgbClr val="FFFFFF"/>
                </a:solidFill>
                <a:latin typeface="Trebuchet MS"/>
                <a:cs typeface="Trebuchet MS"/>
              </a:rPr>
              <a:t>use </a:t>
            </a:r>
            <a:r>
              <a:rPr sz="1000" spc="-40" dirty="0">
                <a:solidFill>
                  <a:srgbClr val="FFFFFF"/>
                </a:solidFill>
                <a:latin typeface="Trebuchet MS"/>
                <a:cs typeface="Trebuchet MS"/>
              </a:rPr>
              <a:t>of</a:t>
            </a:r>
            <a:r>
              <a:rPr sz="1000" spc="-35" dirty="0">
                <a:solidFill>
                  <a:srgbClr val="FFFFFF"/>
                </a:solidFill>
                <a:latin typeface="Trebuchet MS"/>
                <a:cs typeface="Trebuchet MS"/>
              </a:rPr>
              <a:t> </a:t>
            </a:r>
            <a:r>
              <a:rPr sz="1000" spc="35" dirty="0">
                <a:solidFill>
                  <a:srgbClr val="FFFFFF"/>
                </a:solidFill>
                <a:latin typeface="Trebuchet MS"/>
                <a:cs typeface="Trebuchet MS"/>
              </a:rPr>
              <a:t>AI </a:t>
            </a:r>
            <a:r>
              <a:rPr sz="1000" spc="-45" dirty="0">
                <a:solidFill>
                  <a:srgbClr val="FFFFFF"/>
                </a:solidFill>
                <a:latin typeface="Trebuchet MS"/>
                <a:cs typeface="Trebuchet MS"/>
              </a:rPr>
              <a:t>for</a:t>
            </a:r>
            <a:r>
              <a:rPr sz="1000" spc="-40" dirty="0">
                <a:solidFill>
                  <a:srgbClr val="FFFFFF"/>
                </a:solidFill>
                <a:latin typeface="Trebuchet MS"/>
                <a:cs typeface="Trebuchet MS"/>
              </a:rPr>
              <a:t> </a:t>
            </a:r>
            <a:r>
              <a:rPr sz="1000" spc="-20" dirty="0">
                <a:solidFill>
                  <a:srgbClr val="FFFFFF"/>
                </a:solidFill>
                <a:latin typeface="Trebuchet MS"/>
                <a:cs typeface="Trebuchet MS"/>
              </a:rPr>
              <a:t>various </a:t>
            </a:r>
            <a:r>
              <a:rPr sz="1000" spc="-15" dirty="0">
                <a:solidFill>
                  <a:srgbClr val="FFFFFF"/>
                </a:solidFill>
                <a:latin typeface="Trebuchet MS"/>
                <a:cs typeface="Trebuchet MS"/>
              </a:rPr>
              <a:t> domains,</a:t>
            </a:r>
            <a:r>
              <a:rPr sz="1000" spc="-10" dirty="0">
                <a:solidFill>
                  <a:srgbClr val="FFFFFF"/>
                </a:solidFill>
                <a:latin typeface="Trebuchet MS"/>
                <a:cs typeface="Trebuchet MS"/>
              </a:rPr>
              <a:t> </a:t>
            </a:r>
            <a:r>
              <a:rPr sz="1000" spc="-45" dirty="0">
                <a:solidFill>
                  <a:srgbClr val="FFFFFF"/>
                </a:solidFill>
                <a:latin typeface="Trebuchet MS"/>
                <a:cs typeface="Trebuchet MS"/>
              </a:rPr>
              <a:t>for</a:t>
            </a:r>
            <a:r>
              <a:rPr sz="1000" spc="-40" dirty="0">
                <a:solidFill>
                  <a:srgbClr val="FFFFFF"/>
                </a:solidFill>
                <a:latin typeface="Trebuchet MS"/>
                <a:cs typeface="Trebuchet MS"/>
              </a:rPr>
              <a:t> </a:t>
            </a:r>
            <a:r>
              <a:rPr sz="1000" spc="-35" dirty="0">
                <a:solidFill>
                  <a:srgbClr val="FFFFFF"/>
                </a:solidFill>
                <a:latin typeface="Trebuchet MS"/>
                <a:cs typeface="Trebuchet MS"/>
              </a:rPr>
              <a:t>example,</a:t>
            </a:r>
            <a:r>
              <a:rPr sz="1000" spc="-30" dirty="0">
                <a:solidFill>
                  <a:srgbClr val="FFFFFF"/>
                </a:solidFill>
                <a:latin typeface="Trebuchet MS"/>
                <a:cs typeface="Trebuchet MS"/>
              </a:rPr>
              <a:t> </a:t>
            </a:r>
            <a:r>
              <a:rPr sz="1000" spc="-35" dirty="0">
                <a:solidFill>
                  <a:srgbClr val="FFFFFF"/>
                </a:solidFill>
                <a:latin typeface="Trebuchet MS"/>
                <a:cs typeface="Trebuchet MS"/>
              </a:rPr>
              <a:t>from</a:t>
            </a:r>
            <a:r>
              <a:rPr sz="1000" spc="-30" dirty="0">
                <a:solidFill>
                  <a:srgbClr val="FFFFFF"/>
                </a:solidFill>
                <a:latin typeface="Trebuchet MS"/>
                <a:cs typeface="Trebuchet MS"/>
              </a:rPr>
              <a:t> </a:t>
            </a:r>
            <a:r>
              <a:rPr sz="1000" spc="-15" dirty="0">
                <a:solidFill>
                  <a:srgbClr val="FFFFFF"/>
                </a:solidFill>
                <a:latin typeface="Trebuchet MS"/>
                <a:cs typeface="Trebuchet MS"/>
              </a:rPr>
              <a:t>biomedical</a:t>
            </a:r>
            <a:r>
              <a:rPr sz="1000" spc="-10" dirty="0">
                <a:solidFill>
                  <a:srgbClr val="FFFFFF"/>
                </a:solidFill>
                <a:latin typeface="Trebuchet MS"/>
                <a:cs typeface="Trebuchet MS"/>
              </a:rPr>
              <a:t> </a:t>
            </a:r>
            <a:r>
              <a:rPr sz="1000" spc="-25" dirty="0">
                <a:solidFill>
                  <a:srgbClr val="FFFFFF"/>
                </a:solidFill>
                <a:latin typeface="Trebuchet MS"/>
                <a:cs typeface="Trebuchet MS"/>
              </a:rPr>
              <a:t>engineering, </a:t>
            </a:r>
            <a:r>
              <a:rPr sz="1000" spc="-20" dirty="0">
                <a:solidFill>
                  <a:srgbClr val="FFFFFF"/>
                </a:solidFill>
                <a:latin typeface="Trebuchet MS"/>
                <a:cs typeface="Trebuchet MS"/>
              </a:rPr>
              <a:t> atmospheric </a:t>
            </a:r>
            <a:r>
              <a:rPr sz="1000" spc="-10" dirty="0">
                <a:solidFill>
                  <a:srgbClr val="FFFFFF"/>
                </a:solidFill>
                <a:latin typeface="Trebuchet MS"/>
                <a:cs typeface="Trebuchet MS"/>
              </a:rPr>
              <a:t>sciences, </a:t>
            </a:r>
            <a:r>
              <a:rPr sz="1000" spc="-20" dirty="0">
                <a:solidFill>
                  <a:srgbClr val="FFFFFF"/>
                </a:solidFill>
                <a:latin typeface="Trebuchet MS"/>
                <a:cs typeface="Trebuchet MS"/>
              </a:rPr>
              <a:t>management </a:t>
            </a:r>
            <a:r>
              <a:rPr sz="1000" spc="-10" dirty="0">
                <a:solidFill>
                  <a:srgbClr val="FFFFFF"/>
                </a:solidFill>
                <a:latin typeface="Trebuchet MS"/>
                <a:cs typeface="Trebuchet MS"/>
              </a:rPr>
              <a:t>sciences, and </a:t>
            </a:r>
            <a:r>
              <a:rPr sz="1000" spc="-15" dirty="0">
                <a:solidFill>
                  <a:srgbClr val="FFFFFF"/>
                </a:solidFill>
                <a:latin typeface="Trebuchet MS"/>
                <a:cs typeface="Trebuchet MS"/>
              </a:rPr>
              <a:t>civil </a:t>
            </a:r>
            <a:r>
              <a:rPr sz="1000" spc="-10" dirty="0">
                <a:solidFill>
                  <a:srgbClr val="FFFFFF"/>
                </a:solidFill>
                <a:latin typeface="Trebuchet MS"/>
                <a:cs typeface="Trebuchet MS"/>
              </a:rPr>
              <a:t> </a:t>
            </a:r>
            <a:r>
              <a:rPr sz="1000" spc="-25" dirty="0">
                <a:solidFill>
                  <a:srgbClr val="FFFFFF"/>
                </a:solidFill>
                <a:latin typeface="Trebuchet MS"/>
                <a:cs typeface="Trebuchet MS"/>
              </a:rPr>
              <a:t>engineering. </a:t>
            </a:r>
            <a:r>
              <a:rPr sz="1000" dirty="0">
                <a:solidFill>
                  <a:srgbClr val="FFFFFF"/>
                </a:solidFill>
                <a:latin typeface="Trebuchet MS"/>
                <a:cs typeface="Trebuchet MS"/>
              </a:rPr>
              <a:t>This </a:t>
            </a:r>
            <a:r>
              <a:rPr sz="1000" spc="-25" dirty="0">
                <a:solidFill>
                  <a:srgbClr val="FFFFFF"/>
                </a:solidFill>
                <a:latin typeface="Trebuchet MS"/>
                <a:cs typeface="Trebuchet MS"/>
              </a:rPr>
              <a:t>eclectic </a:t>
            </a:r>
            <a:r>
              <a:rPr sz="1000" spc="-20" dirty="0">
                <a:solidFill>
                  <a:srgbClr val="FFFFFF"/>
                </a:solidFill>
                <a:latin typeface="Trebuchet MS"/>
                <a:cs typeface="Trebuchet MS"/>
              </a:rPr>
              <a:t>group </a:t>
            </a:r>
            <a:r>
              <a:rPr sz="1000" spc="-40" dirty="0">
                <a:solidFill>
                  <a:srgbClr val="FFFFFF"/>
                </a:solidFill>
                <a:latin typeface="Trebuchet MS"/>
                <a:cs typeface="Trebuchet MS"/>
              </a:rPr>
              <a:t>of </a:t>
            </a:r>
            <a:r>
              <a:rPr sz="1000" spc="-25" dirty="0">
                <a:solidFill>
                  <a:srgbClr val="FFFFFF"/>
                </a:solidFill>
                <a:latin typeface="Trebuchet MS"/>
                <a:cs typeface="Trebuchet MS"/>
              </a:rPr>
              <a:t>researchers </a:t>
            </a:r>
            <a:r>
              <a:rPr sz="1000" spc="-30" dirty="0">
                <a:solidFill>
                  <a:srgbClr val="FFFFFF"/>
                </a:solidFill>
                <a:latin typeface="Trebuchet MS"/>
                <a:cs typeface="Trebuchet MS"/>
              </a:rPr>
              <a:t>creates </a:t>
            </a:r>
            <a:r>
              <a:rPr sz="1000" spc="-25" dirty="0">
                <a:solidFill>
                  <a:srgbClr val="FFFFFF"/>
                </a:solidFill>
                <a:latin typeface="Trebuchet MS"/>
                <a:cs typeface="Trebuchet MS"/>
              </a:rPr>
              <a:t> </a:t>
            </a:r>
            <a:r>
              <a:rPr sz="1000" spc="-30" dirty="0">
                <a:solidFill>
                  <a:srgbClr val="FFFFFF"/>
                </a:solidFill>
                <a:latin typeface="Trebuchet MS"/>
                <a:cs typeface="Trebuchet MS"/>
              </a:rPr>
              <a:t>novel</a:t>
            </a:r>
            <a:r>
              <a:rPr sz="1000" spc="-25" dirty="0">
                <a:solidFill>
                  <a:srgbClr val="FFFFFF"/>
                </a:solidFill>
                <a:latin typeface="Trebuchet MS"/>
                <a:cs typeface="Trebuchet MS"/>
              </a:rPr>
              <a:t> </a:t>
            </a:r>
            <a:r>
              <a:rPr sz="1000" spc="-20" dirty="0">
                <a:solidFill>
                  <a:srgbClr val="FFFFFF"/>
                </a:solidFill>
                <a:latin typeface="Trebuchet MS"/>
                <a:cs typeface="Trebuchet MS"/>
              </a:rPr>
              <a:t>opportunities</a:t>
            </a:r>
            <a:r>
              <a:rPr sz="1000" spc="-15" dirty="0">
                <a:solidFill>
                  <a:srgbClr val="FFFFFF"/>
                </a:solidFill>
                <a:latin typeface="Trebuchet MS"/>
                <a:cs typeface="Trebuchet MS"/>
              </a:rPr>
              <a:t> </a:t>
            </a:r>
            <a:r>
              <a:rPr sz="1000" spc="-45" dirty="0">
                <a:solidFill>
                  <a:srgbClr val="FFFFFF"/>
                </a:solidFill>
                <a:latin typeface="Trebuchet MS"/>
                <a:cs typeface="Trebuchet MS"/>
              </a:rPr>
              <a:t>for</a:t>
            </a:r>
            <a:r>
              <a:rPr sz="1000" spc="-40" dirty="0">
                <a:solidFill>
                  <a:srgbClr val="FFFFFF"/>
                </a:solidFill>
                <a:latin typeface="Trebuchet MS"/>
                <a:cs typeface="Trebuchet MS"/>
              </a:rPr>
              <a:t> </a:t>
            </a:r>
            <a:r>
              <a:rPr sz="1000" spc="-30" dirty="0">
                <a:solidFill>
                  <a:srgbClr val="FFFFFF"/>
                </a:solidFill>
                <a:latin typeface="Trebuchet MS"/>
                <a:cs typeface="Trebuchet MS"/>
              </a:rPr>
              <a:t>collaboration;</a:t>
            </a:r>
            <a:r>
              <a:rPr sz="1000" spc="-25" dirty="0">
                <a:solidFill>
                  <a:srgbClr val="FFFFFF"/>
                </a:solidFill>
                <a:latin typeface="Trebuchet MS"/>
                <a:cs typeface="Trebuchet MS"/>
              </a:rPr>
              <a:t> indeed,</a:t>
            </a:r>
            <a:r>
              <a:rPr sz="1000" spc="-20" dirty="0">
                <a:solidFill>
                  <a:srgbClr val="FFFFFF"/>
                </a:solidFill>
                <a:latin typeface="Trebuchet MS"/>
                <a:cs typeface="Trebuchet MS"/>
              </a:rPr>
              <a:t> </a:t>
            </a:r>
            <a:r>
              <a:rPr sz="1000" spc="-30" dirty="0">
                <a:solidFill>
                  <a:srgbClr val="FFFFFF"/>
                </a:solidFill>
                <a:latin typeface="Trebuchet MS"/>
                <a:cs typeface="Trebuchet MS"/>
              </a:rPr>
              <a:t>several </a:t>
            </a:r>
            <a:r>
              <a:rPr sz="1000" spc="-290" dirty="0">
                <a:solidFill>
                  <a:srgbClr val="FFFFFF"/>
                </a:solidFill>
                <a:latin typeface="Trebuchet MS"/>
                <a:cs typeface="Trebuchet MS"/>
              </a:rPr>
              <a:t> </a:t>
            </a:r>
            <a:r>
              <a:rPr sz="1000" spc="-40" dirty="0">
                <a:solidFill>
                  <a:srgbClr val="FFFFFF"/>
                </a:solidFill>
                <a:latin typeface="Trebuchet MS"/>
                <a:cs typeface="Trebuchet MS"/>
              </a:rPr>
              <a:t>new </a:t>
            </a:r>
            <a:r>
              <a:rPr sz="1000" spc="-35" dirty="0">
                <a:solidFill>
                  <a:srgbClr val="FFFFFF"/>
                </a:solidFill>
                <a:latin typeface="Trebuchet MS"/>
                <a:cs typeface="Trebuchet MS"/>
              </a:rPr>
              <a:t>projects </a:t>
            </a:r>
            <a:r>
              <a:rPr sz="1000" spc="-30" dirty="0">
                <a:solidFill>
                  <a:srgbClr val="FFFFFF"/>
                </a:solidFill>
                <a:latin typeface="Trebuchet MS"/>
                <a:cs typeface="Trebuchet MS"/>
              </a:rPr>
              <a:t>have </a:t>
            </a:r>
            <a:r>
              <a:rPr sz="1000" spc="-35" dirty="0">
                <a:solidFill>
                  <a:srgbClr val="FFFFFF"/>
                </a:solidFill>
                <a:latin typeface="Trebuchet MS"/>
                <a:cs typeface="Trebuchet MS"/>
              </a:rPr>
              <a:t>recently </a:t>
            </a:r>
            <a:r>
              <a:rPr sz="1000" spc="-25" dirty="0">
                <a:solidFill>
                  <a:srgbClr val="FFFFFF"/>
                </a:solidFill>
                <a:latin typeface="Trebuchet MS"/>
                <a:cs typeface="Trebuchet MS"/>
              </a:rPr>
              <a:t>been undertaken </a:t>
            </a:r>
            <a:r>
              <a:rPr sz="1000" spc="-30" dirty="0">
                <a:solidFill>
                  <a:srgbClr val="FFFFFF"/>
                </a:solidFill>
                <a:latin typeface="Trebuchet MS"/>
                <a:cs typeface="Trebuchet MS"/>
              </a:rPr>
              <a:t>by </a:t>
            </a:r>
            <a:r>
              <a:rPr sz="1000" spc="-10" dirty="0">
                <a:solidFill>
                  <a:srgbClr val="FFFFFF"/>
                </a:solidFill>
                <a:latin typeface="Trebuchet MS"/>
                <a:cs typeface="Trebuchet MS"/>
              </a:rPr>
              <a:t>groups </a:t>
            </a:r>
            <a:r>
              <a:rPr sz="1000" spc="-5" dirty="0">
                <a:solidFill>
                  <a:srgbClr val="FFFFFF"/>
                </a:solidFill>
                <a:latin typeface="Trebuchet MS"/>
                <a:cs typeface="Trebuchet MS"/>
              </a:rPr>
              <a:t> </a:t>
            </a:r>
            <a:r>
              <a:rPr sz="1000" spc="-40" dirty="0">
                <a:solidFill>
                  <a:srgbClr val="FFFFFF"/>
                </a:solidFill>
                <a:latin typeface="Trebuchet MS"/>
                <a:cs typeface="Trebuchet MS"/>
              </a:rPr>
              <a:t>that </a:t>
            </a:r>
            <a:r>
              <a:rPr sz="1000" spc="-15" dirty="0">
                <a:solidFill>
                  <a:srgbClr val="FFFFFF"/>
                </a:solidFill>
                <a:latin typeface="Trebuchet MS"/>
                <a:cs typeface="Trebuchet MS"/>
              </a:rPr>
              <a:t>comprise </a:t>
            </a:r>
            <a:r>
              <a:rPr sz="1000" spc="35" dirty="0">
                <a:solidFill>
                  <a:srgbClr val="FFFFFF"/>
                </a:solidFill>
                <a:latin typeface="Trebuchet MS"/>
                <a:cs typeface="Trebuchet MS"/>
              </a:rPr>
              <a:t>AI </a:t>
            </a:r>
            <a:r>
              <a:rPr sz="1000" spc="-35" dirty="0">
                <a:solidFill>
                  <a:srgbClr val="FFFFFF"/>
                </a:solidFill>
                <a:latin typeface="Trebuchet MS"/>
                <a:cs typeface="Trebuchet MS"/>
              </a:rPr>
              <a:t>experts </a:t>
            </a:r>
            <a:r>
              <a:rPr sz="1000" spc="-10" dirty="0">
                <a:solidFill>
                  <a:srgbClr val="FFFFFF"/>
                </a:solidFill>
                <a:latin typeface="Trebuchet MS"/>
                <a:cs typeface="Trebuchet MS"/>
              </a:rPr>
              <a:t>and domain </a:t>
            </a:r>
            <a:r>
              <a:rPr sz="1000" spc="-40" dirty="0">
                <a:solidFill>
                  <a:srgbClr val="FFFFFF"/>
                </a:solidFill>
                <a:latin typeface="Trebuchet MS"/>
                <a:cs typeface="Trebuchet MS"/>
              </a:rPr>
              <a:t>experts. </a:t>
            </a:r>
            <a:r>
              <a:rPr sz="1000" spc="30" dirty="0">
                <a:solidFill>
                  <a:srgbClr val="FFFFFF"/>
                </a:solidFill>
                <a:latin typeface="Trebuchet MS"/>
                <a:cs typeface="Trebuchet MS"/>
              </a:rPr>
              <a:t>In </a:t>
            </a:r>
            <a:r>
              <a:rPr sz="1000" spc="-35" dirty="0">
                <a:solidFill>
                  <a:srgbClr val="FFFFFF"/>
                </a:solidFill>
                <a:latin typeface="Trebuchet MS"/>
                <a:cs typeface="Trebuchet MS"/>
              </a:rPr>
              <a:t>the </a:t>
            </a:r>
            <a:r>
              <a:rPr sz="1000" spc="-30" dirty="0">
                <a:solidFill>
                  <a:srgbClr val="FFFFFF"/>
                </a:solidFill>
                <a:latin typeface="Trebuchet MS"/>
                <a:cs typeface="Trebuchet MS"/>
              </a:rPr>
              <a:t> </a:t>
            </a:r>
            <a:r>
              <a:rPr sz="1000" spc="-15" dirty="0">
                <a:solidFill>
                  <a:srgbClr val="FFFFFF"/>
                </a:solidFill>
                <a:latin typeface="Trebuchet MS"/>
                <a:cs typeface="Trebuchet MS"/>
              </a:rPr>
              <a:t>long </a:t>
            </a:r>
            <a:r>
              <a:rPr sz="1000" spc="-25" dirty="0">
                <a:solidFill>
                  <a:srgbClr val="FFFFFF"/>
                </a:solidFill>
                <a:latin typeface="Trebuchet MS"/>
                <a:cs typeface="Trebuchet MS"/>
              </a:rPr>
              <a:t>run, </a:t>
            </a:r>
            <a:r>
              <a:rPr sz="1000" spc="50" dirty="0">
                <a:solidFill>
                  <a:srgbClr val="FFFFFF"/>
                </a:solidFill>
                <a:latin typeface="Trebuchet MS"/>
                <a:cs typeface="Trebuchet MS"/>
              </a:rPr>
              <a:t>ScAI </a:t>
            </a:r>
            <a:r>
              <a:rPr sz="1000" dirty="0">
                <a:solidFill>
                  <a:srgbClr val="FFFFFF"/>
                </a:solidFill>
                <a:latin typeface="Trebuchet MS"/>
                <a:cs typeface="Trebuchet MS"/>
              </a:rPr>
              <a:t>aims </a:t>
            </a:r>
            <a:r>
              <a:rPr sz="1000" spc="-55" dirty="0">
                <a:solidFill>
                  <a:srgbClr val="FFFFFF"/>
                </a:solidFill>
                <a:latin typeface="Trebuchet MS"/>
                <a:cs typeface="Trebuchet MS"/>
              </a:rPr>
              <a:t>to </a:t>
            </a:r>
            <a:r>
              <a:rPr sz="1000" spc="-20" dirty="0">
                <a:solidFill>
                  <a:srgbClr val="FFFFFF"/>
                </a:solidFill>
                <a:latin typeface="Trebuchet MS"/>
                <a:cs typeface="Trebuchet MS"/>
              </a:rPr>
              <a:t>make </a:t>
            </a:r>
            <a:r>
              <a:rPr sz="1000" spc="-15" dirty="0">
                <a:solidFill>
                  <a:srgbClr val="FFFFFF"/>
                </a:solidFill>
                <a:latin typeface="Trebuchet MS"/>
                <a:cs typeface="Trebuchet MS"/>
              </a:rPr>
              <a:t>significant impact </a:t>
            </a:r>
            <a:r>
              <a:rPr sz="1000" spc="-55" dirty="0">
                <a:solidFill>
                  <a:srgbClr val="FFFFFF"/>
                </a:solidFill>
                <a:latin typeface="Trebuchet MS"/>
                <a:cs typeface="Trebuchet MS"/>
              </a:rPr>
              <a:t>to </a:t>
            </a:r>
            <a:r>
              <a:rPr sz="1000" spc="-35" dirty="0">
                <a:solidFill>
                  <a:srgbClr val="FFFFFF"/>
                </a:solidFill>
                <a:latin typeface="Trebuchet MS"/>
                <a:cs typeface="Trebuchet MS"/>
              </a:rPr>
              <a:t>the </a:t>
            </a:r>
            <a:r>
              <a:rPr sz="1000" spc="-30" dirty="0">
                <a:solidFill>
                  <a:srgbClr val="FFFFFF"/>
                </a:solidFill>
                <a:latin typeface="Trebuchet MS"/>
                <a:cs typeface="Trebuchet MS"/>
              </a:rPr>
              <a:t> </a:t>
            </a:r>
            <a:r>
              <a:rPr sz="1000" spc="-40" dirty="0">
                <a:solidFill>
                  <a:srgbClr val="FFFFFF"/>
                </a:solidFill>
                <a:latin typeface="Trebuchet MS"/>
                <a:cs typeface="Trebuchet MS"/>
              </a:rPr>
              <a:t>betterment</a:t>
            </a:r>
            <a:r>
              <a:rPr sz="1000" dirty="0">
                <a:solidFill>
                  <a:srgbClr val="FFFFFF"/>
                </a:solidFill>
                <a:latin typeface="Trebuchet MS"/>
                <a:cs typeface="Trebuchet MS"/>
              </a:rPr>
              <a:t> </a:t>
            </a:r>
            <a:r>
              <a:rPr sz="1000" spc="-40" dirty="0">
                <a:solidFill>
                  <a:srgbClr val="FFFFFF"/>
                </a:solidFill>
                <a:latin typeface="Trebuchet MS"/>
                <a:cs typeface="Trebuchet MS"/>
              </a:rPr>
              <a:t>of</a:t>
            </a:r>
            <a:r>
              <a:rPr sz="1000" dirty="0">
                <a:solidFill>
                  <a:srgbClr val="FFFFFF"/>
                </a:solidFill>
                <a:latin typeface="Trebuchet MS"/>
                <a:cs typeface="Trebuchet MS"/>
              </a:rPr>
              <a:t> </a:t>
            </a:r>
            <a:r>
              <a:rPr sz="1000" spc="-30" dirty="0">
                <a:solidFill>
                  <a:srgbClr val="FFFFFF"/>
                </a:solidFill>
                <a:latin typeface="Trebuchet MS"/>
                <a:cs typeface="Trebuchet MS"/>
              </a:rPr>
              <a:t>environment,</a:t>
            </a:r>
            <a:r>
              <a:rPr sz="1000" dirty="0">
                <a:solidFill>
                  <a:srgbClr val="FFFFFF"/>
                </a:solidFill>
                <a:latin typeface="Trebuchet MS"/>
                <a:cs typeface="Trebuchet MS"/>
              </a:rPr>
              <a:t> </a:t>
            </a:r>
            <a:r>
              <a:rPr sz="1000" spc="-25" dirty="0">
                <a:solidFill>
                  <a:srgbClr val="FFFFFF"/>
                </a:solidFill>
                <a:latin typeface="Trebuchet MS"/>
                <a:cs typeface="Trebuchet MS"/>
              </a:rPr>
              <a:t>society</a:t>
            </a:r>
            <a:r>
              <a:rPr sz="1000" dirty="0">
                <a:solidFill>
                  <a:srgbClr val="FFFFFF"/>
                </a:solidFill>
                <a:latin typeface="Trebuchet MS"/>
                <a:cs typeface="Trebuchet MS"/>
              </a:rPr>
              <a:t> </a:t>
            </a:r>
            <a:r>
              <a:rPr sz="1000" spc="-10" dirty="0">
                <a:solidFill>
                  <a:srgbClr val="FFFFFF"/>
                </a:solidFill>
                <a:latin typeface="Trebuchet MS"/>
                <a:cs typeface="Trebuchet MS"/>
              </a:rPr>
              <a:t>and</a:t>
            </a:r>
            <a:r>
              <a:rPr sz="1000" dirty="0">
                <a:solidFill>
                  <a:srgbClr val="FFFFFF"/>
                </a:solidFill>
                <a:latin typeface="Trebuchet MS"/>
                <a:cs typeface="Trebuchet MS"/>
              </a:rPr>
              <a:t> </a:t>
            </a:r>
            <a:r>
              <a:rPr sz="1000" spc="-30" dirty="0">
                <a:solidFill>
                  <a:srgbClr val="FFFFFF"/>
                </a:solidFill>
                <a:latin typeface="Trebuchet MS"/>
                <a:cs typeface="Trebuchet MS"/>
              </a:rPr>
              <a:t>industry.</a:t>
            </a:r>
            <a:endParaRPr sz="1000">
              <a:latin typeface="Trebuchet MS"/>
              <a:cs typeface="Trebuchet MS"/>
            </a:endParaRPr>
          </a:p>
          <a:p>
            <a:pPr marL="12700" marR="5080" algn="just">
              <a:lnSpc>
                <a:spcPct val="108300"/>
              </a:lnSpc>
              <a:spcBef>
                <a:spcPts val="570"/>
              </a:spcBef>
            </a:pPr>
            <a:r>
              <a:rPr sz="1000" spc="-35" dirty="0">
                <a:solidFill>
                  <a:srgbClr val="FFFFFF"/>
                </a:solidFill>
                <a:latin typeface="Trebuchet MS"/>
                <a:cs typeface="Trebuchet MS"/>
              </a:rPr>
              <a:t>Yardi</a:t>
            </a:r>
            <a:r>
              <a:rPr sz="1000" spc="-30" dirty="0">
                <a:solidFill>
                  <a:srgbClr val="FFFFFF"/>
                </a:solidFill>
                <a:latin typeface="Trebuchet MS"/>
                <a:cs typeface="Trebuchet MS"/>
              </a:rPr>
              <a:t> </a:t>
            </a:r>
            <a:r>
              <a:rPr sz="1000" spc="50" dirty="0">
                <a:solidFill>
                  <a:srgbClr val="FFFFFF"/>
                </a:solidFill>
                <a:latin typeface="Trebuchet MS"/>
                <a:cs typeface="Trebuchet MS"/>
              </a:rPr>
              <a:t>ScAI</a:t>
            </a:r>
            <a:r>
              <a:rPr sz="1000" spc="55" dirty="0">
                <a:solidFill>
                  <a:srgbClr val="FFFFFF"/>
                </a:solidFill>
                <a:latin typeface="Trebuchet MS"/>
                <a:cs typeface="Trebuchet MS"/>
              </a:rPr>
              <a:t> </a:t>
            </a:r>
            <a:r>
              <a:rPr sz="1000" spc="5" dirty="0">
                <a:solidFill>
                  <a:srgbClr val="FFFFFF"/>
                </a:solidFill>
                <a:latin typeface="Trebuchet MS"/>
                <a:cs typeface="Trebuchet MS"/>
              </a:rPr>
              <a:t>has</a:t>
            </a:r>
            <a:r>
              <a:rPr sz="1000" spc="10" dirty="0">
                <a:solidFill>
                  <a:srgbClr val="FFFFFF"/>
                </a:solidFill>
                <a:latin typeface="Trebuchet MS"/>
                <a:cs typeface="Trebuchet MS"/>
              </a:rPr>
              <a:t> </a:t>
            </a:r>
            <a:r>
              <a:rPr sz="1000" spc="-35" dirty="0">
                <a:solidFill>
                  <a:srgbClr val="FFFFFF"/>
                </a:solidFill>
                <a:latin typeface="Trebuchet MS"/>
                <a:cs typeface="Trebuchet MS"/>
              </a:rPr>
              <a:t>already</a:t>
            </a:r>
            <a:r>
              <a:rPr sz="1000" spc="-30" dirty="0">
                <a:solidFill>
                  <a:srgbClr val="FFFFFF"/>
                </a:solidFill>
                <a:latin typeface="Trebuchet MS"/>
                <a:cs typeface="Trebuchet MS"/>
              </a:rPr>
              <a:t> </a:t>
            </a:r>
            <a:r>
              <a:rPr sz="1000" spc="-35" dirty="0">
                <a:solidFill>
                  <a:srgbClr val="FFFFFF"/>
                </a:solidFill>
                <a:latin typeface="Trebuchet MS"/>
                <a:cs typeface="Trebuchet MS"/>
              </a:rPr>
              <a:t>started</a:t>
            </a:r>
            <a:r>
              <a:rPr sz="1000" spc="-30" dirty="0">
                <a:solidFill>
                  <a:srgbClr val="FFFFFF"/>
                </a:solidFill>
                <a:latin typeface="Trebuchet MS"/>
                <a:cs typeface="Trebuchet MS"/>
              </a:rPr>
              <a:t> several</a:t>
            </a:r>
            <a:r>
              <a:rPr sz="1000" spc="-25" dirty="0">
                <a:solidFill>
                  <a:srgbClr val="FFFFFF"/>
                </a:solidFill>
                <a:latin typeface="Trebuchet MS"/>
                <a:cs typeface="Trebuchet MS"/>
              </a:rPr>
              <a:t> </a:t>
            </a:r>
            <a:r>
              <a:rPr sz="1000" spc="-20" dirty="0">
                <a:solidFill>
                  <a:srgbClr val="FFFFFF"/>
                </a:solidFill>
                <a:latin typeface="Trebuchet MS"/>
                <a:cs typeface="Trebuchet MS"/>
              </a:rPr>
              <a:t>educational </a:t>
            </a:r>
            <a:r>
              <a:rPr sz="1000" spc="-15" dirty="0">
                <a:solidFill>
                  <a:srgbClr val="FFFFFF"/>
                </a:solidFill>
                <a:latin typeface="Trebuchet MS"/>
                <a:cs typeface="Trebuchet MS"/>
              </a:rPr>
              <a:t> </a:t>
            </a:r>
            <a:r>
              <a:rPr sz="1000" spc="-25" dirty="0">
                <a:solidFill>
                  <a:srgbClr val="FFFFFF"/>
                </a:solidFill>
                <a:latin typeface="Trebuchet MS"/>
                <a:cs typeface="Trebuchet MS"/>
              </a:rPr>
              <a:t>programmes,</a:t>
            </a:r>
            <a:r>
              <a:rPr sz="1000" spc="-20" dirty="0">
                <a:solidFill>
                  <a:srgbClr val="FFFFFF"/>
                </a:solidFill>
                <a:latin typeface="Trebuchet MS"/>
                <a:cs typeface="Trebuchet MS"/>
              </a:rPr>
              <a:t> </a:t>
            </a:r>
            <a:r>
              <a:rPr sz="1000" spc="-5" dirty="0">
                <a:solidFill>
                  <a:srgbClr val="FFFFFF"/>
                </a:solidFill>
                <a:latin typeface="Trebuchet MS"/>
                <a:cs typeface="Trebuchet MS"/>
              </a:rPr>
              <a:t>including</a:t>
            </a:r>
            <a:r>
              <a:rPr sz="1000" dirty="0">
                <a:solidFill>
                  <a:srgbClr val="FFFFFF"/>
                </a:solidFill>
                <a:latin typeface="Trebuchet MS"/>
                <a:cs typeface="Trebuchet MS"/>
              </a:rPr>
              <a:t> </a:t>
            </a:r>
            <a:r>
              <a:rPr sz="1000" spc="10" dirty="0">
                <a:solidFill>
                  <a:srgbClr val="FFFFFF"/>
                </a:solidFill>
                <a:latin typeface="Trebuchet MS"/>
                <a:cs typeface="Trebuchet MS"/>
              </a:rPr>
              <a:t>PhD,</a:t>
            </a:r>
            <a:r>
              <a:rPr sz="1000" spc="15" dirty="0">
                <a:solidFill>
                  <a:srgbClr val="FFFFFF"/>
                </a:solidFill>
                <a:latin typeface="Trebuchet MS"/>
                <a:cs typeface="Trebuchet MS"/>
              </a:rPr>
              <a:t> </a:t>
            </a:r>
            <a:r>
              <a:rPr sz="1000" spc="-5" dirty="0">
                <a:solidFill>
                  <a:srgbClr val="FFFFFF"/>
                </a:solidFill>
                <a:latin typeface="Trebuchet MS"/>
                <a:cs typeface="Trebuchet MS"/>
              </a:rPr>
              <a:t>Master</a:t>
            </a:r>
            <a:r>
              <a:rPr sz="1000" dirty="0">
                <a:solidFill>
                  <a:srgbClr val="FFFFFF"/>
                </a:solidFill>
                <a:latin typeface="Trebuchet MS"/>
                <a:cs typeface="Trebuchet MS"/>
              </a:rPr>
              <a:t> </a:t>
            </a:r>
            <a:r>
              <a:rPr sz="1000" spc="-40" dirty="0">
                <a:solidFill>
                  <a:srgbClr val="FFFFFF"/>
                </a:solidFill>
                <a:latin typeface="Trebuchet MS"/>
                <a:cs typeface="Trebuchet MS"/>
              </a:rPr>
              <a:t>of</a:t>
            </a:r>
            <a:r>
              <a:rPr sz="1000" spc="-35" dirty="0">
                <a:solidFill>
                  <a:srgbClr val="FFFFFF"/>
                </a:solidFill>
                <a:latin typeface="Trebuchet MS"/>
                <a:cs typeface="Trebuchet MS"/>
              </a:rPr>
              <a:t> </a:t>
            </a:r>
            <a:r>
              <a:rPr sz="1000" spc="5" dirty="0">
                <a:solidFill>
                  <a:srgbClr val="FFFFFF"/>
                </a:solidFill>
                <a:latin typeface="Trebuchet MS"/>
                <a:cs typeface="Trebuchet MS"/>
              </a:rPr>
              <a:t>Science </a:t>
            </a:r>
            <a:r>
              <a:rPr sz="1000" spc="10" dirty="0">
                <a:solidFill>
                  <a:srgbClr val="FFFFFF"/>
                </a:solidFill>
                <a:latin typeface="Trebuchet MS"/>
                <a:cs typeface="Trebuchet MS"/>
              </a:rPr>
              <a:t> </a:t>
            </a:r>
            <a:r>
              <a:rPr sz="1000" spc="-15" dirty="0">
                <a:solidFill>
                  <a:srgbClr val="FFFFFF"/>
                </a:solidFill>
                <a:latin typeface="Trebuchet MS"/>
                <a:cs typeface="Trebuchet MS"/>
              </a:rPr>
              <a:t>(Research)</a:t>
            </a:r>
            <a:r>
              <a:rPr sz="1000" spc="120" dirty="0">
                <a:solidFill>
                  <a:srgbClr val="FFFFFF"/>
                </a:solidFill>
                <a:latin typeface="Trebuchet MS"/>
                <a:cs typeface="Trebuchet MS"/>
              </a:rPr>
              <a:t> </a:t>
            </a:r>
            <a:r>
              <a:rPr sz="1000" spc="-10" dirty="0">
                <a:solidFill>
                  <a:srgbClr val="FFFFFF"/>
                </a:solidFill>
                <a:latin typeface="Trebuchet MS"/>
                <a:cs typeface="Trebuchet MS"/>
              </a:rPr>
              <a:t>and</a:t>
            </a:r>
            <a:r>
              <a:rPr sz="1000" spc="114" dirty="0">
                <a:solidFill>
                  <a:srgbClr val="FFFFFF"/>
                </a:solidFill>
                <a:latin typeface="Trebuchet MS"/>
                <a:cs typeface="Trebuchet MS"/>
              </a:rPr>
              <a:t> </a:t>
            </a:r>
            <a:r>
              <a:rPr sz="1000" spc="-5" dirty="0">
                <a:solidFill>
                  <a:srgbClr val="FFFFFF"/>
                </a:solidFill>
                <a:latin typeface="Trebuchet MS"/>
                <a:cs typeface="Trebuchet MS"/>
              </a:rPr>
              <a:t>Master</a:t>
            </a:r>
            <a:r>
              <a:rPr sz="1000" spc="110" dirty="0">
                <a:solidFill>
                  <a:srgbClr val="FFFFFF"/>
                </a:solidFill>
                <a:latin typeface="Trebuchet MS"/>
                <a:cs typeface="Trebuchet MS"/>
              </a:rPr>
              <a:t> </a:t>
            </a:r>
            <a:r>
              <a:rPr sz="1000" spc="-40" dirty="0">
                <a:solidFill>
                  <a:srgbClr val="FFFFFF"/>
                </a:solidFill>
                <a:latin typeface="Trebuchet MS"/>
                <a:cs typeface="Trebuchet MS"/>
              </a:rPr>
              <a:t>of</a:t>
            </a:r>
            <a:r>
              <a:rPr sz="1000" spc="145" dirty="0">
                <a:solidFill>
                  <a:srgbClr val="FFFFFF"/>
                </a:solidFill>
                <a:latin typeface="Trebuchet MS"/>
                <a:cs typeface="Trebuchet MS"/>
              </a:rPr>
              <a:t> </a:t>
            </a:r>
            <a:r>
              <a:rPr sz="1000" spc="-40" dirty="0">
                <a:solidFill>
                  <a:srgbClr val="FFFFFF"/>
                </a:solidFill>
                <a:latin typeface="Trebuchet MS"/>
                <a:cs typeface="Trebuchet MS"/>
              </a:rPr>
              <a:t>Technology.</a:t>
            </a:r>
            <a:r>
              <a:rPr sz="1000" spc="145" dirty="0">
                <a:solidFill>
                  <a:srgbClr val="FFFFFF"/>
                </a:solidFill>
                <a:latin typeface="Trebuchet MS"/>
                <a:cs typeface="Trebuchet MS"/>
              </a:rPr>
              <a:t> </a:t>
            </a:r>
            <a:r>
              <a:rPr sz="1000" spc="15" dirty="0">
                <a:solidFill>
                  <a:srgbClr val="FFFFFF"/>
                </a:solidFill>
                <a:latin typeface="Trebuchet MS"/>
                <a:cs typeface="Trebuchet MS"/>
              </a:rPr>
              <a:t>An</a:t>
            </a:r>
            <a:r>
              <a:rPr sz="1000" spc="90" dirty="0">
                <a:solidFill>
                  <a:srgbClr val="FFFFFF"/>
                </a:solidFill>
                <a:latin typeface="Trebuchet MS"/>
                <a:cs typeface="Trebuchet MS"/>
              </a:rPr>
              <a:t> </a:t>
            </a:r>
            <a:r>
              <a:rPr sz="1000" spc="-30" dirty="0">
                <a:solidFill>
                  <a:srgbClr val="FFFFFF"/>
                </a:solidFill>
                <a:latin typeface="Trebuchet MS"/>
                <a:cs typeface="Trebuchet MS"/>
              </a:rPr>
              <a:t>outreach</a:t>
            </a:r>
            <a:endParaRPr sz="1000">
              <a:latin typeface="Trebuchet MS"/>
              <a:cs typeface="Trebuchet MS"/>
            </a:endParaRPr>
          </a:p>
        </p:txBody>
      </p:sp>
      <p:sp>
        <p:nvSpPr>
          <p:cNvPr id="5" name="object 5"/>
          <p:cNvSpPr txBox="1"/>
          <p:nvPr/>
        </p:nvSpPr>
        <p:spPr>
          <a:xfrm>
            <a:off x="3963452" y="2011093"/>
            <a:ext cx="3101975" cy="4131945"/>
          </a:xfrm>
          <a:prstGeom prst="rect">
            <a:avLst/>
          </a:prstGeom>
        </p:spPr>
        <p:txBody>
          <a:bodyPr vert="horz" wrap="square" lIns="0" tIns="12700" rIns="0" bIns="0" rtlCol="0">
            <a:spAutoFit/>
          </a:bodyPr>
          <a:lstStyle/>
          <a:p>
            <a:pPr marL="12700" marR="5080" algn="just">
              <a:lnSpc>
                <a:spcPct val="108300"/>
              </a:lnSpc>
              <a:spcBef>
                <a:spcPts val="100"/>
              </a:spcBef>
            </a:pPr>
            <a:r>
              <a:rPr sz="1000" spc="-20" dirty="0">
                <a:solidFill>
                  <a:srgbClr val="FFFFFF"/>
                </a:solidFill>
                <a:latin typeface="Trebuchet MS"/>
                <a:cs typeface="Trebuchet MS"/>
              </a:rPr>
              <a:t>training</a:t>
            </a:r>
            <a:r>
              <a:rPr sz="1000" spc="-15" dirty="0">
                <a:solidFill>
                  <a:srgbClr val="FFFFFF"/>
                </a:solidFill>
                <a:latin typeface="Trebuchet MS"/>
                <a:cs typeface="Trebuchet MS"/>
              </a:rPr>
              <a:t> </a:t>
            </a:r>
            <a:r>
              <a:rPr sz="1000" spc="-25" dirty="0">
                <a:solidFill>
                  <a:srgbClr val="FFFFFF"/>
                </a:solidFill>
                <a:latin typeface="Trebuchet MS"/>
                <a:cs typeface="Trebuchet MS"/>
              </a:rPr>
              <a:t>programme</a:t>
            </a:r>
            <a:r>
              <a:rPr sz="1000" spc="-20" dirty="0">
                <a:solidFill>
                  <a:srgbClr val="FFFFFF"/>
                </a:solidFill>
                <a:latin typeface="Trebuchet MS"/>
                <a:cs typeface="Trebuchet MS"/>
              </a:rPr>
              <a:t> </a:t>
            </a:r>
            <a:r>
              <a:rPr sz="1000" dirty="0">
                <a:solidFill>
                  <a:srgbClr val="FFFFFF"/>
                </a:solidFill>
                <a:latin typeface="Trebuchet MS"/>
                <a:cs typeface="Trebuchet MS"/>
              </a:rPr>
              <a:t>in </a:t>
            </a:r>
            <a:r>
              <a:rPr sz="1000" spc="35" dirty="0">
                <a:solidFill>
                  <a:srgbClr val="FFFFFF"/>
                </a:solidFill>
                <a:latin typeface="Trebuchet MS"/>
                <a:cs typeface="Trebuchet MS"/>
              </a:rPr>
              <a:t>AI </a:t>
            </a:r>
            <a:r>
              <a:rPr sz="1000" spc="-10" dirty="0">
                <a:solidFill>
                  <a:srgbClr val="FFFFFF"/>
                </a:solidFill>
                <a:latin typeface="Trebuchet MS"/>
                <a:cs typeface="Trebuchet MS"/>
              </a:rPr>
              <a:t>and </a:t>
            </a:r>
            <a:r>
              <a:rPr sz="1000" spc="85" dirty="0">
                <a:solidFill>
                  <a:srgbClr val="FFFFFF"/>
                </a:solidFill>
                <a:latin typeface="Trebuchet MS"/>
                <a:cs typeface="Trebuchet MS"/>
              </a:rPr>
              <a:t>ML </a:t>
            </a:r>
            <a:r>
              <a:rPr sz="1000" spc="15" dirty="0">
                <a:solidFill>
                  <a:srgbClr val="FFFFFF"/>
                </a:solidFill>
                <a:latin typeface="Trebuchet MS"/>
                <a:cs typeface="Trebuchet MS"/>
              </a:rPr>
              <a:t>is </a:t>
            </a:r>
            <a:r>
              <a:rPr sz="1000" spc="-10" dirty="0">
                <a:solidFill>
                  <a:srgbClr val="FFFFFF"/>
                </a:solidFill>
                <a:latin typeface="Trebuchet MS"/>
                <a:cs typeface="Trebuchet MS"/>
              </a:rPr>
              <a:t>also being </a:t>
            </a:r>
            <a:r>
              <a:rPr sz="1000" spc="-15" dirty="0">
                <a:solidFill>
                  <a:srgbClr val="FFFFFF"/>
                </a:solidFill>
                <a:latin typeface="Trebuchet MS"/>
                <a:cs typeface="Trebuchet MS"/>
              </a:rPr>
              <a:t>run </a:t>
            </a:r>
            <a:r>
              <a:rPr sz="1000" spc="-10" dirty="0">
                <a:solidFill>
                  <a:srgbClr val="FFFFFF"/>
                </a:solidFill>
                <a:latin typeface="Trebuchet MS"/>
                <a:cs typeface="Trebuchet MS"/>
              </a:rPr>
              <a:t> </a:t>
            </a:r>
            <a:r>
              <a:rPr sz="1000" spc="-20" dirty="0">
                <a:solidFill>
                  <a:srgbClr val="FFFFFF"/>
                </a:solidFill>
                <a:latin typeface="Trebuchet MS"/>
                <a:cs typeface="Trebuchet MS"/>
              </a:rPr>
              <a:t>under </a:t>
            </a:r>
            <a:r>
              <a:rPr sz="1000" spc="-15" dirty="0">
                <a:solidFill>
                  <a:srgbClr val="FFFFFF"/>
                </a:solidFill>
                <a:latin typeface="Trebuchet MS"/>
                <a:cs typeface="Trebuchet MS"/>
              </a:rPr>
              <a:t>its </a:t>
            </a:r>
            <a:r>
              <a:rPr sz="1000" spc="-20" dirty="0">
                <a:solidFill>
                  <a:srgbClr val="FFFFFF"/>
                </a:solidFill>
                <a:latin typeface="Trebuchet MS"/>
                <a:cs typeface="Trebuchet MS"/>
              </a:rPr>
              <a:t>aegis. </a:t>
            </a:r>
            <a:r>
              <a:rPr sz="1000" spc="30" dirty="0">
                <a:solidFill>
                  <a:srgbClr val="FFFFFF"/>
                </a:solidFill>
                <a:latin typeface="Trebuchet MS"/>
                <a:cs typeface="Trebuchet MS"/>
              </a:rPr>
              <a:t>In </a:t>
            </a:r>
            <a:r>
              <a:rPr sz="1000" spc="-35" dirty="0">
                <a:solidFill>
                  <a:srgbClr val="FFFFFF"/>
                </a:solidFill>
                <a:latin typeface="Trebuchet MS"/>
                <a:cs typeface="Trebuchet MS"/>
              </a:rPr>
              <a:t>the future, </a:t>
            </a:r>
            <a:r>
              <a:rPr sz="1000" spc="-40" dirty="0">
                <a:solidFill>
                  <a:srgbClr val="FFFFFF"/>
                </a:solidFill>
                <a:latin typeface="Trebuchet MS"/>
                <a:cs typeface="Trebuchet MS"/>
              </a:rPr>
              <a:t>it </a:t>
            </a:r>
            <a:r>
              <a:rPr sz="1000" spc="-5" dirty="0">
                <a:solidFill>
                  <a:srgbClr val="FFFFFF"/>
                </a:solidFill>
                <a:latin typeface="Trebuchet MS"/>
                <a:cs typeface="Trebuchet MS"/>
              </a:rPr>
              <a:t>envisions </a:t>
            </a:r>
            <a:r>
              <a:rPr sz="1000" spc="-15" dirty="0">
                <a:solidFill>
                  <a:srgbClr val="FFFFFF"/>
                </a:solidFill>
                <a:latin typeface="Trebuchet MS"/>
                <a:cs typeface="Trebuchet MS"/>
              </a:rPr>
              <a:t>online </a:t>
            </a:r>
            <a:r>
              <a:rPr sz="1000" spc="-35" dirty="0">
                <a:solidFill>
                  <a:srgbClr val="FFFFFF"/>
                </a:solidFill>
                <a:latin typeface="Trebuchet MS"/>
                <a:cs typeface="Trebuchet MS"/>
              </a:rPr>
              <a:t>degree </a:t>
            </a:r>
            <a:r>
              <a:rPr sz="1000" spc="-290" dirty="0">
                <a:solidFill>
                  <a:srgbClr val="FFFFFF"/>
                </a:solidFill>
                <a:latin typeface="Trebuchet MS"/>
                <a:cs typeface="Trebuchet MS"/>
              </a:rPr>
              <a:t> </a:t>
            </a:r>
            <a:r>
              <a:rPr sz="1000" spc="-20" dirty="0">
                <a:solidFill>
                  <a:srgbClr val="FFFFFF"/>
                </a:solidFill>
                <a:latin typeface="Trebuchet MS"/>
                <a:cs typeface="Trebuchet MS"/>
              </a:rPr>
              <a:t>programmes</a:t>
            </a:r>
            <a:r>
              <a:rPr sz="1000" spc="-55" dirty="0">
                <a:solidFill>
                  <a:srgbClr val="FFFFFF"/>
                </a:solidFill>
                <a:latin typeface="Trebuchet MS"/>
                <a:cs typeface="Trebuchet MS"/>
              </a:rPr>
              <a:t> to </a:t>
            </a:r>
            <a:r>
              <a:rPr sz="1000" spc="-30" dirty="0">
                <a:solidFill>
                  <a:srgbClr val="FFFFFF"/>
                </a:solidFill>
                <a:latin typeface="Trebuchet MS"/>
                <a:cs typeface="Trebuchet MS"/>
              </a:rPr>
              <a:t>train</a:t>
            </a:r>
            <a:r>
              <a:rPr sz="1000" spc="-55" dirty="0">
                <a:solidFill>
                  <a:srgbClr val="FFFFFF"/>
                </a:solidFill>
                <a:latin typeface="Trebuchet MS"/>
                <a:cs typeface="Trebuchet MS"/>
              </a:rPr>
              <a:t> </a:t>
            </a:r>
            <a:r>
              <a:rPr sz="1000" spc="-10" dirty="0">
                <a:solidFill>
                  <a:srgbClr val="FFFFFF"/>
                </a:solidFill>
                <a:latin typeface="Trebuchet MS"/>
                <a:cs typeface="Trebuchet MS"/>
              </a:rPr>
              <a:t>students</a:t>
            </a:r>
            <a:r>
              <a:rPr sz="1000" spc="-55" dirty="0">
                <a:solidFill>
                  <a:srgbClr val="FFFFFF"/>
                </a:solidFill>
                <a:latin typeface="Trebuchet MS"/>
                <a:cs typeface="Trebuchet MS"/>
              </a:rPr>
              <a:t> </a:t>
            </a:r>
            <a:r>
              <a:rPr sz="1000" spc="-45" dirty="0">
                <a:solidFill>
                  <a:srgbClr val="FFFFFF"/>
                </a:solidFill>
                <a:latin typeface="Trebuchet MS"/>
                <a:cs typeface="Trebuchet MS"/>
              </a:rPr>
              <a:t>at</a:t>
            </a:r>
            <a:r>
              <a:rPr sz="1000" spc="-55" dirty="0">
                <a:solidFill>
                  <a:srgbClr val="FFFFFF"/>
                </a:solidFill>
                <a:latin typeface="Trebuchet MS"/>
                <a:cs typeface="Trebuchet MS"/>
              </a:rPr>
              <a:t> </a:t>
            </a:r>
            <a:r>
              <a:rPr sz="1000" spc="-30" dirty="0">
                <a:solidFill>
                  <a:srgbClr val="FFFFFF"/>
                </a:solidFill>
                <a:latin typeface="Trebuchet MS"/>
                <a:cs typeface="Trebuchet MS"/>
              </a:rPr>
              <a:t>large</a:t>
            </a:r>
            <a:r>
              <a:rPr sz="1000" spc="-55" dirty="0">
                <a:solidFill>
                  <a:srgbClr val="FFFFFF"/>
                </a:solidFill>
                <a:latin typeface="Trebuchet MS"/>
                <a:cs typeface="Trebuchet MS"/>
              </a:rPr>
              <a:t> </a:t>
            </a:r>
            <a:r>
              <a:rPr sz="1000" dirty="0">
                <a:solidFill>
                  <a:srgbClr val="FFFFFF"/>
                </a:solidFill>
                <a:latin typeface="Trebuchet MS"/>
                <a:cs typeface="Trebuchet MS"/>
              </a:rPr>
              <a:t>in</a:t>
            </a:r>
            <a:r>
              <a:rPr sz="1000" spc="-55" dirty="0">
                <a:solidFill>
                  <a:srgbClr val="FFFFFF"/>
                </a:solidFill>
                <a:latin typeface="Trebuchet MS"/>
                <a:cs typeface="Trebuchet MS"/>
              </a:rPr>
              <a:t> </a:t>
            </a:r>
            <a:r>
              <a:rPr sz="1000" spc="-25" dirty="0">
                <a:solidFill>
                  <a:srgbClr val="FFFFFF"/>
                </a:solidFill>
                <a:latin typeface="Trebuchet MS"/>
                <a:cs typeface="Trebuchet MS"/>
              </a:rPr>
              <a:t>these</a:t>
            </a:r>
            <a:r>
              <a:rPr sz="1000" spc="-55" dirty="0">
                <a:solidFill>
                  <a:srgbClr val="FFFFFF"/>
                </a:solidFill>
                <a:latin typeface="Trebuchet MS"/>
                <a:cs typeface="Trebuchet MS"/>
              </a:rPr>
              <a:t> </a:t>
            </a:r>
            <a:r>
              <a:rPr sz="1000" spc="-30" dirty="0">
                <a:solidFill>
                  <a:srgbClr val="FFFFFF"/>
                </a:solidFill>
                <a:latin typeface="Trebuchet MS"/>
                <a:cs typeface="Trebuchet MS"/>
              </a:rPr>
              <a:t>important </a:t>
            </a:r>
            <a:r>
              <a:rPr sz="1000" spc="-290" dirty="0">
                <a:solidFill>
                  <a:srgbClr val="FFFFFF"/>
                </a:solidFill>
                <a:latin typeface="Trebuchet MS"/>
                <a:cs typeface="Trebuchet MS"/>
              </a:rPr>
              <a:t> </a:t>
            </a:r>
            <a:r>
              <a:rPr sz="1000" spc="-15" dirty="0">
                <a:solidFill>
                  <a:srgbClr val="FFFFFF"/>
                </a:solidFill>
                <a:latin typeface="Trebuchet MS"/>
                <a:cs typeface="Trebuchet MS"/>
              </a:rPr>
              <a:t>technical</a:t>
            </a:r>
            <a:r>
              <a:rPr sz="1000" spc="-5" dirty="0">
                <a:solidFill>
                  <a:srgbClr val="FFFFFF"/>
                </a:solidFill>
                <a:latin typeface="Trebuchet MS"/>
                <a:cs typeface="Trebuchet MS"/>
              </a:rPr>
              <a:t> </a:t>
            </a:r>
            <a:r>
              <a:rPr sz="1000" spc="-30" dirty="0">
                <a:solidFill>
                  <a:srgbClr val="FFFFFF"/>
                </a:solidFill>
                <a:latin typeface="Trebuchet MS"/>
                <a:cs typeface="Trebuchet MS"/>
              </a:rPr>
              <a:t>areas.</a:t>
            </a:r>
            <a:endParaRPr sz="1000">
              <a:latin typeface="Trebuchet MS"/>
              <a:cs typeface="Trebuchet MS"/>
            </a:endParaRPr>
          </a:p>
          <a:p>
            <a:pPr marL="12700" marR="5080" algn="just">
              <a:lnSpc>
                <a:spcPct val="108300"/>
              </a:lnSpc>
              <a:spcBef>
                <a:spcPts val="565"/>
              </a:spcBef>
            </a:pPr>
            <a:r>
              <a:rPr sz="1000" spc="50" dirty="0">
                <a:solidFill>
                  <a:srgbClr val="FFFFFF"/>
                </a:solidFill>
                <a:latin typeface="Trebuchet MS"/>
                <a:cs typeface="Trebuchet MS"/>
              </a:rPr>
              <a:t>ScAI</a:t>
            </a:r>
            <a:r>
              <a:rPr sz="1000" spc="-65" dirty="0">
                <a:solidFill>
                  <a:srgbClr val="FFFFFF"/>
                </a:solidFill>
                <a:latin typeface="Trebuchet MS"/>
                <a:cs typeface="Trebuchet MS"/>
              </a:rPr>
              <a:t> </a:t>
            </a:r>
            <a:r>
              <a:rPr sz="1000" spc="-30" dirty="0">
                <a:solidFill>
                  <a:srgbClr val="FFFFFF"/>
                </a:solidFill>
                <a:latin typeface="Trebuchet MS"/>
                <a:cs typeface="Trebuchet MS"/>
              </a:rPr>
              <a:t>faculty</a:t>
            </a:r>
            <a:r>
              <a:rPr sz="1000" spc="-65" dirty="0">
                <a:solidFill>
                  <a:srgbClr val="FFFFFF"/>
                </a:solidFill>
                <a:latin typeface="Trebuchet MS"/>
                <a:cs typeface="Trebuchet MS"/>
              </a:rPr>
              <a:t> </a:t>
            </a:r>
            <a:r>
              <a:rPr sz="1000" spc="-30" dirty="0">
                <a:solidFill>
                  <a:srgbClr val="FFFFFF"/>
                </a:solidFill>
                <a:latin typeface="Trebuchet MS"/>
                <a:cs typeface="Trebuchet MS"/>
              </a:rPr>
              <a:t>have</a:t>
            </a:r>
            <a:r>
              <a:rPr sz="1000" spc="-60" dirty="0">
                <a:solidFill>
                  <a:srgbClr val="FFFFFF"/>
                </a:solidFill>
                <a:latin typeface="Trebuchet MS"/>
                <a:cs typeface="Trebuchet MS"/>
              </a:rPr>
              <a:t> </a:t>
            </a:r>
            <a:r>
              <a:rPr sz="1000" spc="-20" dirty="0">
                <a:solidFill>
                  <a:srgbClr val="FFFFFF"/>
                </a:solidFill>
                <a:latin typeface="Trebuchet MS"/>
                <a:cs typeface="Trebuchet MS"/>
              </a:rPr>
              <a:t>strong</a:t>
            </a:r>
            <a:r>
              <a:rPr sz="1000" spc="-65" dirty="0">
                <a:solidFill>
                  <a:srgbClr val="FFFFFF"/>
                </a:solidFill>
                <a:latin typeface="Trebuchet MS"/>
                <a:cs typeface="Trebuchet MS"/>
              </a:rPr>
              <a:t> </a:t>
            </a:r>
            <a:r>
              <a:rPr sz="1000" spc="-15" dirty="0">
                <a:solidFill>
                  <a:srgbClr val="FFFFFF"/>
                </a:solidFill>
                <a:latin typeface="Trebuchet MS"/>
                <a:cs typeface="Trebuchet MS"/>
              </a:rPr>
              <a:t>partnerships</a:t>
            </a:r>
            <a:r>
              <a:rPr sz="1000" spc="-65" dirty="0">
                <a:solidFill>
                  <a:srgbClr val="FFFFFF"/>
                </a:solidFill>
                <a:latin typeface="Trebuchet MS"/>
                <a:cs typeface="Trebuchet MS"/>
              </a:rPr>
              <a:t> </a:t>
            </a:r>
            <a:r>
              <a:rPr sz="1000" spc="-35" dirty="0">
                <a:solidFill>
                  <a:srgbClr val="FFFFFF"/>
                </a:solidFill>
                <a:latin typeface="Trebuchet MS"/>
                <a:cs typeface="Trebuchet MS"/>
              </a:rPr>
              <a:t>with</a:t>
            </a:r>
            <a:r>
              <a:rPr sz="1000" spc="-60" dirty="0">
                <a:solidFill>
                  <a:srgbClr val="FFFFFF"/>
                </a:solidFill>
                <a:latin typeface="Trebuchet MS"/>
                <a:cs typeface="Trebuchet MS"/>
              </a:rPr>
              <a:t> </a:t>
            </a:r>
            <a:r>
              <a:rPr sz="1000" spc="-35" dirty="0">
                <a:solidFill>
                  <a:srgbClr val="FFFFFF"/>
                </a:solidFill>
                <a:latin typeface="Trebuchet MS"/>
                <a:cs typeface="Trebuchet MS"/>
              </a:rPr>
              <a:t>top</a:t>
            </a:r>
            <a:r>
              <a:rPr sz="1000" spc="-65" dirty="0">
                <a:solidFill>
                  <a:srgbClr val="FFFFFF"/>
                </a:solidFill>
                <a:latin typeface="Trebuchet MS"/>
                <a:cs typeface="Trebuchet MS"/>
              </a:rPr>
              <a:t> </a:t>
            </a:r>
            <a:r>
              <a:rPr sz="1000" spc="-10" dirty="0">
                <a:solidFill>
                  <a:srgbClr val="FFFFFF"/>
                </a:solidFill>
                <a:latin typeface="Trebuchet MS"/>
                <a:cs typeface="Trebuchet MS"/>
              </a:rPr>
              <a:t>industries </a:t>
            </a:r>
            <a:r>
              <a:rPr sz="1000" spc="-290" dirty="0">
                <a:solidFill>
                  <a:srgbClr val="FFFFFF"/>
                </a:solidFill>
                <a:latin typeface="Trebuchet MS"/>
                <a:cs typeface="Trebuchet MS"/>
              </a:rPr>
              <a:t> </a:t>
            </a:r>
            <a:r>
              <a:rPr sz="1000" spc="-20" dirty="0">
                <a:solidFill>
                  <a:srgbClr val="FFFFFF"/>
                </a:solidFill>
                <a:latin typeface="Trebuchet MS"/>
                <a:cs typeface="Trebuchet MS"/>
              </a:rPr>
              <a:t>through</a:t>
            </a:r>
            <a:r>
              <a:rPr sz="1000" spc="-60" dirty="0">
                <a:solidFill>
                  <a:srgbClr val="FFFFFF"/>
                </a:solidFill>
                <a:latin typeface="Trebuchet MS"/>
                <a:cs typeface="Trebuchet MS"/>
              </a:rPr>
              <a:t> </a:t>
            </a:r>
            <a:r>
              <a:rPr sz="1000" spc="-30" dirty="0">
                <a:solidFill>
                  <a:srgbClr val="FFFFFF"/>
                </a:solidFill>
                <a:latin typeface="Trebuchet MS"/>
                <a:cs typeface="Trebuchet MS"/>
              </a:rPr>
              <a:t>collaborative</a:t>
            </a:r>
            <a:r>
              <a:rPr sz="1000" spc="-60" dirty="0">
                <a:solidFill>
                  <a:srgbClr val="FFFFFF"/>
                </a:solidFill>
                <a:latin typeface="Trebuchet MS"/>
                <a:cs typeface="Trebuchet MS"/>
              </a:rPr>
              <a:t> </a:t>
            </a:r>
            <a:r>
              <a:rPr sz="1000" spc="-25" dirty="0">
                <a:solidFill>
                  <a:srgbClr val="FFFFFF"/>
                </a:solidFill>
                <a:latin typeface="Trebuchet MS"/>
                <a:cs typeface="Trebuchet MS"/>
              </a:rPr>
              <a:t>research</a:t>
            </a:r>
            <a:r>
              <a:rPr sz="1000" spc="-60" dirty="0">
                <a:solidFill>
                  <a:srgbClr val="FFFFFF"/>
                </a:solidFill>
                <a:latin typeface="Trebuchet MS"/>
                <a:cs typeface="Trebuchet MS"/>
              </a:rPr>
              <a:t> </a:t>
            </a:r>
            <a:r>
              <a:rPr sz="1000" spc="-10" dirty="0">
                <a:solidFill>
                  <a:srgbClr val="FFFFFF"/>
                </a:solidFill>
                <a:latin typeface="Trebuchet MS"/>
                <a:cs typeface="Trebuchet MS"/>
              </a:rPr>
              <a:t>and</a:t>
            </a:r>
            <a:r>
              <a:rPr sz="1000" spc="-60" dirty="0">
                <a:solidFill>
                  <a:srgbClr val="FFFFFF"/>
                </a:solidFill>
                <a:latin typeface="Trebuchet MS"/>
                <a:cs typeface="Trebuchet MS"/>
              </a:rPr>
              <a:t> </a:t>
            </a:r>
            <a:r>
              <a:rPr sz="1000" spc="-15" dirty="0">
                <a:solidFill>
                  <a:srgbClr val="FFFFFF"/>
                </a:solidFill>
                <a:latin typeface="Trebuchet MS"/>
                <a:cs typeface="Trebuchet MS"/>
              </a:rPr>
              <a:t>consultancy</a:t>
            </a:r>
            <a:r>
              <a:rPr sz="1000" spc="-60" dirty="0">
                <a:solidFill>
                  <a:srgbClr val="FFFFFF"/>
                </a:solidFill>
                <a:latin typeface="Trebuchet MS"/>
                <a:cs typeface="Trebuchet MS"/>
              </a:rPr>
              <a:t> </a:t>
            </a:r>
            <a:r>
              <a:rPr sz="1000" spc="-35" dirty="0">
                <a:solidFill>
                  <a:srgbClr val="FFFFFF"/>
                </a:solidFill>
                <a:latin typeface="Trebuchet MS"/>
                <a:cs typeface="Trebuchet MS"/>
              </a:rPr>
              <a:t>projects. </a:t>
            </a:r>
            <a:r>
              <a:rPr sz="1000" spc="-290" dirty="0">
                <a:solidFill>
                  <a:srgbClr val="FFFFFF"/>
                </a:solidFill>
                <a:latin typeface="Trebuchet MS"/>
                <a:cs typeface="Trebuchet MS"/>
              </a:rPr>
              <a:t> </a:t>
            </a:r>
            <a:r>
              <a:rPr sz="1000" spc="-30" dirty="0">
                <a:solidFill>
                  <a:srgbClr val="FFFFFF"/>
                </a:solidFill>
                <a:latin typeface="Trebuchet MS"/>
                <a:cs typeface="Trebuchet MS"/>
              </a:rPr>
              <a:t>They </a:t>
            </a:r>
            <a:r>
              <a:rPr sz="1000" spc="-10" dirty="0">
                <a:solidFill>
                  <a:srgbClr val="FFFFFF"/>
                </a:solidFill>
                <a:latin typeface="Trebuchet MS"/>
                <a:cs typeface="Trebuchet MS"/>
              </a:rPr>
              <a:t>also </a:t>
            </a:r>
            <a:r>
              <a:rPr sz="1000" spc="-15" dirty="0">
                <a:solidFill>
                  <a:srgbClr val="FFFFFF"/>
                </a:solidFill>
                <a:latin typeface="Trebuchet MS"/>
                <a:cs typeface="Trebuchet MS"/>
              </a:rPr>
              <a:t>advise </a:t>
            </a:r>
            <a:r>
              <a:rPr sz="1000" spc="-30" dirty="0">
                <a:solidFill>
                  <a:srgbClr val="FFFFFF"/>
                </a:solidFill>
                <a:latin typeface="Trebuchet MS"/>
                <a:cs typeface="Trebuchet MS"/>
              </a:rPr>
              <a:t>several </a:t>
            </a:r>
            <a:r>
              <a:rPr sz="1000" spc="-20" dirty="0">
                <a:solidFill>
                  <a:srgbClr val="FFFFFF"/>
                </a:solidFill>
                <a:latin typeface="Trebuchet MS"/>
                <a:cs typeface="Trebuchet MS"/>
              </a:rPr>
              <a:t>startups </a:t>
            </a:r>
            <a:r>
              <a:rPr sz="1000" dirty="0">
                <a:solidFill>
                  <a:srgbClr val="FFFFFF"/>
                </a:solidFill>
                <a:latin typeface="Trebuchet MS"/>
                <a:cs typeface="Trebuchet MS"/>
              </a:rPr>
              <a:t>in </a:t>
            </a:r>
            <a:r>
              <a:rPr sz="1000" spc="-35" dirty="0">
                <a:solidFill>
                  <a:srgbClr val="FFFFFF"/>
                </a:solidFill>
                <a:latin typeface="Trebuchet MS"/>
                <a:cs typeface="Trebuchet MS"/>
              </a:rPr>
              <a:t>the</a:t>
            </a:r>
            <a:r>
              <a:rPr sz="1000" spc="-30" dirty="0">
                <a:solidFill>
                  <a:srgbClr val="FFFFFF"/>
                </a:solidFill>
                <a:latin typeface="Trebuchet MS"/>
                <a:cs typeface="Trebuchet MS"/>
              </a:rPr>
              <a:t> country </a:t>
            </a:r>
            <a:r>
              <a:rPr sz="1000" spc="-10" dirty="0">
                <a:solidFill>
                  <a:srgbClr val="FFFFFF"/>
                </a:solidFill>
                <a:latin typeface="Trebuchet MS"/>
                <a:cs typeface="Trebuchet MS"/>
              </a:rPr>
              <a:t>and </a:t>
            </a:r>
            <a:r>
              <a:rPr sz="1000" spc="-5" dirty="0">
                <a:solidFill>
                  <a:srgbClr val="FFFFFF"/>
                </a:solidFill>
                <a:latin typeface="Trebuchet MS"/>
                <a:cs typeface="Trebuchet MS"/>
              </a:rPr>
              <a:t> </a:t>
            </a:r>
            <a:r>
              <a:rPr sz="1000" spc="-30" dirty="0">
                <a:solidFill>
                  <a:srgbClr val="FFFFFF"/>
                </a:solidFill>
                <a:latin typeface="Trebuchet MS"/>
                <a:cs typeface="Trebuchet MS"/>
              </a:rPr>
              <a:t>abroad.</a:t>
            </a:r>
            <a:r>
              <a:rPr sz="1000" spc="-25" dirty="0">
                <a:solidFill>
                  <a:srgbClr val="FFFFFF"/>
                </a:solidFill>
                <a:latin typeface="Trebuchet MS"/>
                <a:cs typeface="Trebuchet MS"/>
              </a:rPr>
              <a:t> </a:t>
            </a:r>
            <a:r>
              <a:rPr sz="1000" spc="-30" dirty="0">
                <a:solidFill>
                  <a:srgbClr val="FFFFFF"/>
                </a:solidFill>
                <a:latin typeface="Trebuchet MS"/>
                <a:cs typeface="Trebuchet MS"/>
              </a:rPr>
              <a:t>They</a:t>
            </a:r>
            <a:r>
              <a:rPr sz="1000" spc="-25" dirty="0">
                <a:solidFill>
                  <a:srgbClr val="FFFFFF"/>
                </a:solidFill>
                <a:latin typeface="Trebuchet MS"/>
                <a:cs typeface="Trebuchet MS"/>
              </a:rPr>
              <a:t> </a:t>
            </a:r>
            <a:r>
              <a:rPr sz="1000" spc="-10" dirty="0">
                <a:solidFill>
                  <a:srgbClr val="FFFFFF"/>
                </a:solidFill>
                <a:latin typeface="Trebuchet MS"/>
                <a:cs typeface="Trebuchet MS"/>
              </a:rPr>
              <a:t>also</a:t>
            </a:r>
            <a:r>
              <a:rPr sz="1000" spc="-5" dirty="0">
                <a:solidFill>
                  <a:srgbClr val="FFFFFF"/>
                </a:solidFill>
                <a:latin typeface="Trebuchet MS"/>
                <a:cs typeface="Trebuchet MS"/>
              </a:rPr>
              <a:t> </a:t>
            </a:r>
            <a:r>
              <a:rPr sz="1000" spc="-30" dirty="0">
                <a:solidFill>
                  <a:srgbClr val="FFFFFF"/>
                </a:solidFill>
                <a:latin typeface="Trebuchet MS"/>
                <a:cs typeface="Trebuchet MS"/>
              </a:rPr>
              <a:t>regularly</a:t>
            </a:r>
            <a:r>
              <a:rPr sz="1000" spc="-25" dirty="0">
                <a:solidFill>
                  <a:srgbClr val="FFFFFF"/>
                </a:solidFill>
                <a:latin typeface="Trebuchet MS"/>
                <a:cs typeface="Trebuchet MS"/>
              </a:rPr>
              <a:t> </a:t>
            </a:r>
            <a:r>
              <a:rPr sz="1000" spc="-40" dirty="0">
                <a:solidFill>
                  <a:srgbClr val="FFFFFF"/>
                </a:solidFill>
                <a:latin typeface="Trebuchet MS"/>
                <a:cs typeface="Trebuchet MS"/>
              </a:rPr>
              <a:t>feature</a:t>
            </a:r>
            <a:r>
              <a:rPr sz="1000" spc="-35" dirty="0">
                <a:solidFill>
                  <a:srgbClr val="FFFFFF"/>
                </a:solidFill>
                <a:latin typeface="Trebuchet MS"/>
                <a:cs typeface="Trebuchet MS"/>
              </a:rPr>
              <a:t> </a:t>
            </a:r>
            <a:r>
              <a:rPr sz="1000" dirty="0">
                <a:solidFill>
                  <a:srgbClr val="FFFFFF"/>
                </a:solidFill>
                <a:latin typeface="Trebuchet MS"/>
                <a:cs typeface="Trebuchet MS"/>
              </a:rPr>
              <a:t>in</a:t>
            </a:r>
            <a:r>
              <a:rPr sz="1000" spc="5" dirty="0">
                <a:solidFill>
                  <a:srgbClr val="FFFFFF"/>
                </a:solidFill>
                <a:latin typeface="Trebuchet MS"/>
                <a:cs typeface="Trebuchet MS"/>
              </a:rPr>
              <a:t> </a:t>
            </a:r>
            <a:r>
              <a:rPr sz="1000" spc="-20" dirty="0">
                <a:solidFill>
                  <a:srgbClr val="FFFFFF"/>
                </a:solidFill>
                <a:latin typeface="Trebuchet MS"/>
                <a:cs typeface="Trebuchet MS"/>
              </a:rPr>
              <a:t>high-level </a:t>
            </a:r>
            <a:r>
              <a:rPr sz="1000" spc="-15" dirty="0">
                <a:solidFill>
                  <a:srgbClr val="FFFFFF"/>
                </a:solidFill>
                <a:latin typeface="Trebuchet MS"/>
                <a:cs typeface="Trebuchet MS"/>
              </a:rPr>
              <a:t> </a:t>
            </a:r>
            <a:r>
              <a:rPr sz="1000" spc="-30" dirty="0">
                <a:solidFill>
                  <a:srgbClr val="FFFFFF"/>
                </a:solidFill>
                <a:latin typeface="Trebuchet MS"/>
                <a:cs typeface="Trebuchet MS"/>
              </a:rPr>
              <a:t>government </a:t>
            </a:r>
            <a:r>
              <a:rPr sz="1000" spc="-25" dirty="0">
                <a:solidFill>
                  <a:srgbClr val="FFFFFF"/>
                </a:solidFill>
                <a:latin typeface="Trebuchet MS"/>
                <a:cs typeface="Trebuchet MS"/>
              </a:rPr>
              <a:t>committees deliberating </a:t>
            </a:r>
            <a:r>
              <a:rPr sz="1000" spc="-15" dirty="0">
                <a:solidFill>
                  <a:srgbClr val="FFFFFF"/>
                </a:solidFill>
                <a:latin typeface="Trebuchet MS"/>
                <a:cs typeface="Trebuchet MS"/>
              </a:rPr>
              <a:t>on </a:t>
            </a:r>
            <a:r>
              <a:rPr sz="1000" spc="35" dirty="0">
                <a:solidFill>
                  <a:srgbClr val="FFFFFF"/>
                </a:solidFill>
                <a:latin typeface="Trebuchet MS"/>
                <a:cs typeface="Trebuchet MS"/>
              </a:rPr>
              <a:t>AI </a:t>
            </a:r>
            <a:r>
              <a:rPr sz="1000" spc="-10" dirty="0">
                <a:solidFill>
                  <a:srgbClr val="FFFFFF"/>
                </a:solidFill>
                <a:latin typeface="Trebuchet MS"/>
                <a:cs typeface="Trebuchet MS"/>
              </a:rPr>
              <a:t>policies and </a:t>
            </a:r>
            <a:r>
              <a:rPr sz="1000" spc="-5" dirty="0">
                <a:solidFill>
                  <a:srgbClr val="FFFFFF"/>
                </a:solidFill>
                <a:latin typeface="Trebuchet MS"/>
                <a:cs typeface="Trebuchet MS"/>
              </a:rPr>
              <a:t> </a:t>
            </a:r>
            <a:r>
              <a:rPr sz="1000" spc="-30" dirty="0">
                <a:solidFill>
                  <a:srgbClr val="FFFFFF"/>
                </a:solidFill>
                <a:latin typeface="Trebuchet MS"/>
                <a:cs typeface="Trebuchet MS"/>
              </a:rPr>
              <a:t>deployment.</a:t>
            </a:r>
            <a:endParaRPr sz="1000">
              <a:latin typeface="Trebuchet MS"/>
              <a:cs typeface="Trebuchet MS"/>
            </a:endParaRPr>
          </a:p>
          <a:p>
            <a:pPr marL="12700" marR="5080" algn="just">
              <a:lnSpc>
                <a:spcPct val="108300"/>
              </a:lnSpc>
              <a:spcBef>
                <a:spcPts val="570"/>
              </a:spcBef>
            </a:pPr>
            <a:r>
              <a:rPr sz="1000" spc="-35" dirty="0">
                <a:solidFill>
                  <a:srgbClr val="FFFFFF"/>
                </a:solidFill>
                <a:latin typeface="Trebuchet MS"/>
                <a:cs typeface="Trebuchet MS"/>
              </a:rPr>
              <a:t>Yardi </a:t>
            </a:r>
            <a:r>
              <a:rPr sz="1000" spc="50" dirty="0">
                <a:solidFill>
                  <a:srgbClr val="FFFFFF"/>
                </a:solidFill>
                <a:latin typeface="Trebuchet MS"/>
                <a:cs typeface="Trebuchet MS"/>
              </a:rPr>
              <a:t>ScAI </a:t>
            </a:r>
            <a:r>
              <a:rPr sz="1000" spc="-25" dirty="0">
                <a:solidFill>
                  <a:srgbClr val="FFFFFF"/>
                </a:solidFill>
                <a:latin typeface="Trebuchet MS"/>
                <a:cs typeface="Trebuchet MS"/>
              </a:rPr>
              <a:t>was initially </a:t>
            </a:r>
            <a:r>
              <a:rPr sz="1000" spc="-20" dirty="0">
                <a:solidFill>
                  <a:srgbClr val="FFFFFF"/>
                </a:solidFill>
                <a:latin typeface="Trebuchet MS"/>
                <a:cs typeface="Trebuchet MS"/>
              </a:rPr>
              <a:t>supported </a:t>
            </a:r>
            <a:r>
              <a:rPr sz="1000" spc="-30" dirty="0">
                <a:solidFill>
                  <a:srgbClr val="FFFFFF"/>
                </a:solidFill>
                <a:latin typeface="Trebuchet MS"/>
                <a:cs typeface="Trebuchet MS"/>
              </a:rPr>
              <a:t>by </a:t>
            </a:r>
            <a:r>
              <a:rPr sz="1000" spc="-15" dirty="0">
                <a:solidFill>
                  <a:srgbClr val="FFFFFF"/>
                </a:solidFill>
                <a:latin typeface="Trebuchet MS"/>
                <a:cs typeface="Trebuchet MS"/>
              </a:rPr>
              <a:t>seed </a:t>
            </a:r>
            <a:r>
              <a:rPr sz="1000" spc="-5" dirty="0">
                <a:solidFill>
                  <a:srgbClr val="FFFFFF"/>
                </a:solidFill>
                <a:latin typeface="Trebuchet MS"/>
                <a:cs typeface="Trebuchet MS"/>
              </a:rPr>
              <a:t>funding </a:t>
            </a:r>
            <a:r>
              <a:rPr sz="1000" spc="-35" dirty="0">
                <a:solidFill>
                  <a:srgbClr val="FFFFFF"/>
                </a:solidFill>
                <a:latin typeface="Trebuchet MS"/>
                <a:cs typeface="Trebuchet MS"/>
              </a:rPr>
              <a:t>from </a:t>
            </a:r>
            <a:r>
              <a:rPr sz="1000" spc="-290" dirty="0">
                <a:solidFill>
                  <a:srgbClr val="FFFFFF"/>
                </a:solidFill>
                <a:latin typeface="Trebuchet MS"/>
                <a:cs typeface="Trebuchet MS"/>
              </a:rPr>
              <a:t> </a:t>
            </a:r>
            <a:r>
              <a:rPr sz="1000" spc="-25" dirty="0">
                <a:solidFill>
                  <a:srgbClr val="FFFFFF"/>
                </a:solidFill>
                <a:latin typeface="Trebuchet MS"/>
                <a:cs typeface="Trebuchet MS"/>
              </a:rPr>
              <a:t>Google </a:t>
            </a:r>
            <a:r>
              <a:rPr sz="1000" spc="-10" dirty="0">
                <a:solidFill>
                  <a:srgbClr val="FFFFFF"/>
                </a:solidFill>
                <a:latin typeface="Trebuchet MS"/>
                <a:cs typeface="Trebuchet MS"/>
              </a:rPr>
              <a:t>and </a:t>
            </a:r>
            <a:r>
              <a:rPr sz="1000" spc="-25" dirty="0">
                <a:solidFill>
                  <a:srgbClr val="FFFFFF"/>
                </a:solidFill>
                <a:latin typeface="Trebuchet MS"/>
                <a:cs typeface="Trebuchet MS"/>
              </a:rPr>
              <a:t>Mr. </a:t>
            </a:r>
            <a:r>
              <a:rPr sz="1000" spc="-5" dirty="0">
                <a:solidFill>
                  <a:srgbClr val="FFFFFF"/>
                </a:solidFill>
                <a:latin typeface="Trebuchet MS"/>
                <a:cs typeface="Trebuchet MS"/>
              </a:rPr>
              <a:t>Arun </a:t>
            </a:r>
            <a:r>
              <a:rPr sz="1000" spc="-10" dirty="0">
                <a:solidFill>
                  <a:srgbClr val="FFFFFF"/>
                </a:solidFill>
                <a:latin typeface="Trebuchet MS"/>
                <a:cs typeface="Trebuchet MS"/>
              </a:rPr>
              <a:t>Duggal, </a:t>
            </a:r>
            <a:r>
              <a:rPr sz="1000" spc="-20" dirty="0">
                <a:solidFill>
                  <a:srgbClr val="FFFFFF"/>
                </a:solidFill>
                <a:latin typeface="Trebuchet MS"/>
                <a:cs typeface="Trebuchet MS"/>
              </a:rPr>
              <a:t>and, subsequently, </a:t>
            </a:r>
            <a:r>
              <a:rPr sz="1000" spc="-30" dirty="0">
                <a:solidFill>
                  <a:srgbClr val="FFFFFF"/>
                </a:solidFill>
                <a:latin typeface="Trebuchet MS"/>
                <a:cs typeface="Trebuchet MS"/>
              </a:rPr>
              <a:t>a </a:t>
            </a:r>
            <a:r>
              <a:rPr sz="1000" spc="95" dirty="0">
                <a:solidFill>
                  <a:srgbClr val="FFFFFF"/>
                </a:solidFill>
                <a:latin typeface="Trebuchet MS"/>
                <a:cs typeface="Trebuchet MS"/>
              </a:rPr>
              <a:t>US$ </a:t>
            </a:r>
            <a:r>
              <a:rPr sz="1000" spc="-290" dirty="0">
                <a:solidFill>
                  <a:srgbClr val="FFFFFF"/>
                </a:solidFill>
                <a:latin typeface="Trebuchet MS"/>
                <a:cs typeface="Trebuchet MS"/>
              </a:rPr>
              <a:t> </a:t>
            </a:r>
            <a:r>
              <a:rPr sz="1000" spc="85" dirty="0">
                <a:solidFill>
                  <a:srgbClr val="FFFFFF"/>
                </a:solidFill>
                <a:latin typeface="Trebuchet MS"/>
                <a:cs typeface="Trebuchet MS"/>
              </a:rPr>
              <a:t>10 </a:t>
            </a:r>
            <a:r>
              <a:rPr sz="1000" spc="-15" dirty="0">
                <a:solidFill>
                  <a:srgbClr val="FFFFFF"/>
                </a:solidFill>
                <a:latin typeface="Trebuchet MS"/>
                <a:cs typeface="Trebuchet MS"/>
              </a:rPr>
              <a:t>million </a:t>
            </a:r>
            <a:r>
              <a:rPr sz="1000" spc="-5" dirty="0">
                <a:solidFill>
                  <a:srgbClr val="FFFFFF"/>
                </a:solidFill>
                <a:latin typeface="Trebuchet MS"/>
                <a:cs typeface="Trebuchet MS"/>
              </a:rPr>
              <a:t>funding </a:t>
            </a:r>
            <a:r>
              <a:rPr sz="1000" spc="-35" dirty="0">
                <a:solidFill>
                  <a:srgbClr val="FFFFFF"/>
                </a:solidFill>
                <a:latin typeface="Trebuchet MS"/>
                <a:cs typeface="Trebuchet MS"/>
              </a:rPr>
              <a:t>from </a:t>
            </a:r>
            <a:r>
              <a:rPr sz="1000" spc="-25" dirty="0">
                <a:solidFill>
                  <a:srgbClr val="FFFFFF"/>
                </a:solidFill>
                <a:latin typeface="Trebuchet MS"/>
                <a:cs typeface="Trebuchet MS"/>
              </a:rPr>
              <a:t>Mr. </a:t>
            </a:r>
            <a:r>
              <a:rPr sz="1000" spc="-10" dirty="0">
                <a:solidFill>
                  <a:srgbClr val="FFFFFF"/>
                </a:solidFill>
                <a:latin typeface="Trebuchet MS"/>
                <a:cs typeface="Trebuchet MS"/>
              </a:rPr>
              <a:t>Anant </a:t>
            </a:r>
            <a:r>
              <a:rPr sz="1000" spc="-40" dirty="0">
                <a:solidFill>
                  <a:srgbClr val="FFFFFF"/>
                </a:solidFill>
                <a:latin typeface="Trebuchet MS"/>
                <a:cs typeface="Trebuchet MS"/>
              </a:rPr>
              <a:t>Yardi, </a:t>
            </a:r>
            <a:r>
              <a:rPr sz="1000" spc="-35" dirty="0">
                <a:solidFill>
                  <a:srgbClr val="FFFFFF"/>
                </a:solidFill>
                <a:latin typeface="Trebuchet MS"/>
                <a:cs typeface="Trebuchet MS"/>
              </a:rPr>
              <a:t>the </a:t>
            </a:r>
            <a:r>
              <a:rPr sz="1000" spc="25" dirty="0">
                <a:solidFill>
                  <a:srgbClr val="FFFFFF"/>
                </a:solidFill>
                <a:latin typeface="Trebuchet MS"/>
                <a:cs typeface="Trebuchet MS"/>
              </a:rPr>
              <a:t>CEO </a:t>
            </a:r>
            <a:r>
              <a:rPr sz="1000" spc="-40" dirty="0">
                <a:solidFill>
                  <a:srgbClr val="FFFFFF"/>
                </a:solidFill>
                <a:latin typeface="Trebuchet MS"/>
                <a:cs typeface="Trebuchet MS"/>
              </a:rPr>
              <a:t>of </a:t>
            </a:r>
            <a:r>
              <a:rPr sz="1000" spc="-35" dirty="0">
                <a:solidFill>
                  <a:srgbClr val="FFFFFF"/>
                </a:solidFill>
                <a:latin typeface="Trebuchet MS"/>
                <a:cs typeface="Trebuchet MS"/>
              </a:rPr>
              <a:t> Yardi </a:t>
            </a:r>
            <a:r>
              <a:rPr sz="1000" spc="-5" dirty="0">
                <a:solidFill>
                  <a:srgbClr val="FFFFFF"/>
                </a:solidFill>
                <a:latin typeface="Trebuchet MS"/>
                <a:cs typeface="Trebuchet MS"/>
              </a:rPr>
              <a:t>Systems. </a:t>
            </a:r>
            <a:r>
              <a:rPr sz="1000" dirty="0">
                <a:solidFill>
                  <a:srgbClr val="FFFFFF"/>
                </a:solidFill>
                <a:latin typeface="Trebuchet MS"/>
                <a:cs typeface="Trebuchet MS"/>
              </a:rPr>
              <a:t>This </a:t>
            </a:r>
            <a:r>
              <a:rPr sz="1000" spc="-5" dirty="0">
                <a:solidFill>
                  <a:srgbClr val="FFFFFF"/>
                </a:solidFill>
                <a:latin typeface="Trebuchet MS"/>
                <a:cs typeface="Trebuchet MS"/>
              </a:rPr>
              <a:t>funding </a:t>
            </a:r>
            <a:r>
              <a:rPr sz="1000" spc="-15" dirty="0">
                <a:solidFill>
                  <a:srgbClr val="FFFFFF"/>
                </a:solidFill>
                <a:latin typeface="Trebuchet MS"/>
                <a:cs typeface="Trebuchet MS"/>
              </a:rPr>
              <a:t>enables </a:t>
            </a:r>
            <a:r>
              <a:rPr sz="1000" spc="50" dirty="0">
                <a:solidFill>
                  <a:srgbClr val="FFFFFF"/>
                </a:solidFill>
                <a:latin typeface="Trebuchet MS"/>
                <a:cs typeface="Trebuchet MS"/>
              </a:rPr>
              <a:t>ScAI </a:t>
            </a:r>
            <a:r>
              <a:rPr sz="1000" spc="-55" dirty="0">
                <a:solidFill>
                  <a:srgbClr val="FFFFFF"/>
                </a:solidFill>
                <a:latin typeface="Trebuchet MS"/>
                <a:cs typeface="Trebuchet MS"/>
              </a:rPr>
              <a:t>to </a:t>
            </a:r>
            <a:r>
              <a:rPr sz="1000" spc="-25" dirty="0">
                <a:solidFill>
                  <a:srgbClr val="FFFFFF"/>
                </a:solidFill>
                <a:latin typeface="Trebuchet MS"/>
                <a:cs typeface="Trebuchet MS"/>
              </a:rPr>
              <a:t>undertake </a:t>
            </a:r>
            <a:r>
              <a:rPr sz="1000" spc="-20" dirty="0">
                <a:solidFill>
                  <a:srgbClr val="FFFFFF"/>
                </a:solidFill>
                <a:latin typeface="Trebuchet MS"/>
                <a:cs typeface="Trebuchet MS"/>
              </a:rPr>
              <a:t> various </a:t>
            </a:r>
            <a:r>
              <a:rPr sz="1000" dirty="0">
                <a:solidFill>
                  <a:srgbClr val="FFFFFF"/>
                </a:solidFill>
                <a:latin typeface="Trebuchet MS"/>
                <a:cs typeface="Trebuchet MS"/>
              </a:rPr>
              <a:t>schemes </a:t>
            </a:r>
            <a:r>
              <a:rPr sz="1000" spc="-55" dirty="0">
                <a:solidFill>
                  <a:srgbClr val="FFFFFF"/>
                </a:solidFill>
                <a:latin typeface="Trebuchet MS"/>
                <a:cs typeface="Trebuchet MS"/>
              </a:rPr>
              <a:t>to</a:t>
            </a:r>
            <a:r>
              <a:rPr sz="1000" spc="-50" dirty="0">
                <a:solidFill>
                  <a:srgbClr val="FFFFFF"/>
                </a:solidFill>
                <a:latin typeface="Trebuchet MS"/>
                <a:cs typeface="Trebuchet MS"/>
              </a:rPr>
              <a:t> </a:t>
            </a:r>
            <a:r>
              <a:rPr sz="1000" spc="-20" dirty="0">
                <a:solidFill>
                  <a:srgbClr val="FFFFFF"/>
                </a:solidFill>
                <a:latin typeface="Trebuchet MS"/>
                <a:cs typeface="Trebuchet MS"/>
              </a:rPr>
              <a:t>kickstart </a:t>
            </a:r>
            <a:r>
              <a:rPr sz="1000" spc="-30" dirty="0">
                <a:solidFill>
                  <a:srgbClr val="FFFFFF"/>
                </a:solidFill>
                <a:latin typeface="Trebuchet MS"/>
                <a:cs typeface="Trebuchet MS"/>
              </a:rPr>
              <a:t>a </a:t>
            </a:r>
            <a:r>
              <a:rPr sz="1000" spc="-20" dirty="0">
                <a:solidFill>
                  <a:srgbClr val="FFFFFF"/>
                </a:solidFill>
                <a:latin typeface="Trebuchet MS"/>
                <a:cs typeface="Trebuchet MS"/>
              </a:rPr>
              <a:t>strong </a:t>
            </a:r>
            <a:r>
              <a:rPr sz="1000" spc="-15" dirty="0">
                <a:solidFill>
                  <a:srgbClr val="FFFFFF"/>
                </a:solidFill>
                <a:latin typeface="Trebuchet MS"/>
                <a:cs typeface="Trebuchet MS"/>
              </a:rPr>
              <a:t>academic </a:t>
            </a:r>
            <a:r>
              <a:rPr sz="1000" spc="-25" dirty="0">
                <a:solidFill>
                  <a:srgbClr val="FFFFFF"/>
                </a:solidFill>
                <a:latin typeface="Trebuchet MS"/>
                <a:cs typeface="Trebuchet MS"/>
              </a:rPr>
              <a:t>unit. </a:t>
            </a:r>
            <a:r>
              <a:rPr sz="1000" spc="-20" dirty="0">
                <a:solidFill>
                  <a:srgbClr val="FFFFFF"/>
                </a:solidFill>
                <a:latin typeface="Trebuchet MS"/>
                <a:cs typeface="Trebuchet MS"/>
              </a:rPr>
              <a:t> </a:t>
            </a:r>
            <a:r>
              <a:rPr sz="1000" spc="-15" dirty="0">
                <a:solidFill>
                  <a:srgbClr val="FFFFFF"/>
                </a:solidFill>
                <a:latin typeface="Trebuchet MS"/>
                <a:cs typeface="Trebuchet MS"/>
              </a:rPr>
              <a:t>These </a:t>
            </a:r>
            <a:r>
              <a:rPr sz="1000" spc="-10" dirty="0">
                <a:solidFill>
                  <a:srgbClr val="FFFFFF"/>
                </a:solidFill>
                <a:latin typeface="Trebuchet MS"/>
                <a:cs typeface="Trebuchet MS"/>
              </a:rPr>
              <a:t>include </a:t>
            </a:r>
            <a:r>
              <a:rPr sz="1000" spc="-45" dirty="0">
                <a:solidFill>
                  <a:srgbClr val="FFFFFF"/>
                </a:solidFill>
                <a:latin typeface="Trebuchet MS"/>
                <a:cs typeface="Trebuchet MS"/>
              </a:rPr>
              <a:t>travel </a:t>
            </a:r>
            <a:r>
              <a:rPr sz="1000" spc="-20" dirty="0">
                <a:solidFill>
                  <a:srgbClr val="FFFFFF"/>
                </a:solidFill>
                <a:latin typeface="Trebuchet MS"/>
                <a:cs typeface="Trebuchet MS"/>
              </a:rPr>
              <a:t>grants </a:t>
            </a:r>
            <a:r>
              <a:rPr sz="1000" spc="-55" dirty="0">
                <a:solidFill>
                  <a:srgbClr val="FFFFFF"/>
                </a:solidFill>
                <a:latin typeface="Trebuchet MS"/>
                <a:cs typeface="Trebuchet MS"/>
              </a:rPr>
              <a:t>to </a:t>
            </a:r>
            <a:r>
              <a:rPr sz="1000" spc="-10" dirty="0">
                <a:solidFill>
                  <a:srgbClr val="FFFFFF"/>
                </a:solidFill>
                <a:latin typeface="Trebuchet MS"/>
                <a:cs typeface="Trebuchet MS"/>
              </a:rPr>
              <a:t>students and </a:t>
            </a:r>
            <a:r>
              <a:rPr sz="1000" spc="-30" dirty="0">
                <a:solidFill>
                  <a:srgbClr val="FFFFFF"/>
                </a:solidFill>
                <a:latin typeface="Trebuchet MS"/>
                <a:cs typeface="Trebuchet MS"/>
              </a:rPr>
              <a:t>faculty </a:t>
            </a:r>
            <a:r>
              <a:rPr sz="1000" spc="-45" dirty="0">
                <a:solidFill>
                  <a:srgbClr val="FFFFFF"/>
                </a:solidFill>
                <a:latin typeface="Trebuchet MS"/>
                <a:cs typeface="Trebuchet MS"/>
              </a:rPr>
              <a:t>for </a:t>
            </a:r>
            <a:r>
              <a:rPr sz="1000" spc="-40" dirty="0">
                <a:solidFill>
                  <a:srgbClr val="FFFFFF"/>
                </a:solidFill>
                <a:latin typeface="Trebuchet MS"/>
                <a:cs typeface="Trebuchet MS"/>
              </a:rPr>
              <a:t> </a:t>
            </a:r>
            <a:r>
              <a:rPr sz="1000" spc="-20" dirty="0">
                <a:solidFill>
                  <a:srgbClr val="FFFFFF"/>
                </a:solidFill>
                <a:latin typeface="Trebuchet MS"/>
                <a:cs typeface="Trebuchet MS"/>
              </a:rPr>
              <a:t>presenting </a:t>
            </a:r>
            <a:r>
              <a:rPr sz="1000" spc="-15" dirty="0">
                <a:solidFill>
                  <a:srgbClr val="FFFFFF"/>
                </a:solidFill>
                <a:latin typeface="Trebuchet MS"/>
                <a:cs typeface="Trebuchet MS"/>
              </a:rPr>
              <a:t>papers </a:t>
            </a:r>
            <a:r>
              <a:rPr sz="1000" spc="-45" dirty="0">
                <a:solidFill>
                  <a:srgbClr val="FFFFFF"/>
                </a:solidFill>
                <a:latin typeface="Trebuchet MS"/>
                <a:cs typeface="Trebuchet MS"/>
              </a:rPr>
              <a:t>at </a:t>
            </a:r>
            <a:r>
              <a:rPr sz="1000" spc="-35" dirty="0">
                <a:solidFill>
                  <a:srgbClr val="FFFFFF"/>
                </a:solidFill>
                <a:latin typeface="Trebuchet MS"/>
                <a:cs typeface="Trebuchet MS"/>
              </a:rPr>
              <a:t>top </a:t>
            </a:r>
            <a:r>
              <a:rPr sz="1000" spc="-25" dirty="0">
                <a:solidFill>
                  <a:srgbClr val="FFFFFF"/>
                </a:solidFill>
                <a:latin typeface="Trebuchet MS"/>
                <a:cs typeface="Trebuchet MS"/>
              </a:rPr>
              <a:t>conferences, </a:t>
            </a:r>
            <a:r>
              <a:rPr sz="1000" spc="-20" dirty="0">
                <a:solidFill>
                  <a:srgbClr val="FFFFFF"/>
                </a:solidFill>
                <a:latin typeface="Trebuchet MS"/>
                <a:cs typeface="Trebuchet MS"/>
              </a:rPr>
              <a:t>open </a:t>
            </a:r>
            <a:r>
              <a:rPr sz="1000" dirty="0">
                <a:solidFill>
                  <a:srgbClr val="FFFFFF"/>
                </a:solidFill>
                <a:latin typeface="Trebuchet MS"/>
                <a:cs typeface="Trebuchet MS"/>
              </a:rPr>
              <a:t>access </a:t>
            </a:r>
            <a:r>
              <a:rPr sz="1000" spc="-25" dirty="0">
                <a:solidFill>
                  <a:srgbClr val="FFFFFF"/>
                </a:solidFill>
                <a:latin typeface="Trebuchet MS"/>
                <a:cs typeface="Trebuchet MS"/>
              </a:rPr>
              <a:t>fees </a:t>
            </a:r>
            <a:r>
              <a:rPr sz="1000" spc="-20" dirty="0">
                <a:solidFill>
                  <a:srgbClr val="FFFFFF"/>
                </a:solidFill>
                <a:latin typeface="Trebuchet MS"/>
                <a:cs typeface="Trebuchet MS"/>
              </a:rPr>
              <a:t> </a:t>
            </a:r>
            <a:r>
              <a:rPr sz="1000" spc="-45" dirty="0">
                <a:solidFill>
                  <a:srgbClr val="FFFFFF"/>
                </a:solidFill>
                <a:latin typeface="Trebuchet MS"/>
                <a:cs typeface="Trebuchet MS"/>
              </a:rPr>
              <a:t>for</a:t>
            </a:r>
            <a:r>
              <a:rPr sz="1000" spc="210" dirty="0">
                <a:solidFill>
                  <a:srgbClr val="FFFFFF"/>
                </a:solidFill>
                <a:latin typeface="Trebuchet MS"/>
                <a:cs typeface="Trebuchet MS"/>
              </a:rPr>
              <a:t> </a:t>
            </a:r>
            <a:r>
              <a:rPr sz="1000" dirty="0">
                <a:solidFill>
                  <a:srgbClr val="FFFFFF"/>
                </a:solidFill>
                <a:latin typeface="Trebuchet MS"/>
                <a:cs typeface="Trebuchet MS"/>
              </a:rPr>
              <a:t>publishing </a:t>
            </a:r>
            <a:r>
              <a:rPr sz="1000" spc="-15" dirty="0">
                <a:solidFill>
                  <a:srgbClr val="FFFFFF"/>
                </a:solidFill>
                <a:latin typeface="Trebuchet MS"/>
                <a:cs typeface="Trebuchet MS"/>
              </a:rPr>
              <a:t>papers </a:t>
            </a:r>
            <a:r>
              <a:rPr sz="1000" spc="-45" dirty="0">
                <a:solidFill>
                  <a:srgbClr val="FFFFFF"/>
                </a:solidFill>
                <a:latin typeface="Trebuchet MS"/>
                <a:cs typeface="Trebuchet MS"/>
              </a:rPr>
              <a:t>at</a:t>
            </a:r>
            <a:r>
              <a:rPr sz="1000" spc="210" dirty="0">
                <a:solidFill>
                  <a:srgbClr val="FFFFFF"/>
                </a:solidFill>
                <a:latin typeface="Trebuchet MS"/>
                <a:cs typeface="Trebuchet MS"/>
              </a:rPr>
              <a:t> </a:t>
            </a:r>
            <a:r>
              <a:rPr sz="1000" spc="-30" dirty="0">
                <a:solidFill>
                  <a:srgbClr val="FFFFFF"/>
                </a:solidFill>
                <a:latin typeface="Trebuchet MS"/>
                <a:cs typeface="Trebuchet MS"/>
              </a:rPr>
              <a:t>reputed journals, </a:t>
            </a:r>
            <a:r>
              <a:rPr sz="1000" spc="-15" dirty="0">
                <a:solidFill>
                  <a:srgbClr val="FFFFFF"/>
                </a:solidFill>
                <a:latin typeface="Trebuchet MS"/>
                <a:cs typeface="Trebuchet MS"/>
              </a:rPr>
              <a:t>fellowships </a:t>
            </a:r>
            <a:r>
              <a:rPr sz="1000" spc="-10" dirty="0">
                <a:solidFill>
                  <a:srgbClr val="FFFFFF"/>
                </a:solidFill>
                <a:latin typeface="Trebuchet MS"/>
                <a:cs typeface="Trebuchet MS"/>
              </a:rPr>
              <a:t> </a:t>
            </a:r>
            <a:r>
              <a:rPr sz="1000" spc="-55" dirty="0">
                <a:solidFill>
                  <a:srgbClr val="FFFFFF"/>
                </a:solidFill>
                <a:latin typeface="Trebuchet MS"/>
                <a:cs typeface="Trebuchet MS"/>
              </a:rPr>
              <a:t>to </a:t>
            </a:r>
            <a:r>
              <a:rPr sz="1000" spc="-20" dirty="0">
                <a:solidFill>
                  <a:srgbClr val="FFFFFF"/>
                </a:solidFill>
                <a:latin typeface="Trebuchet MS"/>
                <a:cs typeface="Trebuchet MS"/>
              </a:rPr>
              <a:t>deserving students, </a:t>
            </a:r>
            <a:r>
              <a:rPr sz="1000" spc="-10" dirty="0">
                <a:solidFill>
                  <a:srgbClr val="FFFFFF"/>
                </a:solidFill>
                <a:latin typeface="Trebuchet MS"/>
                <a:cs typeface="Trebuchet MS"/>
              </a:rPr>
              <a:t>and in-house </a:t>
            </a:r>
            <a:r>
              <a:rPr sz="1000" spc="-25" dirty="0">
                <a:solidFill>
                  <a:srgbClr val="FFFFFF"/>
                </a:solidFill>
                <a:latin typeface="Trebuchet MS"/>
                <a:cs typeface="Trebuchet MS"/>
              </a:rPr>
              <a:t>research </a:t>
            </a:r>
            <a:r>
              <a:rPr sz="1000" spc="-20" dirty="0">
                <a:solidFill>
                  <a:srgbClr val="FFFFFF"/>
                </a:solidFill>
                <a:latin typeface="Trebuchet MS"/>
                <a:cs typeface="Trebuchet MS"/>
              </a:rPr>
              <a:t>grants </a:t>
            </a:r>
            <a:r>
              <a:rPr sz="1000" spc="-55" dirty="0">
                <a:solidFill>
                  <a:srgbClr val="FFFFFF"/>
                </a:solidFill>
                <a:latin typeface="Trebuchet MS"/>
                <a:cs typeface="Trebuchet MS"/>
              </a:rPr>
              <a:t>to </a:t>
            </a:r>
            <a:r>
              <a:rPr sz="1000" spc="-50" dirty="0">
                <a:solidFill>
                  <a:srgbClr val="FFFFFF"/>
                </a:solidFill>
                <a:latin typeface="Trebuchet MS"/>
                <a:cs typeface="Trebuchet MS"/>
              </a:rPr>
              <a:t> </a:t>
            </a:r>
            <a:r>
              <a:rPr sz="1000" spc="-25" dirty="0">
                <a:solidFill>
                  <a:srgbClr val="FFFFFF"/>
                </a:solidFill>
                <a:latin typeface="Trebuchet MS"/>
                <a:cs typeface="Trebuchet MS"/>
              </a:rPr>
              <a:t>encourage</a:t>
            </a:r>
            <a:r>
              <a:rPr sz="1000" spc="-20" dirty="0">
                <a:solidFill>
                  <a:srgbClr val="FFFFFF"/>
                </a:solidFill>
                <a:latin typeface="Trebuchet MS"/>
                <a:cs typeface="Trebuchet MS"/>
              </a:rPr>
              <a:t> </a:t>
            </a:r>
            <a:r>
              <a:rPr sz="1000" spc="-10" dirty="0">
                <a:solidFill>
                  <a:srgbClr val="FFFFFF"/>
                </a:solidFill>
                <a:latin typeface="Trebuchet MS"/>
                <a:cs typeface="Trebuchet MS"/>
              </a:rPr>
              <a:t>groups</a:t>
            </a:r>
            <a:r>
              <a:rPr sz="1000" spc="-5" dirty="0">
                <a:solidFill>
                  <a:srgbClr val="FFFFFF"/>
                </a:solidFill>
                <a:latin typeface="Trebuchet MS"/>
                <a:cs typeface="Trebuchet MS"/>
              </a:rPr>
              <a:t> </a:t>
            </a:r>
            <a:r>
              <a:rPr sz="1000" spc="-40" dirty="0">
                <a:solidFill>
                  <a:srgbClr val="FFFFFF"/>
                </a:solidFill>
                <a:latin typeface="Trebuchet MS"/>
                <a:cs typeface="Trebuchet MS"/>
              </a:rPr>
              <a:t>of</a:t>
            </a:r>
            <a:r>
              <a:rPr sz="1000" spc="-35" dirty="0">
                <a:solidFill>
                  <a:srgbClr val="FFFFFF"/>
                </a:solidFill>
                <a:latin typeface="Trebuchet MS"/>
                <a:cs typeface="Trebuchet MS"/>
              </a:rPr>
              <a:t> </a:t>
            </a:r>
            <a:r>
              <a:rPr sz="1000" spc="-25" dirty="0">
                <a:solidFill>
                  <a:srgbClr val="FFFFFF"/>
                </a:solidFill>
                <a:latin typeface="Trebuchet MS"/>
                <a:cs typeface="Trebuchet MS"/>
              </a:rPr>
              <a:t>researchers</a:t>
            </a:r>
            <a:r>
              <a:rPr sz="1000" spc="-20" dirty="0">
                <a:solidFill>
                  <a:srgbClr val="FFFFFF"/>
                </a:solidFill>
                <a:latin typeface="Trebuchet MS"/>
                <a:cs typeface="Trebuchet MS"/>
              </a:rPr>
              <a:t> </a:t>
            </a:r>
            <a:r>
              <a:rPr sz="1000" spc="-55" dirty="0">
                <a:solidFill>
                  <a:srgbClr val="FFFFFF"/>
                </a:solidFill>
                <a:latin typeface="Trebuchet MS"/>
                <a:cs typeface="Trebuchet MS"/>
              </a:rPr>
              <a:t>to</a:t>
            </a:r>
            <a:r>
              <a:rPr sz="1000" spc="-50" dirty="0">
                <a:solidFill>
                  <a:srgbClr val="FFFFFF"/>
                </a:solidFill>
                <a:latin typeface="Trebuchet MS"/>
                <a:cs typeface="Trebuchet MS"/>
              </a:rPr>
              <a:t> </a:t>
            </a:r>
            <a:r>
              <a:rPr sz="1000" spc="-25" dirty="0">
                <a:solidFill>
                  <a:srgbClr val="FFFFFF"/>
                </a:solidFill>
                <a:latin typeface="Trebuchet MS"/>
                <a:cs typeface="Trebuchet MS"/>
              </a:rPr>
              <a:t>undertake</a:t>
            </a:r>
            <a:r>
              <a:rPr sz="1000" spc="-20" dirty="0">
                <a:solidFill>
                  <a:srgbClr val="FFFFFF"/>
                </a:solidFill>
                <a:latin typeface="Trebuchet MS"/>
                <a:cs typeface="Trebuchet MS"/>
              </a:rPr>
              <a:t> </a:t>
            </a:r>
            <a:r>
              <a:rPr sz="1000" spc="-15" dirty="0">
                <a:solidFill>
                  <a:srgbClr val="FFFFFF"/>
                </a:solidFill>
                <a:latin typeface="Trebuchet MS"/>
                <a:cs typeface="Trebuchet MS"/>
              </a:rPr>
              <a:t>grand </a:t>
            </a:r>
            <a:r>
              <a:rPr sz="1000" spc="-290" dirty="0">
                <a:solidFill>
                  <a:srgbClr val="FFFFFF"/>
                </a:solidFill>
                <a:latin typeface="Trebuchet MS"/>
                <a:cs typeface="Trebuchet MS"/>
              </a:rPr>
              <a:t> </a:t>
            </a:r>
            <a:r>
              <a:rPr sz="1000" spc="-15" dirty="0">
                <a:solidFill>
                  <a:srgbClr val="FFFFFF"/>
                </a:solidFill>
                <a:latin typeface="Trebuchet MS"/>
                <a:cs typeface="Trebuchet MS"/>
              </a:rPr>
              <a:t>challenge</a:t>
            </a:r>
            <a:r>
              <a:rPr sz="1000" spc="-5" dirty="0">
                <a:solidFill>
                  <a:srgbClr val="FFFFFF"/>
                </a:solidFill>
                <a:latin typeface="Trebuchet MS"/>
                <a:cs typeface="Trebuchet MS"/>
              </a:rPr>
              <a:t> </a:t>
            </a:r>
            <a:r>
              <a:rPr sz="1000" spc="35" dirty="0">
                <a:solidFill>
                  <a:srgbClr val="FFFFFF"/>
                </a:solidFill>
                <a:latin typeface="Trebuchet MS"/>
                <a:cs typeface="Trebuchet MS"/>
              </a:rPr>
              <a:t>AI</a:t>
            </a:r>
            <a:r>
              <a:rPr sz="1000" spc="-5" dirty="0">
                <a:solidFill>
                  <a:srgbClr val="FFFFFF"/>
                </a:solidFill>
                <a:latin typeface="Trebuchet MS"/>
                <a:cs typeface="Trebuchet MS"/>
              </a:rPr>
              <a:t> </a:t>
            </a:r>
            <a:r>
              <a:rPr sz="1000" spc="-20" dirty="0">
                <a:solidFill>
                  <a:srgbClr val="FFFFFF"/>
                </a:solidFill>
                <a:latin typeface="Trebuchet MS"/>
                <a:cs typeface="Trebuchet MS"/>
              </a:rPr>
              <a:t>problems.</a:t>
            </a:r>
            <a:r>
              <a:rPr sz="1000" spc="-5" dirty="0">
                <a:solidFill>
                  <a:srgbClr val="FFFFFF"/>
                </a:solidFill>
                <a:latin typeface="Trebuchet MS"/>
                <a:cs typeface="Trebuchet MS"/>
              </a:rPr>
              <a:t> </a:t>
            </a:r>
            <a:r>
              <a:rPr sz="1000" spc="50" dirty="0">
                <a:solidFill>
                  <a:srgbClr val="FFFFFF"/>
                </a:solidFill>
                <a:latin typeface="Trebuchet MS"/>
                <a:cs typeface="Trebuchet MS"/>
              </a:rPr>
              <a:t>ScAI</a:t>
            </a:r>
            <a:r>
              <a:rPr sz="1000" spc="-5" dirty="0">
                <a:solidFill>
                  <a:srgbClr val="FFFFFF"/>
                </a:solidFill>
                <a:latin typeface="Trebuchet MS"/>
                <a:cs typeface="Trebuchet MS"/>
              </a:rPr>
              <a:t> </a:t>
            </a:r>
            <a:r>
              <a:rPr sz="1000" spc="15" dirty="0">
                <a:solidFill>
                  <a:srgbClr val="FFFFFF"/>
                </a:solidFill>
                <a:latin typeface="Trebuchet MS"/>
                <a:cs typeface="Trebuchet MS"/>
              </a:rPr>
              <a:t>is</a:t>
            </a:r>
            <a:r>
              <a:rPr sz="1000" spc="-5" dirty="0">
                <a:solidFill>
                  <a:srgbClr val="FFFFFF"/>
                </a:solidFill>
                <a:latin typeface="Trebuchet MS"/>
                <a:cs typeface="Trebuchet MS"/>
              </a:rPr>
              <a:t> </a:t>
            </a:r>
            <a:r>
              <a:rPr sz="1000" spc="-10" dirty="0">
                <a:solidFill>
                  <a:srgbClr val="FFFFFF"/>
                </a:solidFill>
                <a:latin typeface="Trebuchet MS"/>
                <a:cs typeface="Trebuchet MS"/>
              </a:rPr>
              <a:t>also</a:t>
            </a:r>
            <a:r>
              <a:rPr sz="1000" spc="-5" dirty="0">
                <a:solidFill>
                  <a:srgbClr val="FFFFFF"/>
                </a:solidFill>
                <a:latin typeface="Trebuchet MS"/>
                <a:cs typeface="Trebuchet MS"/>
              </a:rPr>
              <a:t> </a:t>
            </a:r>
            <a:r>
              <a:rPr sz="1000" spc="-30" dirty="0">
                <a:solidFill>
                  <a:srgbClr val="FFFFFF"/>
                </a:solidFill>
                <a:latin typeface="Trebuchet MS"/>
                <a:cs typeface="Trebuchet MS"/>
              </a:rPr>
              <a:t>currently</a:t>
            </a:r>
            <a:r>
              <a:rPr sz="1000" spc="-5" dirty="0">
                <a:solidFill>
                  <a:srgbClr val="FFFFFF"/>
                </a:solidFill>
                <a:latin typeface="Trebuchet MS"/>
                <a:cs typeface="Trebuchet MS"/>
              </a:rPr>
              <a:t> building</a:t>
            </a:r>
            <a:r>
              <a:rPr sz="1000" dirty="0">
                <a:solidFill>
                  <a:srgbClr val="FFFFFF"/>
                </a:solidFill>
                <a:latin typeface="Trebuchet MS"/>
                <a:cs typeface="Trebuchet MS"/>
              </a:rPr>
              <a:t> </a:t>
            </a:r>
            <a:r>
              <a:rPr sz="1000" spc="-30" dirty="0">
                <a:solidFill>
                  <a:srgbClr val="FFFFFF"/>
                </a:solidFill>
                <a:latin typeface="Trebuchet MS"/>
                <a:cs typeface="Trebuchet MS"/>
              </a:rPr>
              <a:t>a </a:t>
            </a:r>
            <a:r>
              <a:rPr sz="1000" spc="-290" dirty="0">
                <a:solidFill>
                  <a:srgbClr val="FFFFFF"/>
                </a:solidFill>
                <a:latin typeface="Trebuchet MS"/>
                <a:cs typeface="Trebuchet MS"/>
              </a:rPr>
              <a:t> </a:t>
            </a:r>
            <a:r>
              <a:rPr sz="1000" spc="-30" dirty="0">
                <a:solidFill>
                  <a:srgbClr val="FFFFFF"/>
                </a:solidFill>
                <a:latin typeface="Trebuchet MS"/>
                <a:cs typeface="Trebuchet MS"/>
              </a:rPr>
              <a:t>large</a:t>
            </a:r>
            <a:r>
              <a:rPr sz="1000" spc="-65" dirty="0">
                <a:solidFill>
                  <a:srgbClr val="FFFFFF"/>
                </a:solidFill>
                <a:latin typeface="Trebuchet MS"/>
                <a:cs typeface="Trebuchet MS"/>
              </a:rPr>
              <a:t> </a:t>
            </a:r>
            <a:r>
              <a:rPr sz="1000" spc="-10" dirty="0">
                <a:solidFill>
                  <a:srgbClr val="FFFFFF"/>
                </a:solidFill>
                <a:latin typeface="Trebuchet MS"/>
                <a:cs typeface="Trebuchet MS"/>
              </a:rPr>
              <a:t>AI-specific</a:t>
            </a:r>
            <a:r>
              <a:rPr sz="1000" spc="-60" dirty="0">
                <a:solidFill>
                  <a:srgbClr val="FFFFFF"/>
                </a:solidFill>
                <a:latin typeface="Trebuchet MS"/>
                <a:cs typeface="Trebuchet MS"/>
              </a:rPr>
              <a:t> </a:t>
            </a:r>
            <a:r>
              <a:rPr sz="1000" spc="-10" dirty="0">
                <a:solidFill>
                  <a:srgbClr val="FFFFFF"/>
                </a:solidFill>
                <a:latin typeface="Trebuchet MS"/>
                <a:cs typeface="Trebuchet MS"/>
              </a:rPr>
              <a:t>supercomputing</a:t>
            </a:r>
            <a:r>
              <a:rPr sz="1000" spc="-65" dirty="0">
                <a:solidFill>
                  <a:srgbClr val="FFFFFF"/>
                </a:solidFill>
                <a:latin typeface="Trebuchet MS"/>
                <a:cs typeface="Trebuchet MS"/>
              </a:rPr>
              <a:t> </a:t>
            </a:r>
            <a:r>
              <a:rPr sz="1000" spc="-40" dirty="0">
                <a:solidFill>
                  <a:srgbClr val="FFFFFF"/>
                </a:solidFill>
                <a:latin typeface="Trebuchet MS"/>
                <a:cs typeface="Trebuchet MS"/>
              </a:rPr>
              <a:t>facility,</a:t>
            </a:r>
            <a:r>
              <a:rPr sz="1000" spc="-60" dirty="0">
                <a:solidFill>
                  <a:srgbClr val="FFFFFF"/>
                </a:solidFill>
                <a:latin typeface="Trebuchet MS"/>
                <a:cs typeface="Trebuchet MS"/>
              </a:rPr>
              <a:t> </a:t>
            </a:r>
            <a:r>
              <a:rPr sz="1000" spc="-10" dirty="0">
                <a:solidFill>
                  <a:srgbClr val="FFFFFF"/>
                </a:solidFill>
                <a:latin typeface="Trebuchet MS"/>
                <a:cs typeface="Trebuchet MS"/>
              </a:rPr>
              <a:t>thanks</a:t>
            </a:r>
            <a:r>
              <a:rPr sz="1000" spc="-65" dirty="0">
                <a:solidFill>
                  <a:srgbClr val="FFFFFF"/>
                </a:solidFill>
                <a:latin typeface="Trebuchet MS"/>
                <a:cs typeface="Trebuchet MS"/>
              </a:rPr>
              <a:t> </a:t>
            </a:r>
            <a:r>
              <a:rPr sz="1000" spc="-55" dirty="0">
                <a:solidFill>
                  <a:srgbClr val="FFFFFF"/>
                </a:solidFill>
                <a:latin typeface="Trebuchet MS"/>
                <a:cs typeface="Trebuchet MS"/>
              </a:rPr>
              <a:t>to</a:t>
            </a:r>
            <a:r>
              <a:rPr sz="1000" spc="-60" dirty="0">
                <a:solidFill>
                  <a:srgbClr val="FFFFFF"/>
                </a:solidFill>
                <a:latin typeface="Trebuchet MS"/>
                <a:cs typeface="Trebuchet MS"/>
              </a:rPr>
              <a:t> </a:t>
            </a:r>
            <a:r>
              <a:rPr sz="1000" spc="-30" dirty="0">
                <a:solidFill>
                  <a:srgbClr val="FFFFFF"/>
                </a:solidFill>
                <a:latin typeface="Trebuchet MS"/>
                <a:cs typeface="Trebuchet MS"/>
              </a:rPr>
              <a:t>a</a:t>
            </a:r>
            <a:r>
              <a:rPr sz="1000" spc="-65" dirty="0">
                <a:solidFill>
                  <a:srgbClr val="FFFFFF"/>
                </a:solidFill>
                <a:latin typeface="Trebuchet MS"/>
                <a:cs typeface="Trebuchet MS"/>
              </a:rPr>
              <a:t> </a:t>
            </a:r>
            <a:r>
              <a:rPr sz="1000" spc="20" dirty="0">
                <a:solidFill>
                  <a:srgbClr val="FFFFFF"/>
                </a:solidFill>
                <a:latin typeface="Trebuchet MS"/>
                <a:cs typeface="Trebuchet MS"/>
              </a:rPr>
              <a:t>Rs. </a:t>
            </a:r>
            <a:r>
              <a:rPr sz="1000" spc="-290" dirty="0">
                <a:solidFill>
                  <a:srgbClr val="FFFFFF"/>
                </a:solidFill>
                <a:latin typeface="Trebuchet MS"/>
                <a:cs typeface="Trebuchet MS"/>
              </a:rPr>
              <a:t> </a:t>
            </a:r>
            <a:r>
              <a:rPr sz="1000" spc="85" dirty="0">
                <a:solidFill>
                  <a:srgbClr val="FFFFFF"/>
                </a:solidFill>
                <a:latin typeface="Trebuchet MS"/>
                <a:cs typeface="Trebuchet MS"/>
              </a:rPr>
              <a:t>120 </a:t>
            </a:r>
            <a:r>
              <a:rPr sz="1000" spc="-25" dirty="0">
                <a:solidFill>
                  <a:srgbClr val="FFFFFF"/>
                </a:solidFill>
                <a:latin typeface="Trebuchet MS"/>
                <a:cs typeface="Trebuchet MS"/>
              </a:rPr>
              <a:t>crores </a:t>
            </a:r>
            <a:r>
              <a:rPr sz="1000" spc="-30" dirty="0">
                <a:solidFill>
                  <a:srgbClr val="FFFFFF"/>
                </a:solidFill>
                <a:latin typeface="Trebuchet MS"/>
                <a:cs typeface="Trebuchet MS"/>
              </a:rPr>
              <a:t>grant by </a:t>
            </a:r>
            <a:r>
              <a:rPr sz="1000" spc="-15" dirty="0">
                <a:solidFill>
                  <a:srgbClr val="FFFFFF"/>
                </a:solidFill>
                <a:latin typeface="Trebuchet MS"/>
                <a:cs typeface="Trebuchet MS"/>
              </a:rPr>
              <a:t>National </a:t>
            </a:r>
            <a:r>
              <a:rPr sz="1000" spc="-5" dirty="0">
                <a:solidFill>
                  <a:srgbClr val="FFFFFF"/>
                </a:solidFill>
                <a:latin typeface="Trebuchet MS"/>
                <a:cs typeface="Trebuchet MS"/>
              </a:rPr>
              <a:t>Supercomputing </a:t>
            </a:r>
            <a:r>
              <a:rPr sz="1000" spc="10" dirty="0">
                <a:solidFill>
                  <a:srgbClr val="FFFFFF"/>
                </a:solidFill>
                <a:latin typeface="Trebuchet MS"/>
                <a:cs typeface="Trebuchet MS"/>
              </a:rPr>
              <a:t>Mission, </a:t>
            </a:r>
            <a:r>
              <a:rPr sz="1000" spc="15" dirty="0">
                <a:solidFill>
                  <a:srgbClr val="FFFFFF"/>
                </a:solidFill>
                <a:latin typeface="Trebuchet MS"/>
                <a:cs typeface="Trebuchet MS"/>
              </a:rPr>
              <a:t> </a:t>
            </a:r>
            <a:r>
              <a:rPr sz="1000" spc="-30" dirty="0">
                <a:solidFill>
                  <a:srgbClr val="FFFFFF"/>
                </a:solidFill>
                <a:latin typeface="Trebuchet MS"/>
                <a:cs typeface="Trebuchet MS"/>
              </a:rPr>
              <a:t>Government</a:t>
            </a:r>
            <a:r>
              <a:rPr sz="1000" spc="-5" dirty="0">
                <a:solidFill>
                  <a:srgbClr val="FFFFFF"/>
                </a:solidFill>
                <a:latin typeface="Trebuchet MS"/>
                <a:cs typeface="Trebuchet MS"/>
              </a:rPr>
              <a:t> </a:t>
            </a:r>
            <a:r>
              <a:rPr sz="1000" spc="-40" dirty="0">
                <a:solidFill>
                  <a:srgbClr val="FFFFFF"/>
                </a:solidFill>
                <a:latin typeface="Trebuchet MS"/>
                <a:cs typeface="Trebuchet MS"/>
              </a:rPr>
              <a:t>of</a:t>
            </a:r>
            <a:r>
              <a:rPr sz="1000" dirty="0">
                <a:solidFill>
                  <a:srgbClr val="FFFFFF"/>
                </a:solidFill>
                <a:latin typeface="Trebuchet MS"/>
                <a:cs typeface="Trebuchet MS"/>
              </a:rPr>
              <a:t> </a:t>
            </a:r>
            <a:r>
              <a:rPr sz="1000" spc="-10" dirty="0">
                <a:solidFill>
                  <a:srgbClr val="FFFFFF"/>
                </a:solidFill>
                <a:latin typeface="Trebuchet MS"/>
                <a:cs typeface="Trebuchet MS"/>
              </a:rPr>
              <a:t>India.</a:t>
            </a:r>
            <a:endParaRPr sz="1000">
              <a:latin typeface="Trebuchet MS"/>
              <a:cs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3326409" cy="10058400"/>
          </a:xfrm>
          <a:prstGeom prst="rect">
            <a:avLst/>
          </a:prstGeom>
        </p:spPr>
      </p:pic>
      <p:sp>
        <p:nvSpPr>
          <p:cNvPr id="3" name="object 3"/>
          <p:cNvSpPr txBox="1">
            <a:spLocks noGrp="1"/>
          </p:cNvSpPr>
          <p:nvPr>
            <p:ph type="title"/>
          </p:nvPr>
        </p:nvSpPr>
        <p:spPr>
          <a:xfrm>
            <a:off x="688700" y="775600"/>
            <a:ext cx="2381885" cy="1524635"/>
          </a:xfrm>
          <a:prstGeom prst="rect">
            <a:avLst/>
          </a:prstGeom>
        </p:spPr>
        <p:txBody>
          <a:bodyPr vert="horz" wrap="square" lIns="0" tIns="71120" rIns="0" bIns="0" rtlCol="0">
            <a:spAutoFit/>
          </a:bodyPr>
          <a:lstStyle/>
          <a:p>
            <a:pPr marL="12700" marR="5080">
              <a:lnSpc>
                <a:spcPts val="3800"/>
              </a:lnSpc>
              <a:spcBef>
                <a:spcPts val="560"/>
              </a:spcBef>
            </a:pPr>
            <a:r>
              <a:rPr spc="-170" dirty="0"/>
              <a:t>Hardware </a:t>
            </a:r>
            <a:r>
              <a:rPr spc="-1185" dirty="0"/>
              <a:t> </a:t>
            </a:r>
            <a:r>
              <a:rPr spc="-90" dirty="0"/>
              <a:t>and </a:t>
            </a:r>
            <a:r>
              <a:rPr spc="-85" dirty="0"/>
              <a:t> </a:t>
            </a:r>
            <a:r>
              <a:rPr spc="-40" dirty="0"/>
              <a:t>C</a:t>
            </a:r>
            <a:r>
              <a:rPr spc="-120" dirty="0"/>
              <a:t>ompile</a:t>
            </a:r>
            <a:r>
              <a:rPr spc="-105" dirty="0"/>
              <a:t>r</a:t>
            </a:r>
            <a:r>
              <a:rPr spc="-220" dirty="0"/>
              <a:t>s</a:t>
            </a:r>
          </a:p>
        </p:txBody>
      </p:sp>
      <p:sp>
        <p:nvSpPr>
          <p:cNvPr id="4" name="object 4"/>
          <p:cNvSpPr txBox="1"/>
          <p:nvPr/>
        </p:nvSpPr>
        <p:spPr>
          <a:xfrm>
            <a:off x="707299" y="5492914"/>
            <a:ext cx="2353945" cy="533400"/>
          </a:xfrm>
          <a:prstGeom prst="rect">
            <a:avLst/>
          </a:prstGeom>
        </p:spPr>
        <p:txBody>
          <a:bodyPr vert="horz" wrap="square" lIns="0" tIns="81280" rIns="0" bIns="0" rtlCol="0">
            <a:spAutoFit/>
          </a:bodyPr>
          <a:lstStyle/>
          <a:p>
            <a:pPr marL="12700">
              <a:lnSpc>
                <a:spcPct val="100000"/>
              </a:lnSpc>
              <a:spcBef>
                <a:spcPts val="640"/>
              </a:spcBef>
            </a:pPr>
            <a:r>
              <a:rPr sz="1600" b="1" spc="-90" dirty="0">
                <a:solidFill>
                  <a:srgbClr val="FFFFFF"/>
                </a:solidFill>
                <a:latin typeface="Verdana"/>
                <a:cs typeface="Verdana"/>
              </a:rPr>
              <a:t>K</a:t>
            </a:r>
            <a:r>
              <a:rPr sz="1600" b="1" spc="-75" dirty="0">
                <a:solidFill>
                  <a:srgbClr val="FFFFFF"/>
                </a:solidFill>
                <a:latin typeface="Verdana"/>
                <a:cs typeface="Verdana"/>
              </a:rPr>
              <a:t>e</a:t>
            </a:r>
            <a:r>
              <a:rPr sz="1600" b="1" spc="-85" dirty="0">
                <a:solidFill>
                  <a:srgbClr val="FFFFFF"/>
                </a:solidFill>
                <a:latin typeface="Verdana"/>
                <a:cs typeface="Verdana"/>
              </a:rPr>
              <a:t>y</a:t>
            </a:r>
            <a:r>
              <a:rPr sz="1600" b="1" spc="-95" dirty="0">
                <a:solidFill>
                  <a:srgbClr val="FFFFFF"/>
                </a:solidFill>
                <a:latin typeface="Verdana"/>
                <a:cs typeface="Verdana"/>
              </a:rPr>
              <a:t> </a:t>
            </a:r>
            <a:r>
              <a:rPr sz="1600" b="1" spc="-30" dirty="0">
                <a:solidFill>
                  <a:srgbClr val="FFFFFF"/>
                </a:solidFill>
                <a:latin typeface="Verdana"/>
                <a:cs typeface="Verdana"/>
              </a:rPr>
              <a:t>Be</a:t>
            </a:r>
            <a:r>
              <a:rPr sz="1600" b="1" spc="-25" dirty="0">
                <a:solidFill>
                  <a:srgbClr val="FFFFFF"/>
                </a:solidFill>
                <a:latin typeface="Verdana"/>
                <a:cs typeface="Verdana"/>
              </a:rPr>
              <a:t>n</a:t>
            </a:r>
            <a:r>
              <a:rPr sz="1600" b="1" spc="-70" dirty="0">
                <a:solidFill>
                  <a:srgbClr val="FFFFFF"/>
                </a:solidFill>
                <a:latin typeface="Verdana"/>
                <a:cs typeface="Verdana"/>
              </a:rPr>
              <a:t>e</a:t>
            </a:r>
            <a:r>
              <a:rPr sz="1600" b="1" spc="-65" dirty="0">
                <a:solidFill>
                  <a:srgbClr val="FFFFFF"/>
                </a:solidFill>
                <a:latin typeface="Verdana"/>
                <a:cs typeface="Verdana"/>
              </a:rPr>
              <a:t>f</a:t>
            </a:r>
            <a:r>
              <a:rPr sz="1600" b="1" spc="-80" dirty="0">
                <a:solidFill>
                  <a:srgbClr val="FFFFFF"/>
                </a:solidFill>
                <a:latin typeface="Verdana"/>
                <a:cs typeface="Verdana"/>
              </a:rPr>
              <a:t>a</a:t>
            </a:r>
            <a:r>
              <a:rPr sz="1600" b="1" spc="10" dirty="0">
                <a:solidFill>
                  <a:srgbClr val="FFFFFF"/>
                </a:solidFill>
                <a:latin typeface="Verdana"/>
                <a:cs typeface="Verdana"/>
              </a:rPr>
              <a:t>c</a:t>
            </a:r>
            <a:r>
              <a:rPr sz="1600" b="1" spc="-65" dirty="0">
                <a:solidFill>
                  <a:srgbClr val="FFFFFF"/>
                </a:solidFill>
                <a:latin typeface="Verdana"/>
                <a:cs typeface="Verdana"/>
              </a:rPr>
              <a:t>t</a:t>
            </a:r>
            <a:r>
              <a:rPr sz="1600" b="1" spc="-95" dirty="0">
                <a:solidFill>
                  <a:srgbClr val="FFFFFF"/>
                </a:solidFill>
                <a:latin typeface="Verdana"/>
                <a:cs typeface="Verdana"/>
              </a:rPr>
              <a:t>o</a:t>
            </a:r>
            <a:r>
              <a:rPr sz="1600" b="1" spc="-75" dirty="0">
                <a:solidFill>
                  <a:srgbClr val="FFFFFF"/>
                </a:solidFill>
                <a:latin typeface="Verdana"/>
                <a:cs typeface="Verdana"/>
              </a:rPr>
              <a:t>r</a:t>
            </a:r>
            <a:r>
              <a:rPr sz="1600" b="1" spc="-100" dirty="0">
                <a:solidFill>
                  <a:srgbClr val="FFFFFF"/>
                </a:solidFill>
                <a:latin typeface="Verdana"/>
                <a:cs typeface="Verdana"/>
              </a:rPr>
              <a:t>s</a:t>
            </a:r>
            <a:endParaRPr sz="1600">
              <a:latin typeface="Verdana"/>
              <a:cs typeface="Verdana"/>
            </a:endParaRPr>
          </a:p>
          <a:p>
            <a:pPr marL="12700">
              <a:lnSpc>
                <a:spcPct val="100000"/>
              </a:lnSpc>
              <a:spcBef>
                <a:spcPts val="340"/>
              </a:spcBef>
            </a:pPr>
            <a:r>
              <a:rPr sz="1000" spc="-20" dirty="0">
                <a:solidFill>
                  <a:srgbClr val="FFFFFF"/>
                </a:solidFill>
                <a:latin typeface="Trebuchet MS"/>
                <a:cs typeface="Trebuchet MS"/>
              </a:rPr>
              <a:t>Data</a:t>
            </a:r>
            <a:r>
              <a:rPr sz="1000" spc="-5" dirty="0">
                <a:solidFill>
                  <a:srgbClr val="FFFFFF"/>
                </a:solidFill>
                <a:latin typeface="Trebuchet MS"/>
                <a:cs typeface="Trebuchet MS"/>
              </a:rPr>
              <a:t> </a:t>
            </a:r>
            <a:r>
              <a:rPr sz="1000" spc="-10" dirty="0">
                <a:solidFill>
                  <a:srgbClr val="FFFFFF"/>
                </a:solidFill>
                <a:latin typeface="Trebuchet MS"/>
                <a:cs typeface="Trebuchet MS"/>
              </a:rPr>
              <a:t>and</a:t>
            </a:r>
            <a:r>
              <a:rPr sz="1000" spc="-5" dirty="0">
                <a:solidFill>
                  <a:srgbClr val="FFFFFF"/>
                </a:solidFill>
                <a:latin typeface="Trebuchet MS"/>
                <a:cs typeface="Trebuchet MS"/>
              </a:rPr>
              <a:t> </a:t>
            </a:r>
            <a:r>
              <a:rPr sz="1000" spc="-20" dirty="0">
                <a:solidFill>
                  <a:srgbClr val="FFFFFF"/>
                </a:solidFill>
                <a:latin typeface="Trebuchet MS"/>
                <a:cs typeface="Trebuchet MS"/>
              </a:rPr>
              <a:t>Computational</a:t>
            </a:r>
            <a:r>
              <a:rPr sz="1000" spc="-5" dirty="0">
                <a:solidFill>
                  <a:srgbClr val="FFFFFF"/>
                </a:solidFill>
                <a:latin typeface="Trebuchet MS"/>
                <a:cs typeface="Trebuchet MS"/>
              </a:rPr>
              <a:t> </a:t>
            </a:r>
            <a:r>
              <a:rPr sz="1000" spc="-10" dirty="0">
                <a:solidFill>
                  <a:srgbClr val="FFFFFF"/>
                </a:solidFill>
                <a:latin typeface="Trebuchet MS"/>
                <a:cs typeface="Trebuchet MS"/>
              </a:rPr>
              <a:t>Service</a:t>
            </a:r>
            <a:r>
              <a:rPr sz="1000" spc="-5" dirty="0">
                <a:solidFill>
                  <a:srgbClr val="FFFFFF"/>
                </a:solidFill>
                <a:latin typeface="Trebuchet MS"/>
                <a:cs typeface="Trebuchet MS"/>
              </a:rPr>
              <a:t> </a:t>
            </a:r>
            <a:r>
              <a:rPr sz="1000" spc="-20" dirty="0">
                <a:solidFill>
                  <a:srgbClr val="FFFFFF"/>
                </a:solidFill>
                <a:latin typeface="Trebuchet MS"/>
                <a:cs typeface="Trebuchet MS"/>
              </a:rPr>
              <a:t>Providers</a:t>
            </a:r>
            <a:endParaRPr sz="1000">
              <a:latin typeface="Trebuchet MS"/>
              <a:cs typeface="Trebuchet MS"/>
            </a:endParaRPr>
          </a:p>
        </p:txBody>
      </p:sp>
      <p:sp>
        <p:nvSpPr>
          <p:cNvPr id="5" name="object 5"/>
          <p:cNvSpPr txBox="1"/>
          <p:nvPr/>
        </p:nvSpPr>
        <p:spPr>
          <a:xfrm>
            <a:off x="707299" y="6085550"/>
            <a:ext cx="1383665" cy="177800"/>
          </a:xfrm>
          <a:prstGeom prst="rect">
            <a:avLst/>
          </a:prstGeom>
        </p:spPr>
        <p:txBody>
          <a:bodyPr vert="horz" wrap="square" lIns="0" tIns="12700" rIns="0" bIns="0" rtlCol="0">
            <a:spAutoFit/>
          </a:bodyPr>
          <a:lstStyle/>
          <a:p>
            <a:pPr marL="12700">
              <a:lnSpc>
                <a:spcPct val="100000"/>
              </a:lnSpc>
              <a:spcBef>
                <a:spcPts val="100"/>
              </a:spcBef>
            </a:pPr>
            <a:r>
              <a:rPr sz="1000" spc="-30" dirty="0">
                <a:solidFill>
                  <a:srgbClr val="FFFFFF"/>
                </a:solidFill>
                <a:latin typeface="Trebuchet MS"/>
                <a:cs typeface="Trebuchet MS"/>
              </a:rPr>
              <a:t>Hardware</a:t>
            </a:r>
            <a:r>
              <a:rPr sz="1000" spc="-45" dirty="0">
                <a:solidFill>
                  <a:srgbClr val="FFFFFF"/>
                </a:solidFill>
                <a:latin typeface="Trebuchet MS"/>
                <a:cs typeface="Trebuchet MS"/>
              </a:rPr>
              <a:t> </a:t>
            </a:r>
            <a:r>
              <a:rPr sz="1000" spc="-10" dirty="0">
                <a:solidFill>
                  <a:srgbClr val="FFFFFF"/>
                </a:solidFill>
                <a:latin typeface="Trebuchet MS"/>
                <a:cs typeface="Trebuchet MS"/>
              </a:rPr>
              <a:t>Manufacturers</a:t>
            </a:r>
            <a:endParaRPr sz="1000">
              <a:latin typeface="Trebuchet MS"/>
              <a:cs typeface="Trebuchet MS"/>
            </a:endParaRPr>
          </a:p>
        </p:txBody>
      </p:sp>
      <p:sp>
        <p:nvSpPr>
          <p:cNvPr id="6" name="object 6"/>
          <p:cNvSpPr txBox="1"/>
          <p:nvPr/>
        </p:nvSpPr>
        <p:spPr>
          <a:xfrm>
            <a:off x="707299" y="6322659"/>
            <a:ext cx="1049020" cy="177800"/>
          </a:xfrm>
          <a:prstGeom prst="rect">
            <a:avLst/>
          </a:prstGeom>
        </p:spPr>
        <p:txBody>
          <a:bodyPr vert="horz" wrap="square" lIns="0" tIns="12700" rIns="0" bIns="0" rtlCol="0">
            <a:spAutoFit/>
          </a:bodyPr>
          <a:lstStyle/>
          <a:p>
            <a:pPr marL="12700">
              <a:lnSpc>
                <a:spcPct val="100000"/>
              </a:lnSpc>
              <a:spcBef>
                <a:spcPts val="100"/>
              </a:spcBef>
            </a:pPr>
            <a:r>
              <a:rPr sz="1000" spc="50" dirty="0">
                <a:solidFill>
                  <a:srgbClr val="FFFFFF"/>
                </a:solidFill>
                <a:latin typeface="Trebuchet MS"/>
                <a:cs typeface="Trebuchet MS"/>
              </a:rPr>
              <a:t>VLSDI</a:t>
            </a:r>
            <a:r>
              <a:rPr sz="1000" spc="-30" dirty="0">
                <a:solidFill>
                  <a:srgbClr val="FFFFFF"/>
                </a:solidFill>
                <a:latin typeface="Trebuchet MS"/>
                <a:cs typeface="Trebuchet MS"/>
              </a:rPr>
              <a:t> </a:t>
            </a:r>
            <a:r>
              <a:rPr sz="1000" spc="5" dirty="0">
                <a:solidFill>
                  <a:srgbClr val="FFFFFF"/>
                </a:solidFill>
                <a:latin typeface="Trebuchet MS"/>
                <a:cs typeface="Trebuchet MS"/>
              </a:rPr>
              <a:t>Design</a:t>
            </a:r>
            <a:r>
              <a:rPr sz="1000" spc="-25" dirty="0">
                <a:solidFill>
                  <a:srgbClr val="FFFFFF"/>
                </a:solidFill>
                <a:latin typeface="Trebuchet MS"/>
                <a:cs typeface="Trebuchet MS"/>
              </a:rPr>
              <a:t> </a:t>
            </a:r>
            <a:r>
              <a:rPr sz="1000" spc="-5" dirty="0">
                <a:solidFill>
                  <a:srgbClr val="FFFFFF"/>
                </a:solidFill>
                <a:latin typeface="Trebuchet MS"/>
                <a:cs typeface="Trebuchet MS"/>
              </a:rPr>
              <a:t>labs</a:t>
            </a:r>
            <a:endParaRPr sz="1000">
              <a:latin typeface="Trebuchet MS"/>
              <a:cs typeface="Trebuchet MS"/>
            </a:endParaRPr>
          </a:p>
        </p:txBody>
      </p:sp>
      <p:sp>
        <p:nvSpPr>
          <p:cNvPr id="7" name="object 7"/>
          <p:cNvSpPr txBox="1"/>
          <p:nvPr/>
        </p:nvSpPr>
        <p:spPr>
          <a:xfrm>
            <a:off x="707299" y="2415123"/>
            <a:ext cx="2517140" cy="520700"/>
          </a:xfrm>
          <a:prstGeom prst="rect">
            <a:avLst/>
          </a:prstGeom>
        </p:spPr>
        <p:txBody>
          <a:bodyPr vert="horz" wrap="square" lIns="0" tIns="12700" rIns="0" bIns="0" rtlCol="0">
            <a:spAutoFit/>
          </a:bodyPr>
          <a:lstStyle/>
          <a:p>
            <a:pPr marL="12700" marR="5080" algn="just">
              <a:lnSpc>
                <a:spcPct val="108300"/>
              </a:lnSpc>
              <a:spcBef>
                <a:spcPts val="100"/>
              </a:spcBef>
            </a:pPr>
            <a:r>
              <a:rPr sz="1000" spc="-30" dirty="0">
                <a:solidFill>
                  <a:srgbClr val="FFFFFF"/>
                </a:solidFill>
                <a:latin typeface="Trebuchet MS"/>
                <a:cs typeface="Trebuchet MS"/>
              </a:rPr>
              <a:t>Hardware</a:t>
            </a:r>
            <a:r>
              <a:rPr sz="1000" spc="240" dirty="0">
                <a:solidFill>
                  <a:srgbClr val="FFFFFF"/>
                </a:solidFill>
                <a:latin typeface="Trebuchet MS"/>
                <a:cs typeface="Trebuchet MS"/>
              </a:rPr>
              <a:t> </a:t>
            </a:r>
            <a:r>
              <a:rPr sz="1000" spc="-10" dirty="0">
                <a:solidFill>
                  <a:srgbClr val="FFFFFF"/>
                </a:solidFill>
                <a:latin typeface="Trebuchet MS"/>
                <a:cs typeface="Trebuchet MS"/>
              </a:rPr>
              <a:t>and </a:t>
            </a:r>
            <a:r>
              <a:rPr sz="1000" spc="-20" dirty="0">
                <a:solidFill>
                  <a:srgbClr val="FFFFFF"/>
                </a:solidFill>
                <a:latin typeface="Trebuchet MS"/>
                <a:cs typeface="Trebuchet MS"/>
              </a:rPr>
              <a:t>compiler</a:t>
            </a:r>
            <a:r>
              <a:rPr sz="1000" spc="260" dirty="0">
                <a:solidFill>
                  <a:srgbClr val="FFFFFF"/>
                </a:solidFill>
                <a:latin typeface="Trebuchet MS"/>
                <a:cs typeface="Trebuchet MS"/>
              </a:rPr>
              <a:t> </a:t>
            </a:r>
            <a:r>
              <a:rPr sz="1000" spc="-5" dirty="0">
                <a:solidFill>
                  <a:srgbClr val="FFFFFF"/>
                </a:solidFill>
                <a:latin typeface="Trebuchet MS"/>
                <a:cs typeface="Trebuchet MS"/>
              </a:rPr>
              <a:t>design </a:t>
            </a:r>
            <a:r>
              <a:rPr sz="1000" spc="15" dirty="0">
                <a:solidFill>
                  <a:srgbClr val="FFFFFF"/>
                </a:solidFill>
                <a:latin typeface="Trebuchet MS"/>
                <a:cs typeface="Trebuchet MS"/>
              </a:rPr>
              <a:t>is </a:t>
            </a:r>
            <a:r>
              <a:rPr sz="1000" spc="-15" dirty="0">
                <a:solidFill>
                  <a:srgbClr val="FFFFFF"/>
                </a:solidFill>
                <a:latin typeface="Trebuchet MS"/>
                <a:cs typeface="Trebuchet MS"/>
              </a:rPr>
              <a:t>essential </a:t>
            </a:r>
            <a:r>
              <a:rPr sz="1000" spc="-10" dirty="0">
                <a:solidFill>
                  <a:srgbClr val="FFFFFF"/>
                </a:solidFill>
                <a:latin typeface="Trebuchet MS"/>
                <a:cs typeface="Trebuchet MS"/>
              </a:rPr>
              <a:t> </a:t>
            </a:r>
            <a:r>
              <a:rPr sz="1000" spc="-55" dirty="0">
                <a:solidFill>
                  <a:srgbClr val="FFFFFF"/>
                </a:solidFill>
                <a:latin typeface="Trebuchet MS"/>
                <a:cs typeface="Trebuchet MS"/>
              </a:rPr>
              <a:t>to</a:t>
            </a:r>
            <a:r>
              <a:rPr sz="1000" spc="-50" dirty="0">
                <a:solidFill>
                  <a:srgbClr val="FFFFFF"/>
                </a:solidFill>
                <a:latin typeface="Trebuchet MS"/>
                <a:cs typeface="Trebuchet MS"/>
              </a:rPr>
              <a:t> </a:t>
            </a:r>
            <a:r>
              <a:rPr sz="1000" spc="-30" dirty="0">
                <a:solidFill>
                  <a:srgbClr val="FFFFFF"/>
                </a:solidFill>
                <a:latin typeface="Trebuchet MS"/>
                <a:cs typeface="Trebuchet MS"/>
              </a:rPr>
              <a:t>improve</a:t>
            </a:r>
            <a:r>
              <a:rPr sz="1000" spc="-25" dirty="0">
                <a:solidFill>
                  <a:srgbClr val="FFFFFF"/>
                </a:solidFill>
                <a:latin typeface="Trebuchet MS"/>
                <a:cs typeface="Trebuchet MS"/>
              </a:rPr>
              <a:t> </a:t>
            </a:r>
            <a:r>
              <a:rPr sz="1000" spc="-30" dirty="0">
                <a:solidFill>
                  <a:srgbClr val="FFFFFF"/>
                </a:solidFill>
                <a:latin typeface="Trebuchet MS"/>
                <a:cs typeface="Trebuchet MS"/>
              </a:rPr>
              <a:t>performance</a:t>
            </a:r>
            <a:r>
              <a:rPr sz="1000" spc="-25" dirty="0">
                <a:solidFill>
                  <a:srgbClr val="FFFFFF"/>
                </a:solidFill>
                <a:latin typeface="Trebuchet MS"/>
                <a:cs typeface="Trebuchet MS"/>
              </a:rPr>
              <a:t> </a:t>
            </a:r>
            <a:r>
              <a:rPr sz="1000" spc="-40" dirty="0">
                <a:solidFill>
                  <a:srgbClr val="FFFFFF"/>
                </a:solidFill>
                <a:latin typeface="Trebuchet MS"/>
                <a:cs typeface="Trebuchet MS"/>
              </a:rPr>
              <a:t>of</a:t>
            </a:r>
            <a:r>
              <a:rPr sz="1000" spc="-35" dirty="0">
                <a:solidFill>
                  <a:srgbClr val="FFFFFF"/>
                </a:solidFill>
                <a:latin typeface="Trebuchet MS"/>
                <a:cs typeface="Trebuchet MS"/>
              </a:rPr>
              <a:t> </a:t>
            </a:r>
            <a:r>
              <a:rPr sz="1000" spc="-20" dirty="0">
                <a:solidFill>
                  <a:srgbClr val="FFFFFF"/>
                </a:solidFill>
                <a:latin typeface="Trebuchet MS"/>
                <a:cs typeface="Trebuchet MS"/>
              </a:rPr>
              <a:t>computational </a:t>
            </a:r>
            <a:r>
              <a:rPr sz="1000" spc="-15" dirty="0">
                <a:solidFill>
                  <a:srgbClr val="FFFFFF"/>
                </a:solidFill>
                <a:latin typeface="Trebuchet MS"/>
                <a:cs typeface="Trebuchet MS"/>
              </a:rPr>
              <a:t> </a:t>
            </a:r>
            <a:r>
              <a:rPr sz="1000" spc="-10" dirty="0">
                <a:solidFill>
                  <a:srgbClr val="FFFFFF"/>
                </a:solidFill>
                <a:latin typeface="Trebuchet MS"/>
                <a:cs typeface="Trebuchet MS"/>
              </a:rPr>
              <a:t>systems</a:t>
            </a:r>
            <a:r>
              <a:rPr sz="1000" spc="225" dirty="0">
                <a:solidFill>
                  <a:srgbClr val="FFFFFF"/>
                </a:solidFill>
                <a:latin typeface="Trebuchet MS"/>
                <a:cs typeface="Trebuchet MS"/>
              </a:rPr>
              <a:t> </a:t>
            </a:r>
            <a:r>
              <a:rPr sz="1000" spc="5" dirty="0">
                <a:solidFill>
                  <a:srgbClr val="FFFFFF"/>
                </a:solidFill>
                <a:latin typeface="Trebuchet MS"/>
                <a:cs typeface="Trebuchet MS"/>
              </a:rPr>
              <a:t>as</a:t>
            </a:r>
            <a:r>
              <a:rPr sz="1000" spc="225" dirty="0">
                <a:solidFill>
                  <a:srgbClr val="FFFFFF"/>
                </a:solidFill>
                <a:latin typeface="Trebuchet MS"/>
                <a:cs typeface="Trebuchet MS"/>
              </a:rPr>
              <a:t> </a:t>
            </a:r>
            <a:r>
              <a:rPr sz="1000" spc="-40" dirty="0">
                <a:solidFill>
                  <a:srgbClr val="FFFFFF"/>
                </a:solidFill>
                <a:latin typeface="Trebuchet MS"/>
                <a:cs typeface="Trebuchet MS"/>
              </a:rPr>
              <a:t>well</a:t>
            </a:r>
            <a:r>
              <a:rPr sz="1000" spc="-30" dirty="0">
                <a:solidFill>
                  <a:srgbClr val="FFFFFF"/>
                </a:solidFill>
                <a:latin typeface="Trebuchet MS"/>
                <a:cs typeface="Trebuchet MS"/>
              </a:rPr>
              <a:t> </a:t>
            </a:r>
            <a:r>
              <a:rPr sz="1000" spc="5" dirty="0">
                <a:solidFill>
                  <a:srgbClr val="FFFFFF"/>
                </a:solidFill>
                <a:latin typeface="Trebuchet MS"/>
                <a:cs typeface="Trebuchet MS"/>
              </a:rPr>
              <a:t>as</a:t>
            </a:r>
            <a:r>
              <a:rPr sz="1000" spc="225" dirty="0">
                <a:solidFill>
                  <a:srgbClr val="FFFFFF"/>
                </a:solidFill>
                <a:latin typeface="Trebuchet MS"/>
                <a:cs typeface="Trebuchet MS"/>
              </a:rPr>
              <a:t> </a:t>
            </a:r>
            <a:r>
              <a:rPr sz="1000" spc="-30" dirty="0">
                <a:solidFill>
                  <a:srgbClr val="FFFFFF"/>
                </a:solidFill>
                <a:latin typeface="Trebuchet MS"/>
                <a:cs typeface="Trebuchet MS"/>
              </a:rPr>
              <a:t>develop</a:t>
            </a:r>
            <a:r>
              <a:rPr sz="1000" spc="225" dirty="0">
                <a:solidFill>
                  <a:srgbClr val="FFFFFF"/>
                </a:solidFill>
                <a:latin typeface="Trebuchet MS"/>
                <a:cs typeface="Trebuchet MS"/>
              </a:rPr>
              <a:t> </a:t>
            </a:r>
            <a:r>
              <a:rPr sz="1000" spc="-35" dirty="0">
                <a:solidFill>
                  <a:srgbClr val="FFFFFF"/>
                </a:solidFill>
                <a:latin typeface="Trebuchet MS"/>
                <a:cs typeface="Trebuchet MS"/>
              </a:rPr>
              <a:t>more</a:t>
            </a:r>
            <a:r>
              <a:rPr sz="1000" spc="225" dirty="0">
                <a:solidFill>
                  <a:srgbClr val="FFFFFF"/>
                </a:solidFill>
                <a:latin typeface="Trebuchet MS"/>
                <a:cs typeface="Trebuchet MS"/>
              </a:rPr>
              <a:t> </a:t>
            </a:r>
            <a:r>
              <a:rPr sz="1000" spc="-25" dirty="0">
                <a:solidFill>
                  <a:srgbClr val="FFFFFF"/>
                </a:solidFill>
                <a:latin typeface="Trebuchet MS"/>
                <a:cs typeface="Trebuchet MS"/>
              </a:rPr>
              <a:t>informed</a:t>
            </a:r>
            <a:endParaRPr sz="1000">
              <a:latin typeface="Trebuchet MS"/>
              <a:cs typeface="Trebuchet MS"/>
            </a:endParaRPr>
          </a:p>
        </p:txBody>
      </p:sp>
      <p:sp>
        <p:nvSpPr>
          <p:cNvPr id="8" name="object 8"/>
          <p:cNvSpPr txBox="1"/>
          <p:nvPr/>
        </p:nvSpPr>
        <p:spPr>
          <a:xfrm>
            <a:off x="707299" y="2910423"/>
            <a:ext cx="1475105" cy="520700"/>
          </a:xfrm>
          <a:prstGeom prst="rect">
            <a:avLst/>
          </a:prstGeom>
        </p:spPr>
        <p:txBody>
          <a:bodyPr vert="horz" wrap="square" lIns="0" tIns="12700" rIns="0" bIns="0" rtlCol="0">
            <a:spAutoFit/>
          </a:bodyPr>
          <a:lstStyle/>
          <a:p>
            <a:pPr marL="12700" marR="5080">
              <a:lnSpc>
                <a:spcPct val="108300"/>
              </a:lnSpc>
              <a:spcBef>
                <a:spcPts val="100"/>
              </a:spcBef>
            </a:pPr>
            <a:r>
              <a:rPr sz="1000" spc="-10" dirty="0">
                <a:solidFill>
                  <a:srgbClr val="FFFFFF"/>
                </a:solidFill>
                <a:latin typeface="Trebuchet MS"/>
                <a:cs typeface="Trebuchet MS"/>
              </a:rPr>
              <a:t>systems</a:t>
            </a:r>
            <a:r>
              <a:rPr sz="1000" spc="45" dirty="0">
                <a:solidFill>
                  <a:srgbClr val="FFFFFF"/>
                </a:solidFill>
                <a:latin typeface="Trebuchet MS"/>
                <a:cs typeface="Trebuchet MS"/>
              </a:rPr>
              <a:t> </a:t>
            </a:r>
            <a:r>
              <a:rPr sz="1000" spc="-45" dirty="0">
                <a:solidFill>
                  <a:srgbClr val="FFFFFF"/>
                </a:solidFill>
                <a:latin typeface="Trebuchet MS"/>
                <a:cs typeface="Trebuchet MS"/>
              </a:rPr>
              <a:t>for</a:t>
            </a:r>
            <a:r>
              <a:rPr sz="1000" spc="114" dirty="0">
                <a:solidFill>
                  <a:srgbClr val="FFFFFF"/>
                </a:solidFill>
                <a:latin typeface="Trebuchet MS"/>
                <a:cs typeface="Trebuchet MS"/>
              </a:rPr>
              <a:t> </a:t>
            </a:r>
            <a:r>
              <a:rPr sz="1000" spc="-10" dirty="0">
                <a:solidFill>
                  <a:srgbClr val="FFFFFF"/>
                </a:solidFill>
                <a:latin typeface="Trebuchet MS"/>
                <a:cs typeface="Trebuchet MS"/>
              </a:rPr>
              <a:t>niche</a:t>
            </a:r>
            <a:r>
              <a:rPr sz="1000" spc="45" dirty="0">
                <a:solidFill>
                  <a:srgbClr val="FFFFFF"/>
                </a:solidFill>
                <a:latin typeface="Trebuchet MS"/>
                <a:cs typeface="Trebuchet MS"/>
              </a:rPr>
              <a:t> </a:t>
            </a:r>
            <a:r>
              <a:rPr sz="1000" spc="-10" dirty="0">
                <a:solidFill>
                  <a:srgbClr val="FFFFFF"/>
                </a:solidFill>
                <a:latin typeface="Trebuchet MS"/>
                <a:cs typeface="Trebuchet MS"/>
              </a:rPr>
              <a:t>and </a:t>
            </a:r>
            <a:r>
              <a:rPr sz="1000" spc="-295" dirty="0">
                <a:solidFill>
                  <a:srgbClr val="FFFFFF"/>
                </a:solidFill>
                <a:latin typeface="Trebuchet MS"/>
                <a:cs typeface="Trebuchet MS"/>
              </a:rPr>
              <a:t> </a:t>
            </a:r>
            <a:r>
              <a:rPr sz="1000" spc="-15" dirty="0">
                <a:solidFill>
                  <a:srgbClr val="FFFFFF"/>
                </a:solidFill>
                <a:latin typeface="Trebuchet MS"/>
                <a:cs typeface="Trebuchet MS"/>
              </a:rPr>
              <a:t>applications.</a:t>
            </a:r>
            <a:r>
              <a:rPr sz="1000" spc="-10" dirty="0">
                <a:solidFill>
                  <a:srgbClr val="FFFFFF"/>
                </a:solidFill>
                <a:latin typeface="Trebuchet MS"/>
                <a:cs typeface="Trebuchet MS"/>
              </a:rPr>
              <a:t> </a:t>
            </a:r>
            <a:r>
              <a:rPr sz="1000" spc="-20" dirty="0">
                <a:solidFill>
                  <a:srgbClr val="FFFFFF"/>
                </a:solidFill>
                <a:latin typeface="Trebuchet MS"/>
                <a:cs typeface="Trebuchet MS"/>
              </a:rPr>
              <a:t>Especially, </a:t>
            </a:r>
            <a:r>
              <a:rPr sz="1000" spc="-15" dirty="0">
                <a:solidFill>
                  <a:srgbClr val="FFFFFF"/>
                </a:solidFill>
                <a:latin typeface="Trebuchet MS"/>
                <a:cs typeface="Trebuchet MS"/>
              </a:rPr>
              <a:t> </a:t>
            </a:r>
            <a:r>
              <a:rPr sz="1000" spc="-30" dirty="0">
                <a:solidFill>
                  <a:srgbClr val="FFFFFF"/>
                </a:solidFill>
                <a:latin typeface="Trebuchet MS"/>
                <a:cs typeface="Trebuchet MS"/>
              </a:rPr>
              <a:t>frameworks</a:t>
            </a:r>
            <a:r>
              <a:rPr sz="1000" spc="185" dirty="0">
                <a:solidFill>
                  <a:srgbClr val="FFFFFF"/>
                </a:solidFill>
                <a:latin typeface="Trebuchet MS"/>
                <a:cs typeface="Trebuchet MS"/>
              </a:rPr>
              <a:t> </a:t>
            </a:r>
            <a:r>
              <a:rPr sz="1000" spc="-40" dirty="0">
                <a:solidFill>
                  <a:srgbClr val="FFFFFF"/>
                </a:solidFill>
                <a:latin typeface="Trebuchet MS"/>
                <a:cs typeface="Trebuchet MS"/>
              </a:rPr>
              <a:t>that</a:t>
            </a:r>
            <a:r>
              <a:rPr sz="1000" spc="195" dirty="0">
                <a:solidFill>
                  <a:srgbClr val="FFFFFF"/>
                </a:solidFill>
                <a:latin typeface="Trebuchet MS"/>
                <a:cs typeface="Trebuchet MS"/>
              </a:rPr>
              <a:t> </a:t>
            </a:r>
            <a:r>
              <a:rPr sz="1000" spc="-25" dirty="0">
                <a:solidFill>
                  <a:srgbClr val="FFFFFF"/>
                </a:solidFill>
                <a:latin typeface="Trebuchet MS"/>
                <a:cs typeface="Trebuchet MS"/>
              </a:rPr>
              <a:t>employ</a:t>
            </a:r>
            <a:endParaRPr sz="1000">
              <a:latin typeface="Trebuchet MS"/>
              <a:cs typeface="Trebuchet MS"/>
            </a:endParaRPr>
          </a:p>
        </p:txBody>
      </p:sp>
      <p:sp>
        <p:nvSpPr>
          <p:cNvPr id="9" name="object 9"/>
          <p:cNvSpPr txBox="1"/>
          <p:nvPr/>
        </p:nvSpPr>
        <p:spPr>
          <a:xfrm>
            <a:off x="2230944" y="2910423"/>
            <a:ext cx="993140" cy="520700"/>
          </a:xfrm>
          <a:prstGeom prst="rect">
            <a:avLst/>
          </a:prstGeom>
        </p:spPr>
        <p:txBody>
          <a:bodyPr vert="horz" wrap="square" lIns="0" tIns="12700" rIns="0" bIns="0" rtlCol="0">
            <a:spAutoFit/>
          </a:bodyPr>
          <a:lstStyle/>
          <a:p>
            <a:pPr marL="12700" marR="5080" indent="44450" algn="just">
              <a:lnSpc>
                <a:spcPct val="108300"/>
              </a:lnSpc>
              <a:spcBef>
                <a:spcPts val="100"/>
              </a:spcBef>
            </a:pPr>
            <a:r>
              <a:rPr sz="1000" spc="5" dirty="0">
                <a:solidFill>
                  <a:srgbClr val="FFFFFF"/>
                </a:solidFill>
                <a:latin typeface="Trebuchet MS"/>
                <a:cs typeface="Trebuchet MS"/>
              </a:rPr>
              <a:t>mission</a:t>
            </a:r>
            <a:r>
              <a:rPr sz="1000" spc="10" dirty="0">
                <a:solidFill>
                  <a:srgbClr val="FFFFFF"/>
                </a:solidFill>
                <a:latin typeface="Trebuchet MS"/>
                <a:cs typeface="Trebuchet MS"/>
              </a:rPr>
              <a:t> </a:t>
            </a:r>
            <a:r>
              <a:rPr sz="1000" spc="-25" dirty="0">
                <a:solidFill>
                  <a:srgbClr val="FFFFFF"/>
                </a:solidFill>
                <a:latin typeface="Trebuchet MS"/>
                <a:cs typeface="Trebuchet MS"/>
              </a:rPr>
              <a:t>critical </a:t>
            </a:r>
            <a:r>
              <a:rPr sz="1000" spc="-290" dirty="0">
                <a:solidFill>
                  <a:srgbClr val="FFFFFF"/>
                </a:solidFill>
                <a:latin typeface="Trebuchet MS"/>
                <a:cs typeface="Trebuchet MS"/>
              </a:rPr>
              <a:t> </a:t>
            </a:r>
            <a:r>
              <a:rPr sz="1000" dirty="0">
                <a:solidFill>
                  <a:srgbClr val="FFFFFF"/>
                </a:solidFill>
                <a:latin typeface="Trebuchet MS"/>
                <a:cs typeface="Trebuchet MS"/>
              </a:rPr>
              <a:t>in</a:t>
            </a:r>
            <a:r>
              <a:rPr sz="1000" spc="5" dirty="0">
                <a:solidFill>
                  <a:srgbClr val="FFFFFF"/>
                </a:solidFill>
                <a:latin typeface="Trebuchet MS"/>
                <a:cs typeface="Trebuchet MS"/>
              </a:rPr>
              <a:t> </a:t>
            </a:r>
            <a:r>
              <a:rPr sz="1000" spc="-30" dirty="0">
                <a:solidFill>
                  <a:srgbClr val="FFFFFF"/>
                </a:solidFill>
                <a:latin typeface="Trebuchet MS"/>
                <a:cs typeface="Trebuchet MS"/>
              </a:rPr>
              <a:t>contemporary </a:t>
            </a:r>
            <a:r>
              <a:rPr sz="1000" spc="-290" dirty="0">
                <a:solidFill>
                  <a:srgbClr val="FFFFFF"/>
                </a:solidFill>
                <a:latin typeface="Trebuchet MS"/>
                <a:cs typeface="Trebuchet MS"/>
              </a:rPr>
              <a:t> </a:t>
            </a:r>
            <a:r>
              <a:rPr sz="1000" spc="-25" dirty="0">
                <a:solidFill>
                  <a:srgbClr val="FFFFFF"/>
                </a:solidFill>
                <a:latin typeface="Trebuchet MS"/>
                <a:cs typeface="Trebuchet MS"/>
              </a:rPr>
              <a:t>edge</a:t>
            </a:r>
            <a:r>
              <a:rPr sz="1000" spc="140" dirty="0">
                <a:solidFill>
                  <a:srgbClr val="FFFFFF"/>
                </a:solidFill>
                <a:latin typeface="Trebuchet MS"/>
                <a:cs typeface="Trebuchet MS"/>
              </a:rPr>
              <a:t> </a:t>
            </a:r>
            <a:r>
              <a:rPr sz="1000" spc="-10" dirty="0">
                <a:solidFill>
                  <a:srgbClr val="FFFFFF"/>
                </a:solidFill>
                <a:latin typeface="Trebuchet MS"/>
                <a:cs typeface="Trebuchet MS"/>
              </a:rPr>
              <a:t>computing</a:t>
            </a:r>
            <a:endParaRPr sz="1000">
              <a:latin typeface="Trebuchet MS"/>
              <a:cs typeface="Trebuchet MS"/>
            </a:endParaRPr>
          </a:p>
        </p:txBody>
      </p:sp>
      <p:sp>
        <p:nvSpPr>
          <p:cNvPr id="10" name="object 10"/>
          <p:cNvSpPr txBox="1"/>
          <p:nvPr/>
        </p:nvSpPr>
        <p:spPr>
          <a:xfrm>
            <a:off x="707299" y="3405723"/>
            <a:ext cx="2517140" cy="1181100"/>
          </a:xfrm>
          <a:prstGeom prst="rect">
            <a:avLst/>
          </a:prstGeom>
        </p:spPr>
        <p:txBody>
          <a:bodyPr vert="horz" wrap="square" lIns="0" tIns="12700" rIns="0" bIns="0" rtlCol="0">
            <a:spAutoFit/>
          </a:bodyPr>
          <a:lstStyle/>
          <a:p>
            <a:pPr marL="12700" marR="5080" algn="just">
              <a:lnSpc>
                <a:spcPct val="108300"/>
              </a:lnSpc>
              <a:spcBef>
                <a:spcPts val="100"/>
              </a:spcBef>
            </a:pPr>
            <a:r>
              <a:rPr sz="1000" spc="-25" dirty="0">
                <a:solidFill>
                  <a:srgbClr val="FFFFFF"/>
                </a:solidFill>
                <a:latin typeface="Trebuchet MS"/>
                <a:cs typeface="Trebuchet MS"/>
              </a:rPr>
              <a:t>infrastructures,</a:t>
            </a:r>
            <a:r>
              <a:rPr sz="1000" spc="-40" dirty="0">
                <a:solidFill>
                  <a:srgbClr val="FFFFFF"/>
                </a:solidFill>
                <a:latin typeface="Trebuchet MS"/>
                <a:cs typeface="Trebuchet MS"/>
              </a:rPr>
              <a:t> </a:t>
            </a:r>
            <a:r>
              <a:rPr sz="1000" spc="-10" dirty="0">
                <a:solidFill>
                  <a:srgbClr val="FFFFFF"/>
                </a:solidFill>
                <a:latin typeface="Trebuchet MS"/>
                <a:cs typeface="Trebuchet MS"/>
              </a:rPr>
              <a:t>being</a:t>
            </a:r>
            <a:r>
              <a:rPr sz="1000" spc="-35" dirty="0">
                <a:solidFill>
                  <a:srgbClr val="FFFFFF"/>
                </a:solidFill>
                <a:latin typeface="Trebuchet MS"/>
                <a:cs typeface="Trebuchet MS"/>
              </a:rPr>
              <a:t> </a:t>
            </a:r>
            <a:r>
              <a:rPr sz="1000" spc="-25" dirty="0">
                <a:solidFill>
                  <a:srgbClr val="FFFFFF"/>
                </a:solidFill>
                <a:latin typeface="Trebuchet MS"/>
                <a:cs typeface="Trebuchet MS"/>
              </a:rPr>
              <a:t>able</a:t>
            </a:r>
            <a:r>
              <a:rPr sz="1000" spc="-40" dirty="0">
                <a:solidFill>
                  <a:srgbClr val="FFFFFF"/>
                </a:solidFill>
                <a:latin typeface="Trebuchet MS"/>
                <a:cs typeface="Trebuchet MS"/>
              </a:rPr>
              <a:t> </a:t>
            </a:r>
            <a:r>
              <a:rPr sz="1000" spc="-55" dirty="0">
                <a:solidFill>
                  <a:srgbClr val="FFFFFF"/>
                </a:solidFill>
                <a:latin typeface="Trebuchet MS"/>
                <a:cs typeface="Trebuchet MS"/>
              </a:rPr>
              <a:t>to</a:t>
            </a:r>
            <a:r>
              <a:rPr sz="1000" spc="-35" dirty="0">
                <a:solidFill>
                  <a:srgbClr val="FFFFFF"/>
                </a:solidFill>
                <a:latin typeface="Trebuchet MS"/>
                <a:cs typeface="Trebuchet MS"/>
              </a:rPr>
              <a:t> </a:t>
            </a:r>
            <a:r>
              <a:rPr sz="1000" spc="-30" dirty="0">
                <a:solidFill>
                  <a:srgbClr val="FFFFFF"/>
                </a:solidFill>
                <a:latin typeface="Trebuchet MS"/>
                <a:cs typeface="Trebuchet MS"/>
              </a:rPr>
              <a:t>deploy</a:t>
            </a:r>
            <a:r>
              <a:rPr sz="1000" spc="-40" dirty="0">
                <a:solidFill>
                  <a:srgbClr val="FFFFFF"/>
                </a:solidFill>
                <a:latin typeface="Trebuchet MS"/>
                <a:cs typeface="Trebuchet MS"/>
              </a:rPr>
              <a:t> </a:t>
            </a:r>
            <a:r>
              <a:rPr sz="1000" spc="35" dirty="0">
                <a:solidFill>
                  <a:srgbClr val="FFFFFF"/>
                </a:solidFill>
                <a:latin typeface="Trebuchet MS"/>
                <a:cs typeface="Trebuchet MS"/>
              </a:rPr>
              <a:t>AI</a:t>
            </a:r>
            <a:r>
              <a:rPr sz="1000" spc="-35" dirty="0">
                <a:solidFill>
                  <a:srgbClr val="FFFFFF"/>
                </a:solidFill>
                <a:latin typeface="Trebuchet MS"/>
                <a:cs typeface="Trebuchet MS"/>
              </a:rPr>
              <a:t> </a:t>
            </a:r>
            <a:r>
              <a:rPr sz="1000" spc="-10" dirty="0">
                <a:solidFill>
                  <a:srgbClr val="FFFFFF"/>
                </a:solidFill>
                <a:latin typeface="Trebuchet MS"/>
                <a:cs typeface="Trebuchet MS"/>
              </a:rPr>
              <a:t>based </a:t>
            </a:r>
            <a:r>
              <a:rPr sz="1000" spc="-290" dirty="0">
                <a:solidFill>
                  <a:srgbClr val="FFFFFF"/>
                </a:solidFill>
                <a:latin typeface="Trebuchet MS"/>
                <a:cs typeface="Trebuchet MS"/>
              </a:rPr>
              <a:t> </a:t>
            </a:r>
            <a:r>
              <a:rPr sz="1000" spc="-25" dirty="0">
                <a:solidFill>
                  <a:srgbClr val="FFFFFF"/>
                </a:solidFill>
                <a:latin typeface="Trebuchet MS"/>
                <a:cs typeface="Trebuchet MS"/>
              </a:rPr>
              <a:t>workloads</a:t>
            </a:r>
            <a:r>
              <a:rPr sz="1000" spc="250" dirty="0">
                <a:solidFill>
                  <a:srgbClr val="FFFFFF"/>
                </a:solidFill>
                <a:latin typeface="Trebuchet MS"/>
                <a:cs typeface="Trebuchet MS"/>
              </a:rPr>
              <a:t> </a:t>
            </a:r>
            <a:r>
              <a:rPr sz="1000" spc="-15" dirty="0">
                <a:solidFill>
                  <a:srgbClr val="FFFFFF"/>
                </a:solidFill>
                <a:latin typeface="Trebuchet MS"/>
                <a:cs typeface="Trebuchet MS"/>
              </a:rPr>
              <a:t>on</a:t>
            </a:r>
            <a:r>
              <a:rPr sz="1000" spc="270" dirty="0">
                <a:solidFill>
                  <a:srgbClr val="FFFFFF"/>
                </a:solidFill>
                <a:latin typeface="Trebuchet MS"/>
                <a:cs typeface="Trebuchet MS"/>
              </a:rPr>
              <a:t> </a:t>
            </a:r>
            <a:r>
              <a:rPr sz="1000" spc="-25" dirty="0">
                <a:solidFill>
                  <a:srgbClr val="FFFFFF"/>
                </a:solidFill>
                <a:latin typeface="Trebuchet MS"/>
                <a:cs typeface="Trebuchet MS"/>
              </a:rPr>
              <a:t>legacy</a:t>
            </a:r>
            <a:r>
              <a:rPr sz="1000" spc="250" dirty="0">
                <a:solidFill>
                  <a:srgbClr val="FFFFFF"/>
                </a:solidFill>
                <a:latin typeface="Trebuchet MS"/>
                <a:cs typeface="Trebuchet MS"/>
              </a:rPr>
              <a:t> </a:t>
            </a:r>
            <a:r>
              <a:rPr sz="1000" spc="-10" dirty="0">
                <a:solidFill>
                  <a:srgbClr val="FFFFFF"/>
                </a:solidFill>
                <a:latin typeface="Trebuchet MS"/>
                <a:cs typeface="Trebuchet MS"/>
              </a:rPr>
              <a:t>systems</a:t>
            </a:r>
            <a:r>
              <a:rPr sz="1000" spc="285" dirty="0">
                <a:solidFill>
                  <a:srgbClr val="FFFFFF"/>
                </a:solidFill>
                <a:latin typeface="Trebuchet MS"/>
                <a:cs typeface="Trebuchet MS"/>
              </a:rPr>
              <a:t> </a:t>
            </a:r>
            <a:r>
              <a:rPr sz="1000" spc="15" dirty="0">
                <a:solidFill>
                  <a:srgbClr val="FFFFFF"/>
                </a:solidFill>
                <a:latin typeface="Trebuchet MS"/>
                <a:cs typeface="Trebuchet MS"/>
              </a:rPr>
              <a:t>is  </a:t>
            </a:r>
            <a:r>
              <a:rPr sz="1000" spc="-15" dirty="0">
                <a:solidFill>
                  <a:srgbClr val="FFFFFF"/>
                </a:solidFill>
                <a:latin typeface="Trebuchet MS"/>
                <a:cs typeface="Trebuchet MS"/>
              </a:rPr>
              <a:t>essential </a:t>
            </a:r>
            <a:r>
              <a:rPr sz="1000" spc="-10" dirty="0">
                <a:solidFill>
                  <a:srgbClr val="FFFFFF"/>
                </a:solidFill>
                <a:latin typeface="Trebuchet MS"/>
                <a:cs typeface="Trebuchet MS"/>
              </a:rPr>
              <a:t> </a:t>
            </a:r>
            <a:r>
              <a:rPr sz="1000" spc="-55" dirty="0">
                <a:solidFill>
                  <a:srgbClr val="FFFFFF"/>
                </a:solidFill>
                <a:latin typeface="Trebuchet MS"/>
                <a:cs typeface="Trebuchet MS"/>
              </a:rPr>
              <a:t>to</a:t>
            </a:r>
            <a:r>
              <a:rPr sz="1000" spc="-50" dirty="0">
                <a:solidFill>
                  <a:srgbClr val="FFFFFF"/>
                </a:solidFill>
                <a:latin typeface="Trebuchet MS"/>
                <a:cs typeface="Trebuchet MS"/>
              </a:rPr>
              <a:t> </a:t>
            </a:r>
            <a:r>
              <a:rPr sz="1000" spc="-15" dirty="0">
                <a:solidFill>
                  <a:srgbClr val="FFFFFF"/>
                </a:solidFill>
                <a:latin typeface="Trebuchet MS"/>
                <a:cs typeface="Trebuchet MS"/>
              </a:rPr>
              <a:t>minimize </a:t>
            </a:r>
            <a:r>
              <a:rPr sz="1000" spc="-20" dirty="0">
                <a:solidFill>
                  <a:srgbClr val="FFFFFF"/>
                </a:solidFill>
                <a:latin typeface="Trebuchet MS"/>
                <a:cs typeface="Trebuchet MS"/>
              </a:rPr>
              <a:t>capital</a:t>
            </a:r>
            <a:r>
              <a:rPr sz="1000" spc="-15" dirty="0">
                <a:solidFill>
                  <a:srgbClr val="FFFFFF"/>
                </a:solidFill>
                <a:latin typeface="Trebuchet MS"/>
                <a:cs typeface="Trebuchet MS"/>
              </a:rPr>
              <a:t> </a:t>
            </a:r>
            <a:r>
              <a:rPr sz="1000" spc="-25" dirty="0">
                <a:solidFill>
                  <a:srgbClr val="FFFFFF"/>
                </a:solidFill>
                <a:latin typeface="Trebuchet MS"/>
                <a:cs typeface="Trebuchet MS"/>
              </a:rPr>
              <a:t>expense</a:t>
            </a:r>
            <a:r>
              <a:rPr sz="1000" spc="250" dirty="0">
                <a:solidFill>
                  <a:srgbClr val="FFFFFF"/>
                </a:solidFill>
                <a:latin typeface="Trebuchet MS"/>
                <a:cs typeface="Trebuchet MS"/>
              </a:rPr>
              <a:t> </a:t>
            </a:r>
            <a:r>
              <a:rPr sz="1000" spc="-10" dirty="0">
                <a:solidFill>
                  <a:srgbClr val="FFFFFF"/>
                </a:solidFill>
                <a:latin typeface="Trebuchet MS"/>
                <a:cs typeface="Trebuchet MS"/>
              </a:rPr>
              <a:t>and </a:t>
            </a:r>
            <a:r>
              <a:rPr sz="1000" spc="-15" dirty="0">
                <a:solidFill>
                  <a:srgbClr val="FFFFFF"/>
                </a:solidFill>
                <a:latin typeface="Trebuchet MS"/>
                <a:cs typeface="Trebuchet MS"/>
              </a:rPr>
              <a:t>minimize </a:t>
            </a:r>
            <a:r>
              <a:rPr sz="1000" spc="-10" dirty="0">
                <a:solidFill>
                  <a:srgbClr val="FFFFFF"/>
                </a:solidFill>
                <a:latin typeface="Trebuchet MS"/>
                <a:cs typeface="Trebuchet MS"/>
              </a:rPr>
              <a:t> </a:t>
            </a:r>
            <a:r>
              <a:rPr sz="1000" spc="-35" dirty="0">
                <a:solidFill>
                  <a:srgbClr val="FFFFFF"/>
                </a:solidFill>
                <a:latin typeface="Trebuchet MS"/>
                <a:cs typeface="Trebuchet MS"/>
              </a:rPr>
              <a:t>the</a:t>
            </a:r>
            <a:r>
              <a:rPr sz="1000" spc="-30" dirty="0">
                <a:solidFill>
                  <a:srgbClr val="FFFFFF"/>
                </a:solidFill>
                <a:latin typeface="Trebuchet MS"/>
                <a:cs typeface="Trebuchet MS"/>
              </a:rPr>
              <a:t> </a:t>
            </a:r>
            <a:r>
              <a:rPr sz="1000" spc="-20" dirty="0">
                <a:solidFill>
                  <a:srgbClr val="FFFFFF"/>
                </a:solidFill>
                <a:latin typeface="Trebuchet MS"/>
                <a:cs typeface="Trebuchet MS"/>
              </a:rPr>
              <a:t>carbon</a:t>
            </a:r>
            <a:r>
              <a:rPr sz="1000" spc="265" dirty="0">
                <a:solidFill>
                  <a:srgbClr val="FFFFFF"/>
                </a:solidFill>
                <a:latin typeface="Trebuchet MS"/>
                <a:cs typeface="Trebuchet MS"/>
              </a:rPr>
              <a:t> </a:t>
            </a:r>
            <a:r>
              <a:rPr sz="1000" spc="-35" dirty="0">
                <a:solidFill>
                  <a:srgbClr val="FFFFFF"/>
                </a:solidFill>
                <a:latin typeface="Trebuchet MS"/>
                <a:cs typeface="Trebuchet MS"/>
              </a:rPr>
              <a:t>footprint</a:t>
            </a:r>
            <a:r>
              <a:rPr sz="1000" spc="-30" dirty="0">
                <a:solidFill>
                  <a:srgbClr val="FFFFFF"/>
                </a:solidFill>
                <a:latin typeface="Trebuchet MS"/>
                <a:cs typeface="Trebuchet MS"/>
              </a:rPr>
              <a:t> </a:t>
            </a:r>
            <a:r>
              <a:rPr sz="1000" spc="-40" dirty="0">
                <a:solidFill>
                  <a:srgbClr val="FFFFFF"/>
                </a:solidFill>
                <a:latin typeface="Trebuchet MS"/>
                <a:cs typeface="Trebuchet MS"/>
              </a:rPr>
              <a:t>of</a:t>
            </a:r>
            <a:r>
              <a:rPr sz="1000" spc="-35" dirty="0">
                <a:solidFill>
                  <a:srgbClr val="FFFFFF"/>
                </a:solidFill>
                <a:latin typeface="Trebuchet MS"/>
                <a:cs typeface="Trebuchet MS"/>
              </a:rPr>
              <a:t> </a:t>
            </a:r>
            <a:r>
              <a:rPr sz="1000" spc="-25" dirty="0">
                <a:solidFill>
                  <a:srgbClr val="FFFFFF"/>
                </a:solidFill>
                <a:latin typeface="Trebuchet MS"/>
                <a:cs typeface="Trebuchet MS"/>
              </a:rPr>
              <a:t>modern</a:t>
            </a:r>
            <a:r>
              <a:rPr sz="1000" spc="-20" dirty="0">
                <a:solidFill>
                  <a:srgbClr val="FFFFFF"/>
                </a:solidFill>
                <a:latin typeface="Trebuchet MS"/>
                <a:cs typeface="Trebuchet MS"/>
              </a:rPr>
              <a:t> digital </a:t>
            </a:r>
            <a:r>
              <a:rPr sz="1000" spc="-15" dirty="0">
                <a:solidFill>
                  <a:srgbClr val="FFFFFF"/>
                </a:solidFill>
                <a:latin typeface="Trebuchet MS"/>
                <a:cs typeface="Trebuchet MS"/>
              </a:rPr>
              <a:t> </a:t>
            </a:r>
            <a:r>
              <a:rPr sz="1000" spc="-30" dirty="0">
                <a:solidFill>
                  <a:srgbClr val="FFFFFF"/>
                </a:solidFill>
                <a:latin typeface="Trebuchet MS"/>
                <a:cs typeface="Trebuchet MS"/>
              </a:rPr>
              <a:t>transformation.</a:t>
            </a:r>
            <a:r>
              <a:rPr sz="1000" spc="-25" dirty="0">
                <a:solidFill>
                  <a:srgbClr val="FFFFFF"/>
                </a:solidFill>
                <a:latin typeface="Trebuchet MS"/>
                <a:cs typeface="Trebuchet MS"/>
              </a:rPr>
              <a:t> For</a:t>
            </a:r>
            <a:r>
              <a:rPr sz="1000" spc="-20" dirty="0">
                <a:solidFill>
                  <a:srgbClr val="FFFFFF"/>
                </a:solidFill>
                <a:latin typeface="Trebuchet MS"/>
                <a:cs typeface="Trebuchet MS"/>
              </a:rPr>
              <a:t> instance,</a:t>
            </a:r>
            <a:r>
              <a:rPr sz="1000" spc="-15" dirty="0">
                <a:solidFill>
                  <a:srgbClr val="FFFFFF"/>
                </a:solidFill>
                <a:latin typeface="Trebuchet MS"/>
                <a:cs typeface="Trebuchet MS"/>
              </a:rPr>
              <a:t> </a:t>
            </a:r>
            <a:r>
              <a:rPr sz="1000" spc="-30" dirty="0">
                <a:solidFill>
                  <a:srgbClr val="FFFFFF"/>
                </a:solidFill>
                <a:latin typeface="Trebuchet MS"/>
                <a:cs typeface="Trebuchet MS"/>
              </a:rPr>
              <a:t>efficiency </a:t>
            </a:r>
            <a:r>
              <a:rPr sz="1000" spc="-290" dirty="0">
                <a:solidFill>
                  <a:srgbClr val="FFFFFF"/>
                </a:solidFill>
                <a:latin typeface="Trebuchet MS"/>
                <a:cs typeface="Trebuchet MS"/>
              </a:rPr>
              <a:t> </a:t>
            </a:r>
            <a:r>
              <a:rPr sz="1000" spc="-5" dirty="0">
                <a:solidFill>
                  <a:srgbClr val="FFFFFF"/>
                </a:solidFill>
                <a:latin typeface="Trebuchet MS"/>
                <a:cs typeface="Trebuchet MS"/>
              </a:rPr>
              <a:t>design </a:t>
            </a:r>
            <a:r>
              <a:rPr sz="1000" spc="-40" dirty="0">
                <a:solidFill>
                  <a:srgbClr val="FFFFFF"/>
                </a:solidFill>
                <a:latin typeface="Trebuchet MS"/>
                <a:cs typeface="Trebuchet MS"/>
              </a:rPr>
              <a:t>of </a:t>
            </a:r>
            <a:r>
              <a:rPr sz="1000" spc="-35" dirty="0">
                <a:solidFill>
                  <a:srgbClr val="FFFFFF"/>
                </a:solidFill>
                <a:latin typeface="Trebuchet MS"/>
                <a:cs typeface="Trebuchet MS"/>
              </a:rPr>
              <a:t>memory </a:t>
            </a:r>
            <a:r>
              <a:rPr sz="1000" spc="-25" dirty="0">
                <a:solidFill>
                  <a:srgbClr val="FFFFFF"/>
                </a:solidFill>
                <a:latin typeface="Trebuchet MS"/>
                <a:cs typeface="Trebuchet MS"/>
              </a:rPr>
              <a:t>architectures </a:t>
            </a:r>
            <a:r>
              <a:rPr sz="1000" spc="15" dirty="0">
                <a:solidFill>
                  <a:srgbClr val="FFFFFF"/>
                </a:solidFill>
                <a:latin typeface="Trebuchet MS"/>
                <a:cs typeface="Trebuchet MS"/>
              </a:rPr>
              <a:t>is </a:t>
            </a:r>
            <a:r>
              <a:rPr sz="1000" spc="-25" dirty="0">
                <a:solidFill>
                  <a:srgbClr val="FFFFFF"/>
                </a:solidFill>
                <a:latin typeface="Trebuchet MS"/>
                <a:cs typeface="Trebuchet MS"/>
              </a:rPr>
              <a:t>critical </a:t>
            </a:r>
            <a:r>
              <a:rPr sz="1000" spc="-55" dirty="0">
                <a:solidFill>
                  <a:srgbClr val="FFFFFF"/>
                </a:solidFill>
                <a:latin typeface="Trebuchet MS"/>
                <a:cs typeface="Trebuchet MS"/>
              </a:rPr>
              <a:t>to </a:t>
            </a:r>
            <a:r>
              <a:rPr sz="1000" spc="-50" dirty="0">
                <a:solidFill>
                  <a:srgbClr val="FFFFFF"/>
                </a:solidFill>
                <a:latin typeface="Trebuchet MS"/>
                <a:cs typeface="Trebuchet MS"/>
              </a:rPr>
              <a:t> </a:t>
            </a:r>
            <a:r>
              <a:rPr sz="1000" spc="-15" dirty="0">
                <a:solidFill>
                  <a:srgbClr val="FFFFFF"/>
                </a:solidFill>
                <a:latin typeface="Trebuchet MS"/>
                <a:cs typeface="Trebuchet MS"/>
              </a:rPr>
              <a:t>ensure</a:t>
            </a:r>
            <a:r>
              <a:rPr sz="1000" spc="5" dirty="0">
                <a:solidFill>
                  <a:srgbClr val="FFFFFF"/>
                </a:solidFill>
                <a:latin typeface="Trebuchet MS"/>
                <a:cs typeface="Trebuchet MS"/>
              </a:rPr>
              <a:t> </a:t>
            </a:r>
            <a:r>
              <a:rPr sz="1000" spc="-25" dirty="0">
                <a:solidFill>
                  <a:srgbClr val="FFFFFF"/>
                </a:solidFill>
                <a:latin typeface="Trebuchet MS"/>
                <a:cs typeface="Trebuchet MS"/>
              </a:rPr>
              <a:t>optimal</a:t>
            </a:r>
            <a:r>
              <a:rPr sz="1000" spc="15" dirty="0">
                <a:solidFill>
                  <a:srgbClr val="FFFFFF"/>
                </a:solidFill>
                <a:latin typeface="Trebuchet MS"/>
                <a:cs typeface="Trebuchet MS"/>
              </a:rPr>
              <a:t> </a:t>
            </a:r>
            <a:r>
              <a:rPr sz="1000" spc="-25" dirty="0">
                <a:solidFill>
                  <a:srgbClr val="FFFFFF"/>
                </a:solidFill>
                <a:latin typeface="Trebuchet MS"/>
                <a:cs typeface="Trebuchet MS"/>
              </a:rPr>
              <a:t>quality</a:t>
            </a:r>
            <a:r>
              <a:rPr sz="1000" spc="15" dirty="0">
                <a:solidFill>
                  <a:srgbClr val="FFFFFF"/>
                </a:solidFill>
                <a:latin typeface="Trebuchet MS"/>
                <a:cs typeface="Trebuchet MS"/>
              </a:rPr>
              <a:t> </a:t>
            </a:r>
            <a:r>
              <a:rPr sz="1000" spc="-40" dirty="0">
                <a:solidFill>
                  <a:srgbClr val="FFFFFF"/>
                </a:solidFill>
                <a:latin typeface="Trebuchet MS"/>
                <a:cs typeface="Trebuchet MS"/>
              </a:rPr>
              <a:t>of</a:t>
            </a:r>
            <a:r>
              <a:rPr sz="1000" spc="30" dirty="0">
                <a:solidFill>
                  <a:srgbClr val="FFFFFF"/>
                </a:solidFill>
                <a:latin typeface="Trebuchet MS"/>
                <a:cs typeface="Trebuchet MS"/>
              </a:rPr>
              <a:t> </a:t>
            </a:r>
            <a:r>
              <a:rPr sz="1000" spc="-30" dirty="0">
                <a:solidFill>
                  <a:srgbClr val="FFFFFF"/>
                </a:solidFill>
                <a:latin typeface="Trebuchet MS"/>
                <a:cs typeface="Trebuchet MS"/>
              </a:rPr>
              <a:t>service.</a:t>
            </a:r>
            <a:r>
              <a:rPr sz="1000" spc="20" dirty="0">
                <a:solidFill>
                  <a:srgbClr val="FFFFFF"/>
                </a:solidFill>
                <a:latin typeface="Trebuchet MS"/>
                <a:cs typeface="Trebuchet MS"/>
              </a:rPr>
              <a:t> </a:t>
            </a:r>
            <a:r>
              <a:rPr sz="1000" spc="-40" dirty="0">
                <a:solidFill>
                  <a:srgbClr val="FFFFFF"/>
                </a:solidFill>
                <a:latin typeface="Trebuchet MS"/>
                <a:cs typeface="Trebuchet MS"/>
              </a:rPr>
              <a:t>Further,</a:t>
            </a:r>
            <a:endParaRPr sz="1000">
              <a:latin typeface="Trebuchet MS"/>
              <a:cs typeface="Trebuchet MS"/>
            </a:endParaRPr>
          </a:p>
        </p:txBody>
      </p:sp>
      <p:sp>
        <p:nvSpPr>
          <p:cNvPr id="11" name="object 11"/>
          <p:cNvSpPr txBox="1"/>
          <p:nvPr/>
        </p:nvSpPr>
        <p:spPr>
          <a:xfrm>
            <a:off x="707299" y="4561423"/>
            <a:ext cx="2517140" cy="850900"/>
          </a:xfrm>
          <a:prstGeom prst="rect">
            <a:avLst/>
          </a:prstGeom>
        </p:spPr>
        <p:txBody>
          <a:bodyPr vert="horz" wrap="square" lIns="0" tIns="12700" rIns="0" bIns="0" rtlCol="0">
            <a:spAutoFit/>
          </a:bodyPr>
          <a:lstStyle/>
          <a:p>
            <a:pPr marL="12700" marR="5080" algn="just">
              <a:lnSpc>
                <a:spcPct val="108300"/>
              </a:lnSpc>
              <a:spcBef>
                <a:spcPts val="100"/>
              </a:spcBef>
            </a:pPr>
            <a:r>
              <a:rPr sz="1000" spc="-35" dirty="0">
                <a:solidFill>
                  <a:srgbClr val="FFFFFF"/>
                </a:solidFill>
                <a:latin typeface="Trebuchet MS"/>
                <a:cs typeface="Trebuchet MS"/>
              </a:rPr>
              <a:t>the</a:t>
            </a:r>
            <a:r>
              <a:rPr sz="1000" spc="-30" dirty="0">
                <a:solidFill>
                  <a:srgbClr val="FFFFFF"/>
                </a:solidFill>
                <a:latin typeface="Trebuchet MS"/>
                <a:cs typeface="Trebuchet MS"/>
              </a:rPr>
              <a:t> </a:t>
            </a:r>
            <a:r>
              <a:rPr sz="1000" spc="-20" dirty="0">
                <a:solidFill>
                  <a:srgbClr val="FFFFFF"/>
                </a:solidFill>
                <a:latin typeface="Trebuchet MS"/>
                <a:cs typeface="Trebuchet MS"/>
              </a:rPr>
              <a:t>conversion</a:t>
            </a:r>
            <a:r>
              <a:rPr sz="1000" spc="-15" dirty="0">
                <a:solidFill>
                  <a:srgbClr val="FFFFFF"/>
                </a:solidFill>
                <a:latin typeface="Trebuchet MS"/>
                <a:cs typeface="Trebuchet MS"/>
              </a:rPr>
              <a:t> </a:t>
            </a:r>
            <a:r>
              <a:rPr sz="1000" spc="-40" dirty="0">
                <a:solidFill>
                  <a:srgbClr val="FFFFFF"/>
                </a:solidFill>
                <a:latin typeface="Trebuchet MS"/>
                <a:cs typeface="Trebuchet MS"/>
              </a:rPr>
              <a:t>of</a:t>
            </a:r>
            <a:r>
              <a:rPr sz="1000" spc="-35" dirty="0">
                <a:solidFill>
                  <a:srgbClr val="FFFFFF"/>
                </a:solidFill>
                <a:latin typeface="Trebuchet MS"/>
                <a:cs typeface="Trebuchet MS"/>
              </a:rPr>
              <a:t> </a:t>
            </a:r>
            <a:r>
              <a:rPr sz="1000" spc="-20" dirty="0">
                <a:solidFill>
                  <a:srgbClr val="FFFFFF"/>
                </a:solidFill>
                <a:latin typeface="Trebuchet MS"/>
                <a:cs typeface="Trebuchet MS"/>
              </a:rPr>
              <a:t>high-level</a:t>
            </a:r>
            <a:r>
              <a:rPr sz="1000" spc="-15" dirty="0">
                <a:solidFill>
                  <a:srgbClr val="FFFFFF"/>
                </a:solidFill>
                <a:latin typeface="Trebuchet MS"/>
                <a:cs typeface="Trebuchet MS"/>
              </a:rPr>
              <a:t> </a:t>
            </a:r>
            <a:r>
              <a:rPr sz="1000" spc="-40" dirty="0">
                <a:solidFill>
                  <a:srgbClr val="FFFFFF"/>
                </a:solidFill>
                <a:latin typeface="Trebuchet MS"/>
                <a:cs typeface="Trebuchet MS"/>
              </a:rPr>
              <a:t>software </a:t>
            </a:r>
            <a:r>
              <a:rPr sz="1000" spc="-35" dirty="0">
                <a:solidFill>
                  <a:srgbClr val="FFFFFF"/>
                </a:solidFill>
                <a:latin typeface="Trebuchet MS"/>
                <a:cs typeface="Trebuchet MS"/>
              </a:rPr>
              <a:t> </a:t>
            </a:r>
            <a:r>
              <a:rPr sz="1000" spc="-20" dirty="0">
                <a:solidFill>
                  <a:srgbClr val="FFFFFF"/>
                </a:solidFill>
                <a:latin typeface="Trebuchet MS"/>
                <a:cs typeface="Trebuchet MS"/>
              </a:rPr>
              <a:t>specification </a:t>
            </a:r>
            <a:r>
              <a:rPr sz="1000" spc="-25" dirty="0">
                <a:solidFill>
                  <a:srgbClr val="FFFFFF"/>
                </a:solidFill>
                <a:latin typeface="Trebuchet MS"/>
                <a:cs typeface="Trebuchet MS"/>
              </a:rPr>
              <a:t>into </a:t>
            </a:r>
            <a:r>
              <a:rPr sz="1000" spc="-40" dirty="0">
                <a:solidFill>
                  <a:srgbClr val="FFFFFF"/>
                </a:solidFill>
                <a:latin typeface="Trebuchet MS"/>
                <a:cs typeface="Trebuchet MS"/>
              </a:rPr>
              <a:t>low-level </a:t>
            </a:r>
            <a:r>
              <a:rPr sz="1000" spc="-30" dirty="0">
                <a:solidFill>
                  <a:srgbClr val="FFFFFF"/>
                </a:solidFill>
                <a:latin typeface="Trebuchet MS"/>
                <a:cs typeface="Trebuchet MS"/>
              </a:rPr>
              <a:t>executable </a:t>
            </a:r>
            <a:r>
              <a:rPr sz="1000" spc="-20" dirty="0">
                <a:solidFill>
                  <a:srgbClr val="FFFFFF"/>
                </a:solidFill>
                <a:latin typeface="Trebuchet MS"/>
                <a:cs typeface="Trebuchet MS"/>
              </a:rPr>
              <a:t>code </a:t>
            </a:r>
            <a:r>
              <a:rPr sz="1000" spc="-15" dirty="0">
                <a:solidFill>
                  <a:srgbClr val="FFFFFF"/>
                </a:solidFill>
                <a:latin typeface="Trebuchet MS"/>
                <a:cs typeface="Trebuchet MS"/>
              </a:rPr>
              <a:t> </a:t>
            </a:r>
            <a:r>
              <a:rPr sz="1000" spc="-30" dirty="0">
                <a:solidFill>
                  <a:srgbClr val="FFFFFF"/>
                </a:solidFill>
                <a:latin typeface="Trebuchet MS"/>
                <a:cs typeface="Trebuchet MS"/>
              </a:rPr>
              <a:t>via</a:t>
            </a:r>
            <a:r>
              <a:rPr sz="1000" spc="-80" dirty="0">
                <a:solidFill>
                  <a:srgbClr val="FFFFFF"/>
                </a:solidFill>
                <a:latin typeface="Trebuchet MS"/>
                <a:cs typeface="Trebuchet MS"/>
              </a:rPr>
              <a:t> </a:t>
            </a:r>
            <a:r>
              <a:rPr sz="1000" spc="-30" dirty="0">
                <a:solidFill>
                  <a:srgbClr val="FFFFFF"/>
                </a:solidFill>
                <a:latin typeface="Trebuchet MS"/>
                <a:cs typeface="Trebuchet MS"/>
              </a:rPr>
              <a:t>a</a:t>
            </a:r>
            <a:r>
              <a:rPr sz="1000" spc="-80" dirty="0">
                <a:solidFill>
                  <a:srgbClr val="FFFFFF"/>
                </a:solidFill>
                <a:latin typeface="Trebuchet MS"/>
                <a:cs typeface="Trebuchet MS"/>
              </a:rPr>
              <a:t> </a:t>
            </a:r>
            <a:r>
              <a:rPr sz="1000" spc="-20" dirty="0">
                <a:solidFill>
                  <a:srgbClr val="FFFFFF"/>
                </a:solidFill>
                <a:latin typeface="Trebuchet MS"/>
                <a:cs typeface="Trebuchet MS"/>
              </a:rPr>
              <a:t>compiler</a:t>
            </a:r>
            <a:r>
              <a:rPr sz="1000" spc="-80" dirty="0">
                <a:solidFill>
                  <a:srgbClr val="FFFFFF"/>
                </a:solidFill>
                <a:latin typeface="Trebuchet MS"/>
                <a:cs typeface="Trebuchet MS"/>
              </a:rPr>
              <a:t> </a:t>
            </a:r>
            <a:r>
              <a:rPr sz="1000" spc="-10" dirty="0">
                <a:solidFill>
                  <a:srgbClr val="FFFFFF"/>
                </a:solidFill>
                <a:latin typeface="Trebuchet MS"/>
                <a:cs typeface="Trebuchet MS"/>
              </a:rPr>
              <a:t>needs</a:t>
            </a:r>
            <a:r>
              <a:rPr sz="1000" spc="-80" dirty="0">
                <a:solidFill>
                  <a:srgbClr val="FFFFFF"/>
                </a:solidFill>
                <a:latin typeface="Trebuchet MS"/>
                <a:cs typeface="Trebuchet MS"/>
              </a:rPr>
              <a:t> </a:t>
            </a:r>
            <a:r>
              <a:rPr sz="1000" spc="-55" dirty="0">
                <a:solidFill>
                  <a:srgbClr val="FFFFFF"/>
                </a:solidFill>
                <a:latin typeface="Trebuchet MS"/>
                <a:cs typeface="Trebuchet MS"/>
              </a:rPr>
              <a:t>to</a:t>
            </a:r>
            <a:r>
              <a:rPr sz="1000" spc="-80" dirty="0">
                <a:solidFill>
                  <a:srgbClr val="FFFFFF"/>
                </a:solidFill>
                <a:latin typeface="Trebuchet MS"/>
                <a:cs typeface="Trebuchet MS"/>
              </a:rPr>
              <a:t> </a:t>
            </a:r>
            <a:r>
              <a:rPr sz="1000" spc="-25" dirty="0">
                <a:solidFill>
                  <a:srgbClr val="FFFFFF"/>
                </a:solidFill>
                <a:latin typeface="Trebuchet MS"/>
                <a:cs typeface="Trebuchet MS"/>
              </a:rPr>
              <a:t>be</a:t>
            </a:r>
            <a:r>
              <a:rPr sz="1000" spc="-80" dirty="0">
                <a:solidFill>
                  <a:srgbClr val="FFFFFF"/>
                </a:solidFill>
                <a:latin typeface="Trebuchet MS"/>
                <a:cs typeface="Trebuchet MS"/>
              </a:rPr>
              <a:t> </a:t>
            </a:r>
            <a:r>
              <a:rPr sz="1000" spc="-35" dirty="0">
                <a:solidFill>
                  <a:srgbClr val="FFFFFF"/>
                </a:solidFill>
                <a:latin typeface="Trebuchet MS"/>
                <a:cs typeface="Trebuchet MS"/>
              </a:rPr>
              <a:t>efficient</a:t>
            </a:r>
            <a:r>
              <a:rPr sz="1000" spc="-80" dirty="0">
                <a:solidFill>
                  <a:srgbClr val="FFFFFF"/>
                </a:solidFill>
                <a:latin typeface="Trebuchet MS"/>
                <a:cs typeface="Trebuchet MS"/>
              </a:rPr>
              <a:t> </a:t>
            </a:r>
            <a:r>
              <a:rPr sz="1000" dirty="0">
                <a:solidFill>
                  <a:srgbClr val="FFFFFF"/>
                </a:solidFill>
                <a:latin typeface="Trebuchet MS"/>
                <a:cs typeface="Trebuchet MS"/>
              </a:rPr>
              <a:t>in</a:t>
            </a:r>
            <a:r>
              <a:rPr sz="1000" spc="-80" dirty="0">
                <a:solidFill>
                  <a:srgbClr val="FFFFFF"/>
                </a:solidFill>
                <a:latin typeface="Trebuchet MS"/>
                <a:cs typeface="Trebuchet MS"/>
              </a:rPr>
              <a:t> </a:t>
            </a:r>
            <a:r>
              <a:rPr sz="1000" spc="-25" dirty="0">
                <a:solidFill>
                  <a:srgbClr val="FFFFFF"/>
                </a:solidFill>
                <a:latin typeface="Trebuchet MS"/>
                <a:cs typeface="Trebuchet MS"/>
              </a:rPr>
              <a:t>terms</a:t>
            </a:r>
            <a:r>
              <a:rPr sz="1000" spc="-80" dirty="0">
                <a:solidFill>
                  <a:srgbClr val="FFFFFF"/>
                </a:solidFill>
                <a:latin typeface="Trebuchet MS"/>
                <a:cs typeface="Trebuchet MS"/>
              </a:rPr>
              <a:t> </a:t>
            </a:r>
            <a:r>
              <a:rPr sz="1000" spc="-35" dirty="0">
                <a:solidFill>
                  <a:srgbClr val="FFFFFF"/>
                </a:solidFill>
                <a:latin typeface="Trebuchet MS"/>
                <a:cs typeface="Trebuchet MS"/>
              </a:rPr>
              <a:t>of  the</a:t>
            </a:r>
            <a:r>
              <a:rPr sz="1000" spc="-50" dirty="0">
                <a:solidFill>
                  <a:srgbClr val="FFFFFF"/>
                </a:solidFill>
                <a:latin typeface="Trebuchet MS"/>
                <a:cs typeface="Trebuchet MS"/>
              </a:rPr>
              <a:t> </a:t>
            </a:r>
            <a:r>
              <a:rPr sz="1000" spc="-20" dirty="0">
                <a:solidFill>
                  <a:srgbClr val="FFFFFF"/>
                </a:solidFill>
                <a:latin typeface="Trebuchet MS"/>
                <a:cs typeface="Trebuchet MS"/>
              </a:rPr>
              <a:t>computational</a:t>
            </a:r>
            <a:r>
              <a:rPr sz="1000" spc="-50" dirty="0">
                <a:solidFill>
                  <a:srgbClr val="FFFFFF"/>
                </a:solidFill>
                <a:latin typeface="Trebuchet MS"/>
                <a:cs typeface="Trebuchet MS"/>
              </a:rPr>
              <a:t> </a:t>
            </a:r>
            <a:r>
              <a:rPr sz="1000" spc="-25" dirty="0">
                <a:solidFill>
                  <a:srgbClr val="FFFFFF"/>
                </a:solidFill>
                <a:latin typeface="Trebuchet MS"/>
                <a:cs typeface="Trebuchet MS"/>
              </a:rPr>
              <a:t>requirements</a:t>
            </a:r>
            <a:r>
              <a:rPr sz="1000" spc="-50" dirty="0">
                <a:solidFill>
                  <a:srgbClr val="FFFFFF"/>
                </a:solidFill>
                <a:latin typeface="Trebuchet MS"/>
                <a:cs typeface="Trebuchet MS"/>
              </a:rPr>
              <a:t> </a:t>
            </a:r>
            <a:r>
              <a:rPr sz="1000" spc="-10" dirty="0">
                <a:solidFill>
                  <a:srgbClr val="FFFFFF"/>
                </a:solidFill>
                <a:latin typeface="Trebuchet MS"/>
                <a:cs typeface="Trebuchet MS"/>
              </a:rPr>
              <a:t>and</a:t>
            </a:r>
            <a:r>
              <a:rPr sz="1000" spc="-50" dirty="0">
                <a:solidFill>
                  <a:srgbClr val="FFFFFF"/>
                </a:solidFill>
                <a:latin typeface="Trebuchet MS"/>
                <a:cs typeface="Trebuchet MS"/>
              </a:rPr>
              <a:t> </a:t>
            </a:r>
            <a:r>
              <a:rPr sz="1000" spc="-35" dirty="0">
                <a:solidFill>
                  <a:srgbClr val="FFFFFF"/>
                </a:solidFill>
                <a:latin typeface="Trebuchet MS"/>
                <a:cs typeface="Trebuchet MS"/>
              </a:rPr>
              <a:t>the</a:t>
            </a:r>
            <a:r>
              <a:rPr sz="1000" spc="-50" dirty="0">
                <a:solidFill>
                  <a:srgbClr val="FFFFFF"/>
                </a:solidFill>
                <a:latin typeface="Trebuchet MS"/>
                <a:cs typeface="Trebuchet MS"/>
              </a:rPr>
              <a:t> </a:t>
            </a:r>
            <a:r>
              <a:rPr sz="1000" spc="-35" dirty="0">
                <a:solidFill>
                  <a:srgbClr val="FFFFFF"/>
                </a:solidFill>
                <a:latin typeface="Trebuchet MS"/>
                <a:cs typeface="Trebuchet MS"/>
              </a:rPr>
              <a:t>level  </a:t>
            </a:r>
            <a:r>
              <a:rPr sz="1000" spc="-40" dirty="0">
                <a:solidFill>
                  <a:srgbClr val="FFFFFF"/>
                </a:solidFill>
                <a:latin typeface="Trebuchet MS"/>
                <a:cs typeface="Trebuchet MS"/>
              </a:rPr>
              <a:t>of</a:t>
            </a:r>
            <a:r>
              <a:rPr sz="1000" dirty="0">
                <a:solidFill>
                  <a:srgbClr val="FFFFFF"/>
                </a:solidFill>
                <a:latin typeface="Trebuchet MS"/>
                <a:cs typeface="Trebuchet MS"/>
              </a:rPr>
              <a:t> </a:t>
            </a:r>
            <a:r>
              <a:rPr sz="1000" spc="-20" dirty="0">
                <a:solidFill>
                  <a:srgbClr val="FFFFFF"/>
                </a:solidFill>
                <a:latin typeface="Trebuchet MS"/>
                <a:cs typeface="Trebuchet MS"/>
              </a:rPr>
              <a:t>parallelism</a:t>
            </a:r>
            <a:r>
              <a:rPr sz="1000" dirty="0">
                <a:solidFill>
                  <a:srgbClr val="FFFFFF"/>
                </a:solidFill>
                <a:latin typeface="Trebuchet MS"/>
                <a:cs typeface="Trebuchet MS"/>
              </a:rPr>
              <a:t> </a:t>
            </a:r>
            <a:r>
              <a:rPr sz="1000" spc="-45" dirty="0">
                <a:solidFill>
                  <a:srgbClr val="FFFFFF"/>
                </a:solidFill>
                <a:latin typeface="Trebuchet MS"/>
                <a:cs typeface="Trebuchet MS"/>
              </a:rPr>
              <a:t>for</a:t>
            </a:r>
            <a:r>
              <a:rPr sz="1000" spc="5" dirty="0">
                <a:solidFill>
                  <a:srgbClr val="FFFFFF"/>
                </a:solidFill>
                <a:latin typeface="Trebuchet MS"/>
                <a:cs typeface="Trebuchet MS"/>
              </a:rPr>
              <a:t> </a:t>
            </a:r>
            <a:r>
              <a:rPr sz="1000" spc="-20" dirty="0">
                <a:solidFill>
                  <a:srgbClr val="FFFFFF"/>
                </a:solidFill>
                <a:latin typeface="Trebuchet MS"/>
                <a:cs typeface="Trebuchet MS"/>
              </a:rPr>
              <a:t>best</a:t>
            </a:r>
            <a:r>
              <a:rPr sz="1000" dirty="0">
                <a:solidFill>
                  <a:srgbClr val="FFFFFF"/>
                </a:solidFill>
                <a:latin typeface="Trebuchet MS"/>
                <a:cs typeface="Trebuchet MS"/>
              </a:rPr>
              <a:t> </a:t>
            </a:r>
            <a:r>
              <a:rPr sz="1000" spc="-5" dirty="0">
                <a:solidFill>
                  <a:srgbClr val="FFFFFF"/>
                </a:solidFill>
                <a:latin typeface="Trebuchet MS"/>
                <a:cs typeface="Trebuchet MS"/>
              </a:rPr>
              <a:t>usage</a:t>
            </a:r>
            <a:r>
              <a:rPr sz="1000" spc="5" dirty="0">
                <a:solidFill>
                  <a:srgbClr val="FFFFFF"/>
                </a:solidFill>
                <a:latin typeface="Trebuchet MS"/>
                <a:cs typeface="Trebuchet MS"/>
              </a:rPr>
              <a:t> </a:t>
            </a:r>
            <a:r>
              <a:rPr sz="1000" spc="-40" dirty="0">
                <a:solidFill>
                  <a:srgbClr val="FFFFFF"/>
                </a:solidFill>
                <a:latin typeface="Trebuchet MS"/>
                <a:cs typeface="Trebuchet MS"/>
              </a:rPr>
              <a:t>of</a:t>
            </a:r>
            <a:r>
              <a:rPr sz="1000" dirty="0">
                <a:solidFill>
                  <a:srgbClr val="FFFFFF"/>
                </a:solidFill>
                <a:latin typeface="Trebuchet MS"/>
                <a:cs typeface="Trebuchet MS"/>
              </a:rPr>
              <a:t> </a:t>
            </a:r>
            <a:r>
              <a:rPr sz="1000" spc="-25" dirty="0">
                <a:solidFill>
                  <a:srgbClr val="FFFFFF"/>
                </a:solidFill>
                <a:latin typeface="Trebuchet MS"/>
                <a:cs typeface="Trebuchet MS"/>
              </a:rPr>
              <a:t>resources.</a:t>
            </a:r>
            <a:endParaRPr sz="1000">
              <a:latin typeface="Trebuchet MS"/>
              <a:cs typeface="Trebuchet MS"/>
            </a:endParaRPr>
          </a:p>
        </p:txBody>
      </p:sp>
      <p:sp>
        <p:nvSpPr>
          <p:cNvPr id="12" name="object 12"/>
          <p:cNvSpPr txBox="1"/>
          <p:nvPr/>
        </p:nvSpPr>
        <p:spPr>
          <a:xfrm>
            <a:off x="707299" y="6654040"/>
            <a:ext cx="1161415" cy="575945"/>
          </a:xfrm>
          <a:prstGeom prst="rect">
            <a:avLst/>
          </a:prstGeom>
        </p:spPr>
        <p:txBody>
          <a:bodyPr vert="horz" wrap="square" lIns="0" tIns="107314" rIns="0" bIns="0" rtlCol="0">
            <a:spAutoFit/>
          </a:bodyPr>
          <a:lstStyle/>
          <a:p>
            <a:pPr marL="12700">
              <a:lnSpc>
                <a:spcPct val="100000"/>
              </a:lnSpc>
              <a:spcBef>
                <a:spcPts val="844"/>
              </a:spcBef>
            </a:pPr>
            <a:r>
              <a:rPr sz="1600" b="1" spc="-45" dirty="0">
                <a:solidFill>
                  <a:srgbClr val="FFFFFF"/>
                </a:solidFill>
                <a:latin typeface="Verdana"/>
                <a:cs typeface="Verdana"/>
              </a:rPr>
              <a:t>Faculty</a:t>
            </a:r>
            <a:endParaRPr sz="1600">
              <a:latin typeface="Verdana"/>
              <a:cs typeface="Verdana"/>
            </a:endParaRPr>
          </a:p>
          <a:p>
            <a:pPr marL="12700">
              <a:lnSpc>
                <a:spcPct val="100000"/>
              </a:lnSpc>
              <a:spcBef>
                <a:spcPts val="465"/>
              </a:spcBef>
            </a:pPr>
            <a:r>
              <a:rPr sz="1000" spc="-30" dirty="0">
                <a:solidFill>
                  <a:srgbClr val="FFFFFF"/>
                </a:solidFill>
                <a:latin typeface="Trebuchet MS"/>
                <a:cs typeface="Trebuchet MS"/>
              </a:rPr>
              <a:t>Preeti</a:t>
            </a:r>
            <a:r>
              <a:rPr sz="1000" spc="-25" dirty="0">
                <a:solidFill>
                  <a:srgbClr val="FFFFFF"/>
                </a:solidFill>
                <a:latin typeface="Trebuchet MS"/>
                <a:cs typeface="Trebuchet MS"/>
              </a:rPr>
              <a:t> </a:t>
            </a:r>
            <a:r>
              <a:rPr sz="1000" spc="-10" dirty="0">
                <a:solidFill>
                  <a:srgbClr val="FFFFFF"/>
                </a:solidFill>
                <a:latin typeface="Trebuchet MS"/>
                <a:cs typeface="Trebuchet MS"/>
              </a:rPr>
              <a:t>Ranjan</a:t>
            </a:r>
            <a:r>
              <a:rPr sz="1000" spc="-20" dirty="0">
                <a:solidFill>
                  <a:srgbClr val="FFFFFF"/>
                </a:solidFill>
                <a:latin typeface="Trebuchet MS"/>
                <a:cs typeface="Trebuchet MS"/>
              </a:rPr>
              <a:t> </a:t>
            </a:r>
            <a:r>
              <a:rPr sz="1000" dirty="0">
                <a:solidFill>
                  <a:srgbClr val="FFFFFF"/>
                </a:solidFill>
                <a:latin typeface="Trebuchet MS"/>
                <a:cs typeface="Trebuchet MS"/>
              </a:rPr>
              <a:t>Panda</a:t>
            </a:r>
            <a:endParaRPr sz="1000">
              <a:latin typeface="Trebuchet MS"/>
              <a:cs typeface="Trebuchet MS"/>
            </a:endParaRPr>
          </a:p>
        </p:txBody>
      </p:sp>
      <p:sp>
        <p:nvSpPr>
          <p:cNvPr id="13" name="object 13"/>
          <p:cNvSpPr txBox="1"/>
          <p:nvPr/>
        </p:nvSpPr>
        <p:spPr>
          <a:xfrm>
            <a:off x="707299" y="7204166"/>
            <a:ext cx="1016635" cy="1210945"/>
          </a:xfrm>
          <a:prstGeom prst="rect">
            <a:avLst/>
          </a:prstGeom>
        </p:spPr>
        <p:txBody>
          <a:bodyPr vert="horz" wrap="square" lIns="0" tIns="12700" rIns="0" bIns="0" rtlCol="0">
            <a:spAutoFit/>
          </a:bodyPr>
          <a:lstStyle/>
          <a:p>
            <a:pPr marL="12700" marR="215900">
              <a:lnSpc>
                <a:spcPct val="155600"/>
              </a:lnSpc>
              <a:spcBef>
                <a:spcPts val="100"/>
              </a:spcBef>
            </a:pPr>
            <a:r>
              <a:rPr sz="1000" spc="5" dirty="0">
                <a:solidFill>
                  <a:srgbClr val="FFFFFF"/>
                </a:solidFill>
                <a:latin typeface="Trebuchet MS"/>
                <a:cs typeface="Trebuchet MS"/>
              </a:rPr>
              <a:t>Kolin Paul </a:t>
            </a:r>
            <a:r>
              <a:rPr sz="1000" spc="10" dirty="0">
                <a:solidFill>
                  <a:srgbClr val="FFFFFF"/>
                </a:solidFill>
                <a:latin typeface="Trebuchet MS"/>
                <a:cs typeface="Trebuchet MS"/>
              </a:rPr>
              <a:t> </a:t>
            </a:r>
            <a:r>
              <a:rPr sz="1000" spc="-10" dirty="0">
                <a:solidFill>
                  <a:srgbClr val="FFFFFF"/>
                </a:solidFill>
                <a:latin typeface="Trebuchet MS"/>
                <a:cs typeface="Trebuchet MS"/>
              </a:rPr>
              <a:t>Sorav </a:t>
            </a:r>
            <a:r>
              <a:rPr sz="1000" spc="10" dirty="0">
                <a:solidFill>
                  <a:srgbClr val="FFFFFF"/>
                </a:solidFill>
                <a:latin typeface="Trebuchet MS"/>
                <a:cs typeface="Trebuchet MS"/>
              </a:rPr>
              <a:t>Bansal </a:t>
            </a:r>
            <a:r>
              <a:rPr sz="1000" spc="15" dirty="0">
                <a:solidFill>
                  <a:srgbClr val="FFFFFF"/>
                </a:solidFill>
                <a:latin typeface="Trebuchet MS"/>
                <a:cs typeface="Trebuchet MS"/>
              </a:rPr>
              <a:t> </a:t>
            </a:r>
            <a:r>
              <a:rPr sz="1000" spc="-15" dirty="0">
                <a:solidFill>
                  <a:srgbClr val="FFFFFF"/>
                </a:solidFill>
                <a:latin typeface="Trebuchet MS"/>
                <a:cs typeface="Trebuchet MS"/>
              </a:rPr>
              <a:t>Rijurekha</a:t>
            </a:r>
            <a:r>
              <a:rPr sz="1000" dirty="0">
                <a:solidFill>
                  <a:srgbClr val="FFFFFF"/>
                </a:solidFill>
                <a:latin typeface="Trebuchet MS"/>
                <a:cs typeface="Trebuchet MS"/>
              </a:rPr>
              <a:t> </a:t>
            </a:r>
            <a:r>
              <a:rPr sz="1000" spc="25" dirty="0">
                <a:solidFill>
                  <a:srgbClr val="FFFFFF"/>
                </a:solidFill>
                <a:latin typeface="Trebuchet MS"/>
                <a:cs typeface="Trebuchet MS"/>
              </a:rPr>
              <a:t>Sen  </a:t>
            </a:r>
            <a:r>
              <a:rPr sz="1000" spc="15" dirty="0">
                <a:solidFill>
                  <a:srgbClr val="FFFFFF"/>
                </a:solidFill>
                <a:latin typeface="Trebuchet MS"/>
                <a:cs typeface="Trebuchet MS"/>
              </a:rPr>
              <a:t>Manan</a:t>
            </a:r>
            <a:r>
              <a:rPr sz="1000" spc="-15" dirty="0">
                <a:solidFill>
                  <a:srgbClr val="FFFFFF"/>
                </a:solidFill>
                <a:latin typeface="Trebuchet MS"/>
                <a:cs typeface="Trebuchet MS"/>
              </a:rPr>
              <a:t> </a:t>
            </a:r>
            <a:r>
              <a:rPr sz="1000" spc="15" dirty="0">
                <a:solidFill>
                  <a:srgbClr val="FFFFFF"/>
                </a:solidFill>
                <a:latin typeface="Trebuchet MS"/>
                <a:cs typeface="Trebuchet MS"/>
              </a:rPr>
              <a:t>Suri</a:t>
            </a:r>
            <a:endParaRPr sz="1000">
              <a:latin typeface="Trebuchet MS"/>
              <a:cs typeface="Trebuchet MS"/>
            </a:endParaRPr>
          </a:p>
          <a:p>
            <a:pPr marL="12700">
              <a:lnSpc>
                <a:spcPct val="100000"/>
              </a:lnSpc>
              <a:spcBef>
                <a:spcPts val="665"/>
              </a:spcBef>
            </a:pPr>
            <a:r>
              <a:rPr sz="1000" dirty="0">
                <a:solidFill>
                  <a:srgbClr val="FFFFFF"/>
                </a:solidFill>
                <a:latin typeface="Trebuchet MS"/>
                <a:cs typeface="Trebuchet MS"/>
              </a:rPr>
              <a:t>Smruti</a:t>
            </a:r>
            <a:r>
              <a:rPr sz="1000" spc="-25" dirty="0">
                <a:solidFill>
                  <a:srgbClr val="FFFFFF"/>
                </a:solidFill>
                <a:latin typeface="Trebuchet MS"/>
                <a:cs typeface="Trebuchet MS"/>
              </a:rPr>
              <a:t> </a:t>
            </a:r>
            <a:r>
              <a:rPr sz="1000" spc="10" dirty="0">
                <a:solidFill>
                  <a:srgbClr val="FFFFFF"/>
                </a:solidFill>
                <a:latin typeface="Trebuchet MS"/>
                <a:cs typeface="Trebuchet MS"/>
              </a:rPr>
              <a:t>R.</a:t>
            </a:r>
            <a:r>
              <a:rPr sz="1000" spc="-25" dirty="0">
                <a:solidFill>
                  <a:srgbClr val="FFFFFF"/>
                </a:solidFill>
                <a:latin typeface="Trebuchet MS"/>
                <a:cs typeface="Trebuchet MS"/>
              </a:rPr>
              <a:t> </a:t>
            </a:r>
            <a:r>
              <a:rPr sz="1000" dirty="0">
                <a:solidFill>
                  <a:srgbClr val="FFFFFF"/>
                </a:solidFill>
                <a:latin typeface="Trebuchet MS"/>
                <a:cs typeface="Trebuchet MS"/>
              </a:rPr>
              <a:t>Sarangi</a:t>
            </a:r>
            <a:endParaRPr sz="1000">
              <a:latin typeface="Trebuchet MS"/>
              <a:cs typeface="Trebuchet MS"/>
            </a:endParaRPr>
          </a:p>
        </p:txBody>
      </p:sp>
      <p:grpSp>
        <p:nvGrpSpPr>
          <p:cNvPr id="14" name="object 14"/>
          <p:cNvGrpSpPr/>
          <p:nvPr/>
        </p:nvGrpSpPr>
        <p:grpSpPr>
          <a:xfrm>
            <a:off x="716824" y="6067272"/>
            <a:ext cx="2303145" cy="2393315"/>
            <a:chOff x="716824" y="6067272"/>
            <a:chExt cx="2303145" cy="2393315"/>
          </a:xfrm>
        </p:grpSpPr>
        <p:sp>
          <p:nvSpPr>
            <p:cNvPr id="15" name="object 15"/>
            <p:cNvSpPr/>
            <p:nvPr/>
          </p:nvSpPr>
          <p:spPr>
            <a:xfrm>
              <a:off x="719999" y="6070447"/>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6" name="object 16"/>
            <p:cNvSpPr/>
            <p:nvPr/>
          </p:nvSpPr>
          <p:spPr>
            <a:xfrm>
              <a:off x="719999" y="7273798"/>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7" name="object 17"/>
            <p:cNvSpPr/>
            <p:nvPr/>
          </p:nvSpPr>
          <p:spPr>
            <a:xfrm>
              <a:off x="719999" y="6319273"/>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8" name="object 18"/>
            <p:cNvSpPr/>
            <p:nvPr/>
          </p:nvSpPr>
          <p:spPr>
            <a:xfrm>
              <a:off x="719999" y="6537172"/>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9" name="object 19"/>
            <p:cNvSpPr/>
            <p:nvPr/>
          </p:nvSpPr>
          <p:spPr>
            <a:xfrm>
              <a:off x="719999" y="7522622"/>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0" name="object 20"/>
            <p:cNvSpPr/>
            <p:nvPr/>
          </p:nvSpPr>
          <p:spPr>
            <a:xfrm>
              <a:off x="719999" y="7754823"/>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1" name="object 21"/>
            <p:cNvSpPr/>
            <p:nvPr/>
          </p:nvSpPr>
          <p:spPr>
            <a:xfrm>
              <a:off x="719999" y="7988824"/>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2" name="object 22"/>
            <p:cNvSpPr/>
            <p:nvPr/>
          </p:nvSpPr>
          <p:spPr>
            <a:xfrm>
              <a:off x="719999" y="8222825"/>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3" name="object 23"/>
            <p:cNvSpPr/>
            <p:nvPr/>
          </p:nvSpPr>
          <p:spPr>
            <a:xfrm>
              <a:off x="719999" y="8456823"/>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grpSp>
      <p:pic>
        <p:nvPicPr>
          <p:cNvPr id="24" name="object 24"/>
          <p:cNvPicPr/>
          <p:nvPr/>
        </p:nvPicPr>
        <p:blipFill>
          <a:blip r:embed="rId3" cstate="print"/>
          <a:stretch>
            <a:fillRect/>
          </a:stretch>
        </p:blipFill>
        <p:spPr>
          <a:xfrm>
            <a:off x="3425400" y="1290110"/>
            <a:ext cx="3626998" cy="1651735"/>
          </a:xfrm>
          <a:prstGeom prst="rect">
            <a:avLst/>
          </a:prstGeom>
        </p:spPr>
      </p:pic>
      <p:sp>
        <p:nvSpPr>
          <p:cNvPr id="25" name="object 25"/>
          <p:cNvSpPr txBox="1"/>
          <p:nvPr/>
        </p:nvSpPr>
        <p:spPr>
          <a:xfrm>
            <a:off x="3415700" y="3107292"/>
            <a:ext cx="3649979" cy="2171700"/>
          </a:xfrm>
          <a:prstGeom prst="rect">
            <a:avLst/>
          </a:prstGeom>
        </p:spPr>
        <p:txBody>
          <a:bodyPr vert="horz" wrap="square" lIns="0" tIns="12700" rIns="0" bIns="0" rtlCol="0">
            <a:spAutoFit/>
          </a:bodyPr>
          <a:lstStyle/>
          <a:p>
            <a:pPr marL="12700" marR="5080" algn="just">
              <a:lnSpc>
                <a:spcPct val="108300"/>
              </a:lnSpc>
              <a:spcBef>
                <a:spcPts val="100"/>
              </a:spcBef>
            </a:pPr>
            <a:r>
              <a:rPr sz="1000" spc="-25" dirty="0">
                <a:latin typeface="Trebuchet MS"/>
                <a:cs typeface="Trebuchet MS"/>
              </a:rPr>
              <a:t>The</a:t>
            </a:r>
            <a:r>
              <a:rPr sz="1000" spc="-20" dirty="0">
                <a:latin typeface="Trebuchet MS"/>
                <a:cs typeface="Trebuchet MS"/>
              </a:rPr>
              <a:t> embedded</a:t>
            </a:r>
            <a:r>
              <a:rPr sz="1000" spc="-15" dirty="0">
                <a:latin typeface="Trebuchet MS"/>
                <a:cs typeface="Trebuchet MS"/>
              </a:rPr>
              <a:t> </a:t>
            </a:r>
            <a:r>
              <a:rPr sz="1000" spc="-10" dirty="0">
                <a:latin typeface="Trebuchet MS"/>
                <a:cs typeface="Trebuchet MS"/>
              </a:rPr>
              <a:t>systems</a:t>
            </a:r>
            <a:r>
              <a:rPr sz="1000" spc="-5" dirty="0">
                <a:latin typeface="Trebuchet MS"/>
                <a:cs typeface="Trebuchet MS"/>
              </a:rPr>
              <a:t> </a:t>
            </a:r>
            <a:r>
              <a:rPr sz="1000" spc="-10" dirty="0">
                <a:latin typeface="Trebuchet MS"/>
                <a:cs typeface="Trebuchet MS"/>
              </a:rPr>
              <a:t>and</a:t>
            </a:r>
            <a:r>
              <a:rPr sz="1000" spc="-5" dirty="0">
                <a:latin typeface="Trebuchet MS"/>
                <a:cs typeface="Trebuchet MS"/>
              </a:rPr>
              <a:t> </a:t>
            </a:r>
            <a:r>
              <a:rPr sz="1000" spc="-20" dirty="0">
                <a:latin typeface="Trebuchet MS"/>
                <a:cs typeface="Trebuchet MS"/>
              </a:rPr>
              <a:t>compiler</a:t>
            </a:r>
            <a:r>
              <a:rPr sz="1000" spc="-15" dirty="0">
                <a:latin typeface="Trebuchet MS"/>
                <a:cs typeface="Trebuchet MS"/>
              </a:rPr>
              <a:t> </a:t>
            </a:r>
            <a:r>
              <a:rPr sz="1000" spc="-20" dirty="0">
                <a:latin typeface="Trebuchet MS"/>
                <a:cs typeface="Trebuchet MS"/>
              </a:rPr>
              <a:t>group</a:t>
            </a:r>
            <a:r>
              <a:rPr sz="1000" spc="-15" dirty="0">
                <a:latin typeface="Trebuchet MS"/>
                <a:cs typeface="Trebuchet MS"/>
              </a:rPr>
              <a:t> </a:t>
            </a:r>
            <a:r>
              <a:rPr sz="1000" spc="-45" dirty="0">
                <a:latin typeface="Trebuchet MS"/>
                <a:cs typeface="Trebuchet MS"/>
              </a:rPr>
              <a:t>at</a:t>
            </a:r>
            <a:r>
              <a:rPr sz="1000" spc="-40" dirty="0">
                <a:latin typeface="Trebuchet MS"/>
                <a:cs typeface="Trebuchet MS"/>
              </a:rPr>
              <a:t> </a:t>
            </a:r>
            <a:r>
              <a:rPr sz="1000" spc="50" dirty="0">
                <a:latin typeface="Trebuchet MS"/>
                <a:cs typeface="Trebuchet MS"/>
              </a:rPr>
              <a:t>ScAI </a:t>
            </a:r>
            <a:r>
              <a:rPr sz="1000" dirty="0">
                <a:latin typeface="Trebuchet MS"/>
                <a:cs typeface="Trebuchet MS"/>
              </a:rPr>
              <a:t>aims</a:t>
            </a:r>
            <a:r>
              <a:rPr sz="1000" spc="5" dirty="0">
                <a:latin typeface="Trebuchet MS"/>
                <a:cs typeface="Trebuchet MS"/>
              </a:rPr>
              <a:t> </a:t>
            </a:r>
            <a:r>
              <a:rPr sz="1000" spc="-55" dirty="0">
                <a:latin typeface="Trebuchet MS"/>
                <a:cs typeface="Trebuchet MS"/>
              </a:rPr>
              <a:t>to </a:t>
            </a:r>
            <a:r>
              <a:rPr sz="1000" spc="-50" dirty="0">
                <a:latin typeface="Trebuchet MS"/>
                <a:cs typeface="Trebuchet MS"/>
              </a:rPr>
              <a:t> </a:t>
            </a:r>
            <a:r>
              <a:rPr sz="1000" spc="-40" dirty="0">
                <a:latin typeface="Trebuchet MS"/>
                <a:cs typeface="Trebuchet MS"/>
              </a:rPr>
              <a:t>leverage </a:t>
            </a:r>
            <a:r>
              <a:rPr sz="1000" spc="35" dirty="0">
                <a:latin typeface="Trebuchet MS"/>
                <a:cs typeface="Trebuchet MS"/>
              </a:rPr>
              <a:t>AI </a:t>
            </a:r>
            <a:r>
              <a:rPr sz="1000" spc="-10" dirty="0">
                <a:latin typeface="Trebuchet MS"/>
                <a:cs typeface="Trebuchet MS"/>
              </a:rPr>
              <a:t>based </a:t>
            </a:r>
            <a:r>
              <a:rPr sz="1000" spc="-15" dirty="0">
                <a:latin typeface="Trebuchet MS"/>
                <a:cs typeface="Trebuchet MS"/>
              </a:rPr>
              <a:t>methods </a:t>
            </a:r>
            <a:r>
              <a:rPr sz="1000" spc="-55" dirty="0">
                <a:latin typeface="Trebuchet MS"/>
                <a:cs typeface="Trebuchet MS"/>
              </a:rPr>
              <a:t>to </a:t>
            </a:r>
            <a:r>
              <a:rPr sz="1000" spc="-30" dirty="0">
                <a:latin typeface="Trebuchet MS"/>
                <a:cs typeface="Trebuchet MS"/>
              </a:rPr>
              <a:t>improve </a:t>
            </a:r>
            <a:r>
              <a:rPr sz="1000" spc="-35" dirty="0">
                <a:latin typeface="Trebuchet MS"/>
                <a:cs typeface="Trebuchet MS"/>
              </a:rPr>
              <a:t>the </a:t>
            </a:r>
            <a:r>
              <a:rPr sz="1000" spc="-30" dirty="0">
                <a:latin typeface="Trebuchet MS"/>
                <a:cs typeface="Trebuchet MS"/>
              </a:rPr>
              <a:t>efficiency </a:t>
            </a:r>
            <a:r>
              <a:rPr sz="1000" spc="-40" dirty="0">
                <a:latin typeface="Trebuchet MS"/>
                <a:cs typeface="Trebuchet MS"/>
              </a:rPr>
              <a:t>of </a:t>
            </a:r>
            <a:r>
              <a:rPr sz="1000" spc="-20" dirty="0">
                <a:latin typeface="Trebuchet MS"/>
                <a:cs typeface="Trebuchet MS"/>
              </a:rPr>
              <a:t>existing </a:t>
            </a:r>
            <a:r>
              <a:rPr sz="1000" spc="-15" dirty="0">
                <a:latin typeface="Trebuchet MS"/>
                <a:cs typeface="Trebuchet MS"/>
              </a:rPr>
              <a:t> </a:t>
            </a:r>
            <a:r>
              <a:rPr sz="1000" spc="-35" dirty="0">
                <a:latin typeface="Trebuchet MS"/>
                <a:cs typeface="Trebuchet MS"/>
              </a:rPr>
              <a:t>hardware </a:t>
            </a:r>
            <a:r>
              <a:rPr sz="1000" spc="-25" dirty="0">
                <a:latin typeface="Trebuchet MS"/>
                <a:cs typeface="Trebuchet MS"/>
              </a:rPr>
              <a:t>platforms </a:t>
            </a:r>
            <a:r>
              <a:rPr sz="1000" spc="-10" dirty="0">
                <a:latin typeface="Trebuchet MS"/>
                <a:cs typeface="Trebuchet MS"/>
              </a:rPr>
              <a:t>and </a:t>
            </a:r>
            <a:r>
              <a:rPr sz="1000" spc="-20" dirty="0">
                <a:latin typeface="Trebuchet MS"/>
                <a:cs typeface="Trebuchet MS"/>
              </a:rPr>
              <a:t>compilers. </a:t>
            </a:r>
            <a:r>
              <a:rPr sz="1000" spc="-25" dirty="0">
                <a:latin typeface="Trebuchet MS"/>
                <a:cs typeface="Trebuchet MS"/>
              </a:rPr>
              <a:t>For </a:t>
            </a:r>
            <a:r>
              <a:rPr sz="1000" spc="-20" dirty="0">
                <a:latin typeface="Trebuchet MS"/>
                <a:cs typeface="Trebuchet MS"/>
              </a:rPr>
              <a:t>instance, </a:t>
            </a:r>
            <a:r>
              <a:rPr sz="1000" dirty="0">
                <a:latin typeface="Trebuchet MS"/>
                <a:cs typeface="Trebuchet MS"/>
              </a:rPr>
              <a:t>in </a:t>
            </a:r>
            <a:r>
              <a:rPr sz="1000" spc="-20" dirty="0">
                <a:latin typeface="Trebuchet MS"/>
                <a:cs typeface="Trebuchet MS"/>
              </a:rPr>
              <a:t>mobile </a:t>
            </a:r>
            <a:r>
              <a:rPr sz="1000" spc="-25" dirty="0">
                <a:latin typeface="Trebuchet MS"/>
                <a:cs typeface="Trebuchet MS"/>
              </a:rPr>
              <a:t>edge </a:t>
            </a:r>
            <a:r>
              <a:rPr sz="1000" spc="-20" dirty="0">
                <a:latin typeface="Trebuchet MS"/>
                <a:cs typeface="Trebuchet MS"/>
              </a:rPr>
              <a:t> </a:t>
            </a:r>
            <a:r>
              <a:rPr sz="1000" spc="-10" dirty="0">
                <a:latin typeface="Trebuchet MS"/>
                <a:cs typeface="Trebuchet MS"/>
              </a:rPr>
              <a:t>computing </a:t>
            </a:r>
            <a:r>
              <a:rPr sz="1000" spc="-20" dirty="0">
                <a:latin typeface="Trebuchet MS"/>
                <a:cs typeface="Trebuchet MS"/>
              </a:rPr>
              <a:t>environments </a:t>
            </a:r>
            <a:r>
              <a:rPr sz="1000" spc="-10" dirty="0">
                <a:latin typeface="Trebuchet MS"/>
                <a:cs typeface="Trebuchet MS"/>
              </a:rPr>
              <a:t>in-situ processing </a:t>
            </a:r>
            <a:r>
              <a:rPr sz="1000" spc="15" dirty="0">
                <a:latin typeface="Trebuchet MS"/>
                <a:cs typeface="Trebuchet MS"/>
              </a:rPr>
              <a:t>is </a:t>
            </a:r>
            <a:r>
              <a:rPr sz="1000" spc="-25" dirty="0">
                <a:latin typeface="Trebuchet MS"/>
                <a:cs typeface="Trebuchet MS"/>
              </a:rPr>
              <a:t>critical </a:t>
            </a:r>
            <a:r>
              <a:rPr sz="1000" spc="-55" dirty="0">
                <a:latin typeface="Trebuchet MS"/>
                <a:cs typeface="Trebuchet MS"/>
              </a:rPr>
              <a:t>to </a:t>
            </a:r>
            <a:r>
              <a:rPr sz="1000" spc="-15" dirty="0">
                <a:latin typeface="Trebuchet MS"/>
                <a:cs typeface="Trebuchet MS"/>
              </a:rPr>
              <a:t>minimize </a:t>
            </a:r>
            <a:r>
              <a:rPr sz="1000" spc="-290" dirty="0">
                <a:latin typeface="Trebuchet MS"/>
                <a:cs typeface="Trebuchet MS"/>
              </a:rPr>
              <a:t> </a:t>
            </a:r>
            <a:r>
              <a:rPr sz="1000" spc="-25" dirty="0">
                <a:latin typeface="Trebuchet MS"/>
                <a:cs typeface="Trebuchet MS"/>
              </a:rPr>
              <a:t>service</a:t>
            </a:r>
            <a:r>
              <a:rPr sz="1000" spc="-20" dirty="0">
                <a:latin typeface="Trebuchet MS"/>
                <a:cs typeface="Trebuchet MS"/>
              </a:rPr>
              <a:t> </a:t>
            </a:r>
            <a:r>
              <a:rPr sz="1000" spc="-45" dirty="0">
                <a:latin typeface="Trebuchet MS"/>
                <a:cs typeface="Trebuchet MS"/>
              </a:rPr>
              <a:t>latency,</a:t>
            </a:r>
            <a:r>
              <a:rPr sz="1000" spc="-40" dirty="0">
                <a:latin typeface="Trebuchet MS"/>
                <a:cs typeface="Trebuchet MS"/>
              </a:rPr>
              <a:t> </a:t>
            </a:r>
            <a:r>
              <a:rPr sz="1000" spc="-20" dirty="0">
                <a:latin typeface="Trebuchet MS"/>
                <a:cs typeface="Trebuchet MS"/>
              </a:rPr>
              <a:t>but</a:t>
            </a:r>
            <a:r>
              <a:rPr sz="1000" spc="-15" dirty="0">
                <a:latin typeface="Trebuchet MS"/>
                <a:cs typeface="Trebuchet MS"/>
              </a:rPr>
              <a:t> </a:t>
            </a:r>
            <a:r>
              <a:rPr sz="1000" spc="-35" dirty="0">
                <a:latin typeface="Trebuchet MS"/>
                <a:cs typeface="Trebuchet MS"/>
              </a:rPr>
              <a:t>the</a:t>
            </a:r>
            <a:r>
              <a:rPr sz="1000" spc="-30" dirty="0">
                <a:latin typeface="Trebuchet MS"/>
                <a:cs typeface="Trebuchet MS"/>
              </a:rPr>
              <a:t> </a:t>
            </a:r>
            <a:r>
              <a:rPr sz="1000" spc="-20" dirty="0">
                <a:latin typeface="Trebuchet MS"/>
                <a:cs typeface="Trebuchet MS"/>
              </a:rPr>
              <a:t>processor</a:t>
            </a:r>
            <a:r>
              <a:rPr sz="1000" spc="-15" dirty="0">
                <a:latin typeface="Trebuchet MS"/>
                <a:cs typeface="Trebuchet MS"/>
              </a:rPr>
              <a:t> </a:t>
            </a:r>
            <a:r>
              <a:rPr sz="1000" spc="-10" dirty="0">
                <a:latin typeface="Trebuchet MS"/>
                <a:cs typeface="Trebuchet MS"/>
              </a:rPr>
              <a:t>and</a:t>
            </a:r>
            <a:r>
              <a:rPr sz="1000" spc="-5" dirty="0">
                <a:latin typeface="Trebuchet MS"/>
                <a:cs typeface="Trebuchet MS"/>
              </a:rPr>
              <a:t> </a:t>
            </a:r>
            <a:r>
              <a:rPr sz="1000" spc="-45" dirty="0">
                <a:latin typeface="Trebuchet MS"/>
                <a:cs typeface="Trebuchet MS"/>
              </a:rPr>
              <a:t>battery</a:t>
            </a:r>
            <a:r>
              <a:rPr sz="1000" spc="-40" dirty="0">
                <a:latin typeface="Trebuchet MS"/>
                <a:cs typeface="Trebuchet MS"/>
              </a:rPr>
              <a:t> </a:t>
            </a:r>
            <a:r>
              <a:rPr sz="1000" spc="-15" dirty="0">
                <a:latin typeface="Trebuchet MS"/>
                <a:cs typeface="Trebuchet MS"/>
              </a:rPr>
              <a:t>constraints</a:t>
            </a:r>
            <a:r>
              <a:rPr sz="1000" spc="270" dirty="0">
                <a:latin typeface="Trebuchet MS"/>
                <a:cs typeface="Trebuchet MS"/>
              </a:rPr>
              <a:t> </a:t>
            </a:r>
            <a:r>
              <a:rPr sz="1000" dirty="0">
                <a:latin typeface="Trebuchet MS"/>
                <a:cs typeface="Trebuchet MS"/>
              </a:rPr>
              <a:t>in </a:t>
            </a:r>
            <a:r>
              <a:rPr sz="1000" spc="5" dirty="0">
                <a:latin typeface="Trebuchet MS"/>
                <a:cs typeface="Trebuchet MS"/>
              </a:rPr>
              <a:t> </a:t>
            </a:r>
            <a:r>
              <a:rPr sz="1000" spc="-25" dirty="0">
                <a:latin typeface="Trebuchet MS"/>
                <a:cs typeface="Trebuchet MS"/>
              </a:rPr>
              <a:t>legacy </a:t>
            </a:r>
            <a:r>
              <a:rPr sz="1000" spc="-10" dirty="0">
                <a:latin typeface="Trebuchet MS"/>
                <a:cs typeface="Trebuchet MS"/>
              </a:rPr>
              <a:t>systems </a:t>
            </a:r>
            <a:r>
              <a:rPr sz="1000" spc="-25" dirty="0">
                <a:latin typeface="Trebuchet MS"/>
                <a:cs typeface="Trebuchet MS"/>
              </a:rPr>
              <a:t>conflict </a:t>
            </a:r>
            <a:r>
              <a:rPr sz="1000" spc="-35" dirty="0">
                <a:latin typeface="Trebuchet MS"/>
                <a:cs typeface="Trebuchet MS"/>
              </a:rPr>
              <a:t>with heavy </a:t>
            </a:r>
            <a:r>
              <a:rPr sz="1000" spc="-20" dirty="0">
                <a:latin typeface="Trebuchet MS"/>
                <a:cs typeface="Trebuchet MS"/>
              </a:rPr>
              <a:t>computation </a:t>
            </a:r>
            <a:r>
              <a:rPr sz="1000" spc="-10" dirty="0">
                <a:latin typeface="Trebuchet MS"/>
                <a:cs typeface="Trebuchet MS"/>
              </a:rPr>
              <a:t>and </a:t>
            </a:r>
            <a:r>
              <a:rPr sz="1000" spc="-45" dirty="0">
                <a:latin typeface="Trebuchet MS"/>
                <a:cs typeface="Trebuchet MS"/>
              </a:rPr>
              <a:t>low </a:t>
            </a:r>
            <a:r>
              <a:rPr sz="1000" spc="-30" dirty="0">
                <a:latin typeface="Trebuchet MS"/>
                <a:cs typeface="Trebuchet MS"/>
              </a:rPr>
              <a:t>latency </a:t>
            </a:r>
            <a:r>
              <a:rPr sz="1000" spc="-25" dirty="0">
                <a:latin typeface="Trebuchet MS"/>
                <a:cs typeface="Trebuchet MS"/>
              </a:rPr>
              <a:t> requirements.</a:t>
            </a:r>
            <a:r>
              <a:rPr sz="1000" spc="-20" dirty="0">
                <a:latin typeface="Trebuchet MS"/>
                <a:cs typeface="Trebuchet MS"/>
              </a:rPr>
              <a:t> </a:t>
            </a:r>
            <a:r>
              <a:rPr sz="1000" dirty="0">
                <a:latin typeface="Trebuchet MS"/>
                <a:cs typeface="Trebuchet MS"/>
              </a:rPr>
              <a:t>Solving</a:t>
            </a:r>
            <a:r>
              <a:rPr sz="1000" spc="5" dirty="0">
                <a:latin typeface="Trebuchet MS"/>
                <a:cs typeface="Trebuchet MS"/>
              </a:rPr>
              <a:t> </a:t>
            </a:r>
            <a:r>
              <a:rPr sz="1000" spc="-10" dirty="0">
                <a:latin typeface="Trebuchet MS"/>
                <a:cs typeface="Trebuchet MS"/>
              </a:rPr>
              <a:t>this</a:t>
            </a:r>
            <a:r>
              <a:rPr sz="1000" spc="-5" dirty="0">
                <a:latin typeface="Trebuchet MS"/>
                <a:cs typeface="Trebuchet MS"/>
              </a:rPr>
              <a:t> </a:t>
            </a:r>
            <a:r>
              <a:rPr sz="1000" spc="-25" dirty="0">
                <a:latin typeface="Trebuchet MS"/>
                <a:cs typeface="Trebuchet MS"/>
              </a:rPr>
              <a:t>requires</a:t>
            </a:r>
            <a:r>
              <a:rPr sz="1000" spc="-20" dirty="0">
                <a:latin typeface="Trebuchet MS"/>
                <a:cs typeface="Trebuchet MS"/>
              </a:rPr>
              <a:t> </a:t>
            </a:r>
            <a:r>
              <a:rPr sz="1000" spc="-35" dirty="0">
                <a:latin typeface="Trebuchet MS"/>
                <a:cs typeface="Trebuchet MS"/>
              </a:rPr>
              <a:t>the</a:t>
            </a:r>
            <a:r>
              <a:rPr sz="1000" spc="-30" dirty="0">
                <a:latin typeface="Trebuchet MS"/>
                <a:cs typeface="Trebuchet MS"/>
              </a:rPr>
              <a:t> development</a:t>
            </a:r>
            <a:r>
              <a:rPr sz="1000" spc="-25" dirty="0">
                <a:latin typeface="Trebuchet MS"/>
                <a:cs typeface="Trebuchet MS"/>
              </a:rPr>
              <a:t> </a:t>
            </a:r>
            <a:r>
              <a:rPr sz="1000" spc="-40" dirty="0">
                <a:latin typeface="Trebuchet MS"/>
                <a:cs typeface="Trebuchet MS"/>
              </a:rPr>
              <a:t>of</a:t>
            </a:r>
            <a:r>
              <a:rPr sz="1000" spc="-35" dirty="0">
                <a:latin typeface="Trebuchet MS"/>
                <a:cs typeface="Trebuchet MS"/>
              </a:rPr>
              <a:t> </a:t>
            </a:r>
            <a:r>
              <a:rPr sz="1000" spc="-30" dirty="0">
                <a:latin typeface="Trebuchet MS"/>
                <a:cs typeface="Trebuchet MS"/>
              </a:rPr>
              <a:t>data- </a:t>
            </a:r>
            <a:r>
              <a:rPr sz="1000" spc="-25" dirty="0">
                <a:latin typeface="Trebuchet MS"/>
                <a:cs typeface="Trebuchet MS"/>
              </a:rPr>
              <a:t> driven</a:t>
            </a:r>
            <a:r>
              <a:rPr sz="1000" spc="-20" dirty="0">
                <a:latin typeface="Trebuchet MS"/>
                <a:cs typeface="Trebuchet MS"/>
              </a:rPr>
              <a:t> </a:t>
            </a:r>
            <a:r>
              <a:rPr sz="1000" dirty="0">
                <a:latin typeface="Trebuchet MS"/>
                <a:cs typeface="Trebuchet MS"/>
              </a:rPr>
              <a:t>AI/ML</a:t>
            </a:r>
            <a:r>
              <a:rPr sz="1000" spc="5" dirty="0">
                <a:latin typeface="Trebuchet MS"/>
                <a:cs typeface="Trebuchet MS"/>
              </a:rPr>
              <a:t> </a:t>
            </a:r>
            <a:r>
              <a:rPr sz="1000" spc="-10" dirty="0">
                <a:latin typeface="Trebuchet MS"/>
                <a:cs typeface="Trebuchet MS"/>
              </a:rPr>
              <a:t>based</a:t>
            </a:r>
            <a:r>
              <a:rPr sz="1000" spc="-5" dirty="0">
                <a:latin typeface="Trebuchet MS"/>
                <a:cs typeface="Trebuchet MS"/>
              </a:rPr>
              <a:t> </a:t>
            </a:r>
            <a:r>
              <a:rPr sz="1000" spc="-25" dirty="0">
                <a:latin typeface="Trebuchet MS"/>
                <a:cs typeface="Trebuchet MS"/>
              </a:rPr>
              <a:t>resource</a:t>
            </a:r>
            <a:r>
              <a:rPr sz="1000" spc="-20" dirty="0">
                <a:latin typeface="Trebuchet MS"/>
                <a:cs typeface="Trebuchet MS"/>
              </a:rPr>
              <a:t> management</a:t>
            </a:r>
            <a:r>
              <a:rPr sz="1000" spc="-15" dirty="0">
                <a:latin typeface="Trebuchet MS"/>
                <a:cs typeface="Trebuchet MS"/>
              </a:rPr>
              <a:t> </a:t>
            </a:r>
            <a:r>
              <a:rPr sz="1000" spc="-10" dirty="0">
                <a:latin typeface="Trebuchet MS"/>
                <a:cs typeface="Trebuchet MS"/>
              </a:rPr>
              <a:t>solutions</a:t>
            </a:r>
            <a:r>
              <a:rPr sz="1000" spc="-5" dirty="0">
                <a:latin typeface="Trebuchet MS"/>
                <a:cs typeface="Trebuchet MS"/>
              </a:rPr>
              <a:t> </a:t>
            </a:r>
            <a:r>
              <a:rPr sz="1000" spc="-40" dirty="0">
                <a:latin typeface="Trebuchet MS"/>
                <a:cs typeface="Trebuchet MS"/>
              </a:rPr>
              <a:t>that</a:t>
            </a:r>
            <a:r>
              <a:rPr sz="1000" spc="-35" dirty="0">
                <a:latin typeface="Trebuchet MS"/>
                <a:cs typeface="Trebuchet MS"/>
              </a:rPr>
              <a:t> </a:t>
            </a:r>
            <a:r>
              <a:rPr sz="1000" spc="-5" dirty="0">
                <a:latin typeface="Trebuchet MS"/>
                <a:cs typeface="Trebuchet MS"/>
              </a:rPr>
              <a:t>can </a:t>
            </a:r>
            <a:r>
              <a:rPr sz="1000" dirty="0">
                <a:latin typeface="Trebuchet MS"/>
                <a:cs typeface="Trebuchet MS"/>
              </a:rPr>
              <a:t> </a:t>
            </a:r>
            <a:r>
              <a:rPr sz="1000" spc="-35" dirty="0">
                <a:latin typeface="Trebuchet MS"/>
                <a:cs typeface="Trebuchet MS"/>
              </a:rPr>
              <a:t>efficiently </a:t>
            </a:r>
            <a:r>
              <a:rPr sz="1000" spc="-20" dirty="0">
                <a:latin typeface="Trebuchet MS"/>
                <a:cs typeface="Trebuchet MS"/>
              </a:rPr>
              <a:t>provision resources </a:t>
            </a:r>
            <a:r>
              <a:rPr sz="1000" spc="-10" dirty="0">
                <a:latin typeface="Trebuchet MS"/>
                <a:cs typeface="Trebuchet MS"/>
              </a:rPr>
              <a:t>and </a:t>
            </a:r>
            <a:r>
              <a:rPr sz="1000" spc="-20" dirty="0">
                <a:latin typeface="Trebuchet MS"/>
                <a:cs typeface="Trebuchet MS"/>
              </a:rPr>
              <a:t>place </a:t>
            </a:r>
            <a:r>
              <a:rPr sz="1000" spc="-25" dirty="0">
                <a:latin typeface="Trebuchet MS"/>
                <a:cs typeface="Trebuchet MS"/>
              </a:rPr>
              <a:t>workloads </a:t>
            </a:r>
            <a:r>
              <a:rPr sz="1000" dirty="0">
                <a:latin typeface="Trebuchet MS"/>
                <a:cs typeface="Trebuchet MS"/>
              </a:rPr>
              <a:t>in </a:t>
            </a:r>
            <a:r>
              <a:rPr sz="1000" spc="-20" dirty="0">
                <a:latin typeface="Trebuchet MS"/>
                <a:cs typeface="Trebuchet MS"/>
              </a:rPr>
              <a:t>distributed </a:t>
            </a:r>
            <a:r>
              <a:rPr sz="1000" spc="-15" dirty="0">
                <a:latin typeface="Trebuchet MS"/>
                <a:cs typeface="Trebuchet MS"/>
              </a:rPr>
              <a:t> </a:t>
            </a:r>
            <a:r>
              <a:rPr sz="1000" spc="-20" dirty="0">
                <a:latin typeface="Trebuchet MS"/>
                <a:cs typeface="Trebuchet MS"/>
              </a:rPr>
              <a:t>computational</a:t>
            </a:r>
            <a:r>
              <a:rPr sz="1000" spc="-15" dirty="0">
                <a:latin typeface="Trebuchet MS"/>
                <a:cs typeface="Trebuchet MS"/>
              </a:rPr>
              <a:t> paradigms.</a:t>
            </a:r>
            <a:r>
              <a:rPr sz="1000" spc="-10" dirty="0">
                <a:latin typeface="Trebuchet MS"/>
                <a:cs typeface="Trebuchet MS"/>
              </a:rPr>
              <a:t> </a:t>
            </a:r>
            <a:r>
              <a:rPr sz="1000" spc="-40" dirty="0">
                <a:latin typeface="Trebuchet MS"/>
                <a:cs typeface="Trebuchet MS"/>
              </a:rPr>
              <a:t>Further,</a:t>
            </a:r>
            <a:r>
              <a:rPr sz="1000" spc="-35" dirty="0">
                <a:latin typeface="Trebuchet MS"/>
                <a:cs typeface="Trebuchet MS"/>
              </a:rPr>
              <a:t> </a:t>
            </a:r>
            <a:r>
              <a:rPr sz="1000" spc="-15" dirty="0">
                <a:latin typeface="Trebuchet MS"/>
                <a:cs typeface="Trebuchet MS"/>
              </a:rPr>
              <a:t>optimizing</a:t>
            </a:r>
            <a:r>
              <a:rPr sz="1000" spc="-10" dirty="0">
                <a:latin typeface="Trebuchet MS"/>
                <a:cs typeface="Trebuchet MS"/>
              </a:rPr>
              <a:t> </a:t>
            </a:r>
            <a:r>
              <a:rPr sz="1000" spc="-15" dirty="0">
                <a:latin typeface="Trebuchet MS"/>
                <a:cs typeface="Trebuchet MS"/>
              </a:rPr>
              <a:t>compilers</a:t>
            </a:r>
            <a:r>
              <a:rPr sz="1000" spc="-10" dirty="0">
                <a:latin typeface="Trebuchet MS"/>
                <a:cs typeface="Trebuchet MS"/>
              </a:rPr>
              <a:t> </a:t>
            </a:r>
            <a:r>
              <a:rPr sz="1000" spc="-45" dirty="0">
                <a:latin typeface="Trebuchet MS"/>
                <a:cs typeface="Trebuchet MS"/>
              </a:rPr>
              <a:t>for </a:t>
            </a:r>
            <a:r>
              <a:rPr sz="1000" spc="-40" dirty="0">
                <a:latin typeface="Trebuchet MS"/>
                <a:cs typeface="Trebuchet MS"/>
              </a:rPr>
              <a:t> trustworthy </a:t>
            </a:r>
            <a:r>
              <a:rPr sz="1000" spc="-20" dirty="0">
                <a:latin typeface="Trebuchet MS"/>
                <a:cs typeface="Trebuchet MS"/>
              </a:rPr>
              <a:t>compilation </a:t>
            </a:r>
            <a:r>
              <a:rPr sz="1000" spc="-10" dirty="0">
                <a:latin typeface="Trebuchet MS"/>
                <a:cs typeface="Trebuchet MS"/>
              </a:rPr>
              <a:t>and </a:t>
            </a:r>
            <a:r>
              <a:rPr sz="1000" spc="-5" dirty="0">
                <a:latin typeface="Trebuchet MS"/>
                <a:cs typeface="Trebuchet MS"/>
              </a:rPr>
              <a:t>minimizing </a:t>
            </a:r>
            <a:r>
              <a:rPr sz="1000" spc="-35" dirty="0">
                <a:latin typeface="Trebuchet MS"/>
                <a:cs typeface="Trebuchet MS"/>
              </a:rPr>
              <a:t>the </a:t>
            </a:r>
            <a:r>
              <a:rPr sz="1000" spc="-20" dirty="0">
                <a:latin typeface="Trebuchet MS"/>
                <a:cs typeface="Trebuchet MS"/>
              </a:rPr>
              <a:t>compilation </a:t>
            </a:r>
            <a:r>
              <a:rPr sz="1000" spc="-30" dirty="0">
                <a:latin typeface="Trebuchet MS"/>
                <a:cs typeface="Trebuchet MS"/>
              </a:rPr>
              <a:t>time </a:t>
            </a:r>
            <a:r>
              <a:rPr sz="1000" spc="-55" dirty="0">
                <a:latin typeface="Trebuchet MS"/>
                <a:cs typeface="Trebuchet MS"/>
              </a:rPr>
              <a:t>to </a:t>
            </a:r>
            <a:r>
              <a:rPr sz="1000" spc="-50" dirty="0">
                <a:latin typeface="Trebuchet MS"/>
                <a:cs typeface="Trebuchet MS"/>
              </a:rPr>
              <a:t> </a:t>
            </a:r>
            <a:r>
              <a:rPr sz="1000" spc="-35" dirty="0">
                <a:latin typeface="Trebuchet MS"/>
                <a:cs typeface="Trebuchet MS"/>
              </a:rPr>
              <a:t>accelerate </a:t>
            </a:r>
            <a:r>
              <a:rPr sz="1000" spc="-40" dirty="0">
                <a:latin typeface="Trebuchet MS"/>
                <a:cs typeface="Trebuchet MS"/>
              </a:rPr>
              <a:t>software </a:t>
            </a:r>
            <a:r>
              <a:rPr sz="1000" spc="-30" dirty="0">
                <a:latin typeface="Trebuchet MS"/>
                <a:cs typeface="Trebuchet MS"/>
              </a:rPr>
              <a:t>development </a:t>
            </a:r>
            <a:r>
              <a:rPr sz="1000" spc="-15" dirty="0">
                <a:latin typeface="Trebuchet MS"/>
                <a:cs typeface="Trebuchet MS"/>
              </a:rPr>
              <a:t>speed </a:t>
            </a:r>
            <a:r>
              <a:rPr sz="1000" spc="-45" dirty="0">
                <a:latin typeface="Trebuchet MS"/>
                <a:cs typeface="Trebuchet MS"/>
              </a:rPr>
              <a:t>are </a:t>
            </a:r>
            <a:r>
              <a:rPr sz="1000" spc="-40" dirty="0">
                <a:latin typeface="Trebuchet MS"/>
                <a:cs typeface="Trebuchet MS"/>
              </a:rPr>
              <a:t>other </a:t>
            </a:r>
            <a:r>
              <a:rPr sz="1000" spc="-20" dirty="0">
                <a:latin typeface="Trebuchet MS"/>
                <a:cs typeface="Trebuchet MS"/>
              </a:rPr>
              <a:t>directions </a:t>
            </a:r>
            <a:r>
              <a:rPr sz="1000" spc="-40" dirty="0">
                <a:latin typeface="Trebuchet MS"/>
                <a:cs typeface="Trebuchet MS"/>
              </a:rPr>
              <a:t>that </a:t>
            </a:r>
            <a:r>
              <a:rPr sz="1000" spc="-35" dirty="0">
                <a:latin typeface="Trebuchet MS"/>
                <a:cs typeface="Trebuchet MS"/>
              </a:rPr>
              <a:t> </a:t>
            </a:r>
            <a:r>
              <a:rPr sz="1000" spc="50" dirty="0">
                <a:latin typeface="Trebuchet MS"/>
                <a:cs typeface="Trebuchet MS"/>
              </a:rPr>
              <a:t>ScAI</a:t>
            </a:r>
            <a:r>
              <a:rPr sz="1000" spc="-5" dirty="0">
                <a:latin typeface="Trebuchet MS"/>
                <a:cs typeface="Trebuchet MS"/>
              </a:rPr>
              <a:t> focuses</a:t>
            </a:r>
            <a:r>
              <a:rPr sz="1000" dirty="0">
                <a:latin typeface="Trebuchet MS"/>
                <a:cs typeface="Trebuchet MS"/>
              </a:rPr>
              <a:t> </a:t>
            </a:r>
            <a:r>
              <a:rPr sz="1000" spc="-30" dirty="0">
                <a:latin typeface="Trebuchet MS"/>
                <a:cs typeface="Trebuchet MS"/>
              </a:rPr>
              <a:t>on.</a:t>
            </a:r>
            <a:endParaRPr sz="1000">
              <a:latin typeface="Trebuchet MS"/>
              <a:cs typeface="Trebuchet MS"/>
            </a:endParaRPr>
          </a:p>
        </p:txBody>
      </p:sp>
      <p:sp>
        <p:nvSpPr>
          <p:cNvPr id="26" name="object 26"/>
          <p:cNvSpPr txBox="1"/>
          <p:nvPr/>
        </p:nvSpPr>
        <p:spPr>
          <a:xfrm>
            <a:off x="3431299" y="5575194"/>
            <a:ext cx="1407795" cy="543560"/>
          </a:xfrm>
          <a:prstGeom prst="rect">
            <a:avLst/>
          </a:prstGeom>
        </p:spPr>
        <p:txBody>
          <a:bodyPr vert="horz" wrap="square" lIns="0" tIns="12700" rIns="0" bIns="0" rtlCol="0">
            <a:spAutoFit/>
          </a:bodyPr>
          <a:lstStyle/>
          <a:p>
            <a:pPr marL="12700">
              <a:lnSpc>
                <a:spcPct val="100000"/>
              </a:lnSpc>
              <a:spcBef>
                <a:spcPts val="100"/>
              </a:spcBef>
            </a:pPr>
            <a:r>
              <a:rPr sz="1600" b="1" spc="-135" dirty="0">
                <a:latin typeface="Verdana"/>
                <a:cs typeface="Verdana"/>
              </a:rPr>
              <a:t>Im</a:t>
            </a:r>
            <a:r>
              <a:rPr sz="1600" b="1" spc="-130" dirty="0">
                <a:latin typeface="Verdana"/>
                <a:cs typeface="Verdana"/>
              </a:rPr>
              <a:t>p</a:t>
            </a:r>
            <a:r>
              <a:rPr sz="1600" b="1" spc="-80" dirty="0">
                <a:latin typeface="Verdana"/>
                <a:cs typeface="Verdana"/>
              </a:rPr>
              <a:t>a</a:t>
            </a:r>
            <a:r>
              <a:rPr sz="1600" b="1" spc="10" dirty="0">
                <a:latin typeface="Verdana"/>
                <a:cs typeface="Verdana"/>
              </a:rPr>
              <a:t>c</a:t>
            </a:r>
            <a:r>
              <a:rPr sz="1600" b="1" spc="-35" dirty="0">
                <a:latin typeface="Verdana"/>
                <a:cs typeface="Verdana"/>
              </a:rPr>
              <a:t>t</a:t>
            </a:r>
            <a:r>
              <a:rPr sz="1600" b="1" spc="-95" dirty="0">
                <a:latin typeface="Verdana"/>
                <a:cs typeface="Verdana"/>
              </a:rPr>
              <a:t> </a:t>
            </a:r>
            <a:r>
              <a:rPr sz="1600" b="1" spc="-110" dirty="0">
                <a:latin typeface="Verdana"/>
                <a:cs typeface="Verdana"/>
              </a:rPr>
              <a:t>a</a:t>
            </a:r>
            <a:r>
              <a:rPr sz="1600" b="1" spc="-95" dirty="0">
                <a:latin typeface="Verdana"/>
                <a:cs typeface="Verdana"/>
              </a:rPr>
              <a:t>r</a:t>
            </a:r>
            <a:r>
              <a:rPr sz="1600" b="1" spc="-80" dirty="0">
                <a:latin typeface="Verdana"/>
                <a:cs typeface="Verdana"/>
              </a:rPr>
              <a:t>e</a:t>
            </a:r>
            <a:r>
              <a:rPr sz="1600" b="1" spc="-95" dirty="0">
                <a:latin typeface="Verdana"/>
                <a:cs typeface="Verdana"/>
              </a:rPr>
              <a:t>as</a:t>
            </a:r>
            <a:endParaRPr sz="1600">
              <a:latin typeface="Verdana"/>
              <a:cs typeface="Verdana"/>
            </a:endParaRPr>
          </a:p>
          <a:p>
            <a:pPr marL="12700">
              <a:lnSpc>
                <a:spcPct val="100000"/>
              </a:lnSpc>
              <a:spcBef>
                <a:spcPts val="955"/>
              </a:spcBef>
            </a:pPr>
            <a:r>
              <a:rPr sz="1000" dirty="0">
                <a:latin typeface="Trebuchet MS"/>
                <a:cs typeface="Trebuchet MS"/>
              </a:rPr>
              <a:t>System</a:t>
            </a:r>
            <a:r>
              <a:rPr sz="1000" spc="-35" dirty="0">
                <a:latin typeface="Trebuchet MS"/>
                <a:cs typeface="Trebuchet MS"/>
              </a:rPr>
              <a:t> </a:t>
            </a:r>
            <a:r>
              <a:rPr sz="1000" spc="5" dirty="0">
                <a:latin typeface="Trebuchet MS"/>
                <a:cs typeface="Trebuchet MS"/>
              </a:rPr>
              <a:t>Design</a:t>
            </a:r>
            <a:endParaRPr sz="1000">
              <a:latin typeface="Trebuchet MS"/>
              <a:cs typeface="Trebuchet MS"/>
            </a:endParaRPr>
          </a:p>
        </p:txBody>
      </p:sp>
      <p:sp>
        <p:nvSpPr>
          <p:cNvPr id="27" name="object 27"/>
          <p:cNvSpPr txBox="1"/>
          <p:nvPr/>
        </p:nvSpPr>
        <p:spPr>
          <a:xfrm>
            <a:off x="3431299" y="6249709"/>
            <a:ext cx="1278255" cy="177800"/>
          </a:xfrm>
          <a:prstGeom prst="rect">
            <a:avLst/>
          </a:prstGeom>
        </p:spPr>
        <p:txBody>
          <a:bodyPr vert="horz" wrap="square" lIns="0" tIns="12700" rIns="0" bIns="0" rtlCol="0">
            <a:spAutoFit/>
          </a:bodyPr>
          <a:lstStyle/>
          <a:p>
            <a:pPr marL="12700">
              <a:lnSpc>
                <a:spcPct val="100000"/>
              </a:lnSpc>
              <a:spcBef>
                <a:spcPts val="100"/>
              </a:spcBef>
            </a:pPr>
            <a:r>
              <a:rPr sz="1000" spc="-10" dirty="0">
                <a:latin typeface="Trebuchet MS"/>
                <a:cs typeface="Trebuchet MS"/>
              </a:rPr>
              <a:t>Resource</a:t>
            </a:r>
            <a:r>
              <a:rPr sz="1000" spc="-45" dirty="0">
                <a:latin typeface="Trebuchet MS"/>
                <a:cs typeface="Trebuchet MS"/>
              </a:rPr>
              <a:t> </a:t>
            </a:r>
            <a:r>
              <a:rPr sz="1000" spc="-20" dirty="0">
                <a:latin typeface="Trebuchet MS"/>
                <a:cs typeface="Trebuchet MS"/>
              </a:rPr>
              <a:t>Optimization</a:t>
            </a:r>
            <a:endParaRPr sz="1000">
              <a:latin typeface="Trebuchet MS"/>
              <a:cs typeface="Trebuchet MS"/>
            </a:endParaRPr>
          </a:p>
        </p:txBody>
      </p:sp>
      <p:sp>
        <p:nvSpPr>
          <p:cNvPr id="28" name="object 28"/>
          <p:cNvSpPr txBox="1"/>
          <p:nvPr/>
        </p:nvSpPr>
        <p:spPr>
          <a:xfrm>
            <a:off x="3431299" y="6558827"/>
            <a:ext cx="1278255" cy="177800"/>
          </a:xfrm>
          <a:prstGeom prst="rect">
            <a:avLst/>
          </a:prstGeom>
        </p:spPr>
        <p:txBody>
          <a:bodyPr vert="horz" wrap="square" lIns="0" tIns="12700" rIns="0" bIns="0" rtlCol="0">
            <a:spAutoFit/>
          </a:bodyPr>
          <a:lstStyle/>
          <a:p>
            <a:pPr marL="12700">
              <a:lnSpc>
                <a:spcPct val="100000"/>
              </a:lnSpc>
              <a:spcBef>
                <a:spcPts val="100"/>
              </a:spcBef>
            </a:pPr>
            <a:r>
              <a:rPr sz="1000" spc="-15" dirty="0">
                <a:latin typeface="Trebuchet MS"/>
                <a:cs typeface="Trebuchet MS"/>
              </a:rPr>
              <a:t>Distributed</a:t>
            </a:r>
            <a:r>
              <a:rPr sz="1000" spc="-50" dirty="0">
                <a:latin typeface="Trebuchet MS"/>
                <a:cs typeface="Trebuchet MS"/>
              </a:rPr>
              <a:t> </a:t>
            </a:r>
            <a:r>
              <a:rPr sz="1000" spc="-10" dirty="0">
                <a:latin typeface="Trebuchet MS"/>
                <a:cs typeface="Trebuchet MS"/>
              </a:rPr>
              <a:t>Computing</a:t>
            </a:r>
            <a:endParaRPr sz="1000">
              <a:latin typeface="Trebuchet MS"/>
              <a:cs typeface="Trebuchet MS"/>
            </a:endParaRPr>
          </a:p>
        </p:txBody>
      </p:sp>
      <p:sp>
        <p:nvSpPr>
          <p:cNvPr id="29" name="object 29"/>
          <p:cNvSpPr txBox="1"/>
          <p:nvPr/>
        </p:nvSpPr>
        <p:spPr>
          <a:xfrm>
            <a:off x="3431299" y="6867945"/>
            <a:ext cx="2181225" cy="177800"/>
          </a:xfrm>
          <a:prstGeom prst="rect">
            <a:avLst/>
          </a:prstGeom>
        </p:spPr>
        <p:txBody>
          <a:bodyPr vert="horz" wrap="square" lIns="0" tIns="12700" rIns="0" bIns="0" rtlCol="0">
            <a:spAutoFit/>
          </a:bodyPr>
          <a:lstStyle/>
          <a:p>
            <a:pPr marL="12700">
              <a:lnSpc>
                <a:spcPct val="100000"/>
              </a:lnSpc>
              <a:spcBef>
                <a:spcPts val="100"/>
              </a:spcBef>
            </a:pPr>
            <a:r>
              <a:rPr sz="1000" spc="-20" dirty="0">
                <a:latin typeface="Trebuchet MS"/>
                <a:cs typeface="Trebuchet MS"/>
              </a:rPr>
              <a:t>Compiler</a:t>
            </a:r>
            <a:r>
              <a:rPr sz="1000" spc="-15" dirty="0">
                <a:latin typeface="Trebuchet MS"/>
                <a:cs typeface="Trebuchet MS"/>
              </a:rPr>
              <a:t> </a:t>
            </a:r>
            <a:r>
              <a:rPr sz="1000" spc="-20" dirty="0">
                <a:latin typeface="Trebuchet MS"/>
                <a:cs typeface="Trebuchet MS"/>
              </a:rPr>
              <a:t>Optimization</a:t>
            </a:r>
            <a:r>
              <a:rPr sz="1000" spc="-15" dirty="0">
                <a:latin typeface="Trebuchet MS"/>
                <a:cs typeface="Trebuchet MS"/>
              </a:rPr>
              <a:t> </a:t>
            </a:r>
            <a:r>
              <a:rPr sz="1000" spc="-10" dirty="0">
                <a:latin typeface="Trebuchet MS"/>
                <a:cs typeface="Trebuchet MS"/>
              </a:rPr>
              <a:t>and</a:t>
            </a:r>
            <a:r>
              <a:rPr sz="1000" spc="-15" dirty="0">
                <a:latin typeface="Trebuchet MS"/>
                <a:cs typeface="Trebuchet MS"/>
              </a:rPr>
              <a:t> </a:t>
            </a:r>
            <a:r>
              <a:rPr sz="1000" spc="5" dirty="0">
                <a:latin typeface="Trebuchet MS"/>
                <a:cs typeface="Trebuchet MS"/>
              </a:rPr>
              <a:t>Robustness</a:t>
            </a:r>
            <a:endParaRPr sz="1000">
              <a:latin typeface="Trebuchet MS"/>
              <a:cs typeface="Trebuchet MS"/>
            </a:endParaRPr>
          </a:p>
        </p:txBody>
      </p:sp>
      <p:sp>
        <p:nvSpPr>
          <p:cNvPr id="30" name="object 30"/>
          <p:cNvSpPr/>
          <p:nvPr/>
        </p:nvSpPr>
        <p:spPr>
          <a:xfrm>
            <a:off x="3437999" y="6179399"/>
            <a:ext cx="3492500" cy="0"/>
          </a:xfrm>
          <a:custGeom>
            <a:avLst/>
            <a:gdLst/>
            <a:ahLst/>
            <a:cxnLst/>
            <a:rect l="l" t="t" r="r" b="b"/>
            <a:pathLst>
              <a:path w="3492500">
                <a:moveTo>
                  <a:pt x="0" y="0"/>
                </a:moveTo>
                <a:lnTo>
                  <a:pt x="3492004" y="0"/>
                </a:lnTo>
              </a:path>
            </a:pathLst>
          </a:custGeom>
          <a:ln w="6350">
            <a:solidFill>
              <a:srgbClr val="000000"/>
            </a:solidFill>
          </a:ln>
        </p:spPr>
        <p:txBody>
          <a:bodyPr wrap="square" lIns="0" tIns="0" rIns="0" bIns="0" rtlCol="0"/>
          <a:lstStyle/>
          <a:p>
            <a:endParaRPr/>
          </a:p>
        </p:txBody>
      </p:sp>
      <p:sp>
        <p:nvSpPr>
          <p:cNvPr id="31" name="object 31"/>
          <p:cNvSpPr/>
          <p:nvPr/>
        </p:nvSpPr>
        <p:spPr>
          <a:xfrm>
            <a:off x="3437999" y="6506573"/>
            <a:ext cx="3492500" cy="0"/>
          </a:xfrm>
          <a:custGeom>
            <a:avLst/>
            <a:gdLst/>
            <a:ahLst/>
            <a:cxnLst/>
            <a:rect l="l" t="t" r="r" b="b"/>
            <a:pathLst>
              <a:path w="3492500">
                <a:moveTo>
                  <a:pt x="0" y="0"/>
                </a:moveTo>
                <a:lnTo>
                  <a:pt x="3492004" y="0"/>
                </a:lnTo>
              </a:path>
            </a:pathLst>
          </a:custGeom>
          <a:ln w="6350">
            <a:solidFill>
              <a:srgbClr val="000000"/>
            </a:solidFill>
          </a:ln>
        </p:spPr>
        <p:txBody>
          <a:bodyPr wrap="square" lIns="0" tIns="0" rIns="0" bIns="0" rtlCol="0"/>
          <a:lstStyle/>
          <a:p>
            <a:endParaRPr/>
          </a:p>
        </p:txBody>
      </p:sp>
      <p:sp>
        <p:nvSpPr>
          <p:cNvPr id="32" name="object 32"/>
          <p:cNvSpPr/>
          <p:nvPr/>
        </p:nvSpPr>
        <p:spPr>
          <a:xfrm>
            <a:off x="3437999" y="6810772"/>
            <a:ext cx="3492500" cy="0"/>
          </a:xfrm>
          <a:custGeom>
            <a:avLst/>
            <a:gdLst/>
            <a:ahLst/>
            <a:cxnLst/>
            <a:rect l="l" t="t" r="r" b="b"/>
            <a:pathLst>
              <a:path w="3492500">
                <a:moveTo>
                  <a:pt x="0" y="0"/>
                </a:moveTo>
                <a:lnTo>
                  <a:pt x="3492004" y="0"/>
                </a:lnTo>
              </a:path>
            </a:pathLst>
          </a:custGeom>
          <a:ln w="6350">
            <a:solidFill>
              <a:srgbClr val="000000"/>
            </a:solidFill>
          </a:ln>
        </p:spPr>
        <p:txBody>
          <a:bodyPr wrap="square" lIns="0" tIns="0" rIns="0" bIns="0" rtlCol="0"/>
          <a:lstStyle/>
          <a:p>
            <a:endParaRPr/>
          </a:p>
        </p:txBody>
      </p:sp>
      <p:sp>
        <p:nvSpPr>
          <p:cNvPr id="33" name="object 33"/>
          <p:cNvSpPr txBox="1"/>
          <p:nvPr/>
        </p:nvSpPr>
        <p:spPr>
          <a:xfrm>
            <a:off x="707299" y="9455923"/>
            <a:ext cx="2118360" cy="162560"/>
          </a:xfrm>
          <a:prstGeom prst="rect">
            <a:avLst/>
          </a:prstGeom>
        </p:spPr>
        <p:txBody>
          <a:bodyPr vert="horz" wrap="square" lIns="0" tIns="12700" rIns="0" bIns="0" rtlCol="0">
            <a:spAutoFit/>
          </a:bodyPr>
          <a:lstStyle/>
          <a:p>
            <a:pPr marL="12700">
              <a:lnSpc>
                <a:spcPct val="100000"/>
              </a:lnSpc>
              <a:spcBef>
                <a:spcPts val="100"/>
              </a:spcBef>
              <a:tabLst>
                <a:tab pos="282575" algn="l"/>
              </a:tabLst>
            </a:pPr>
            <a:r>
              <a:rPr sz="900" b="1" spc="-25" dirty="0">
                <a:solidFill>
                  <a:srgbClr val="FFFFFF"/>
                </a:solidFill>
                <a:latin typeface="Tahoma"/>
                <a:cs typeface="Tahoma"/>
              </a:rPr>
              <a:t>20	</a:t>
            </a:r>
            <a:r>
              <a:rPr sz="900" spc="-30" dirty="0">
                <a:solidFill>
                  <a:srgbClr val="FFFFFF"/>
                </a:solidFill>
                <a:latin typeface="Trebuchet MS"/>
                <a:cs typeface="Trebuchet MS"/>
              </a:rPr>
              <a:t>Yardi</a:t>
            </a:r>
            <a:r>
              <a:rPr sz="900" spc="-5" dirty="0">
                <a:solidFill>
                  <a:srgbClr val="FFFFFF"/>
                </a:solidFill>
                <a:latin typeface="Trebuchet MS"/>
                <a:cs typeface="Trebuchet MS"/>
              </a:rPr>
              <a:t> </a:t>
            </a:r>
            <a:r>
              <a:rPr sz="900" spc="5" dirty="0">
                <a:solidFill>
                  <a:srgbClr val="FFFFFF"/>
                </a:solidFill>
                <a:latin typeface="Trebuchet MS"/>
                <a:cs typeface="Trebuchet MS"/>
              </a:rPr>
              <a:t>School</a:t>
            </a:r>
            <a:r>
              <a:rPr sz="900" spc="-5" dirty="0">
                <a:solidFill>
                  <a:srgbClr val="FFFFFF"/>
                </a:solidFill>
                <a:latin typeface="Trebuchet MS"/>
                <a:cs typeface="Trebuchet MS"/>
              </a:rPr>
              <a:t> </a:t>
            </a:r>
            <a:r>
              <a:rPr sz="900" spc="-35" dirty="0">
                <a:solidFill>
                  <a:srgbClr val="FFFFFF"/>
                </a:solidFill>
                <a:latin typeface="Trebuchet MS"/>
                <a:cs typeface="Trebuchet MS"/>
              </a:rPr>
              <a:t>of</a:t>
            </a:r>
            <a:r>
              <a:rPr sz="900" dirty="0">
                <a:solidFill>
                  <a:srgbClr val="FFFFFF"/>
                </a:solidFill>
                <a:latin typeface="Trebuchet MS"/>
                <a:cs typeface="Trebuchet MS"/>
              </a:rPr>
              <a:t> </a:t>
            </a:r>
            <a:r>
              <a:rPr sz="900" spc="-25" dirty="0">
                <a:solidFill>
                  <a:srgbClr val="FFFFFF"/>
                </a:solidFill>
                <a:latin typeface="Trebuchet MS"/>
                <a:cs typeface="Trebuchet MS"/>
              </a:rPr>
              <a:t>Artificial</a:t>
            </a:r>
            <a:r>
              <a:rPr sz="900" spc="-5" dirty="0">
                <a:solidFill>
                  <a:srgbClr val="FFFFFF"/>
                </a:solidFill>
                <a:latin typeface="Trebuchet MS"/>
                <a:cs typeface="Trebuchet MS"/>
              </a:rPr>
              <a:t> </a:t>
            </a:r>
            <a:r>
              <a:rPr sz="900" spc="-15" dirty="0">
                <a:solidFill>
                  <a:srgbClr val="FFFFFF"/>
                </a:solidFill>
                <a:latin typeface="Trebuchet MS"/>
                <a:cs typeface="Trebuchet MS"/>
              </a:rPr>
              <a:t>Intelligence</a:t>
            </a:r>
            <a:endParaRPr sz="900">
              <a:latin typeface="Trebuchet MS"/>
              <a:cs typeface="Trebuchet MS"/>
            </a:endParaRPr>
          </a:p>
        </p:txBody>
      </p:sp>
      <p:sp>
        <p:nvSpPr>
          <p:cNvPr id="34" name="object 34"/>
          <p:cNvSpPr/>
          <p:nvPr/>
        </p:nvSpPr>
        <p:spPr>
          <a:xfrm>
            <a:off x="911699" y="9498600"/>
            <a:ext cx="0" cy="134620"/>
          </a:xfrm>
          <a:custGeom>
            <a:avLst/>
            <a:gdLst/>
            <a:ahLst/>
            <a:cxnLst/>
            <a:rect l="l" t="t" r="r" b="b"/>
            <a:pathLst>
              <a:path h="134620">
                <a:moveTo>
                  <a:pt x="0" y="0"/>
                </a:moveTo>
                <a:lnTo>
                  <a:pt x="0" y="134099"/>
                </a:lnTo>
              </a:path>
            </a:pathLst>
          </a:custGeom>
          <a:ln w="6350">
            <a:solidFill>
              <a:srgbClr val="FFFFFF"/>
            </a:solidFill>
          </a:ln>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3347999" cy="10058400"/>
          </a:xfrm>
          <a:prstGeom prst="rect">
            <a:avLst/>
          </a:prstGeom>
        </p:spPr>
      </p:pic>
      <p:sp>
        <p:nvSpPr>
          <p:cNvPr id="3" name="object 3"/>
          <p:cNvSpPr txBox="1">
            <a:spLocks noGrp="1"/>
          </p:cNvSpPr>
          <p:nvPr>
            <p:ph type="title"/>
          </p:nvPr>
        </p:nvSpPr>
        <p:spPr>
          <a:xfrm>
            <a:off x="715699" y="752200"/>
            <a:ext cx="2463800" cy="1524635"/>
          </a:xfrm>
          <a:prstGeom prst="rect">
            <a:avLst/>
          </a:prstGeom>
        </p:spPr>
        <p:txBody>
          <a:bodyPr vert="horz" wrap="square" lIns="0" tIns="71120" rIns="0" bIns="0" rtlCol="0">
            <a:spAutoFit/>
          </a:bodyPr>
          <a:lstStyle/>
          <a:p>
            <a:pPr marL="12700" marR="5080">
              <a:lnSpc>
                <a:spcPts val="3800"/>
              </a:lnSpc>
              <a:spcBef>
                <a:spcPts val="560"/>
              </a:spcBef>
            </a:pPr>
            <a:r>
              <a:rPr spc="-140" dirty="0"/>
              <a:t>Social </a:t>
            </a:r>
            <a:r>
              <a:rPr spc="-135" dirty="0"/>
              <a:t> </a:t>
            </a:r>
            <a:r>
              <a:rPr spc="-90" dirty="0"/>
              <a:t>Media</a:t>
            </a:r>
            <a:r>
              <a:rPr spc="-210" dirty="0"/>
              <a:t> </a:t>
            </a:r>
            <a:r>
              <a:rPr spc="-125" dirty="0"/>
              <a:t>a</a:t>
            </a:r>
            <a:r>
              <a:rPr spc="-114" dirty="0"/>
              <a:t>n</a:t>
            </a:r>
            <a:r>
              <a:rPr spc="-20" dirty="0"/>
              <a:t>d  </a:t>
            </a:r>
            <a:r>
              <a:rPr spc="-145" dirty="0"/>
              <a:t>Security</a:t>
            </a:r>
          </a:p>
        </p:txBody>
      </p:sp>
      <p:sp>
        <p:nvSpPr>
          <p:cNvPr id="4" name="object 4"/>
          <p:cNvSpPr txBox="1"/>
          <p:nvPr/>
        </p:nvSpPr>
        <p:spPr>
          <a:xfrm>
            <a:off x="707299" y="4623741"/>
            <a:ext cx="1768475" cy="645795"/>
          </a:xfrm>
          <a:prstGeom prst="rect">
            <a:avLst/>
          </a:prstGeom>
        </p:spPr>
        <p:txBody>
          <a:bodyPr vert="horz" wrap="square" lIns="0" tIns="150495" rIns="0" bIns="0" rtlCol="0">
            <a:spAutoFit/>
          </a:bodyPr>
          <a:lstStyle/>
          <a:p>
            <a:pPr marL="12700">
              <a:lnSpc>
                <a:spcPct val="100000"/>
              </a:lnSpc>
              <a:spcBef>
                <a:spcPts val="1185"/>
              </a:spcBef>
            </a:pPr>
            <a:r>
              <a:rPr sz="1600" b="1" spc="-90" dirty="0">
                <a:solidFill>
                  <a:srgbClr val="FFFFFF"/>
                </a:solidFill>
                <a:latin typeface="Verdana"/>
                <a:cs typeface="Verdana"/>
              </a:rPr>
              <a:t>K</a:t>
            </a:r>
            <a:r>
              <a:rPr sz="1600" b="1" spc="-75" dirty="0">
                <a:solidFill>
                  <a:srgbClr val="FFFFFF"/>
                </a:solidFill>
                <a:latin typeface="Verdana"/>
                <a:cs typeface="Verdana"/>
              </a:rPr>
              <a:t>e</a:t>
            </a:r>
            <a:r>
              <a:rPr sz="1600" b="1" spc="-85" dirty="0">
                <a:solidFill>
                  <a:srgbClr val="FFFFFF"/>
                </a:solidFill>
                <a:latin typeface="Verdana"/>
                <a:cs typeface="Verdana"/>
              </a:rPr>
              <a:t>y</a:t>
            </a:r>
            <a:r>
              <a:rPr sz="1600" b="1" spc="-95" dirty="0">
                <a:solidFill>
                  <a:srgbClr val="FFFFFF"/>
                </a:solidFill>
                <a:latin typeface="Verdana"/>
                <a:cs typeface="Verdana"/>
              </a:rPr>
              <a:t> </a:t>
            </a:r>
            <a:r>
              <a:rPr sz="1600" b="1" spc="-30" dirty="0">
                <a:solidFill>
                  <a:srgbClr val="FFFFFF"/>
                </a:solidFill>
                <a:latin typeface="Verdana"/>
                <a:cs typeface="Verdana"/>
              </a:rPr>
              <a:t>Be</a:t>
            </a:r>
            <a:r>
              <a:rPr sz="1600" b="1" spc="-25" dirty="0">
                <a:solidFill>
                  <a:srgbClr val="FFFFFF"/>
                </a:solidFill>
                <a:latin typeface="Verdana"/>
                <a:cs typeface="Verdana"/>
              </a:rPr>
              <a:t>n</a:t>
            </a:r>
            <a:r>
              <a:rPr sz="1600" b="1" spc="-70" dirty="0">
                <a:solidFill>
                  <a:srgbClr val="FFFFFF"/>
                </a:solidFill>
                <a:latin typeface="Verdana"/>
                <a:cs typeface="Verdana"/>
              </a:rPr>
              <a:t>e</a:t>
            </a:r>
            <a:r>
              <a:rPr sz="1600" b="1" spc="-65" dirty="0">
                <a:solidFill>
                  <a:srgbClr val="FFFFFF"/>
                </a:solidFill>
                <a:latin typeface="Verdana"/>
                <a:cs typeface="Verdana"/>
              </a:rPr>
              <a:t>f</a:t>
            </a:r>
            <a:r>
              <a:rPr sz="1600" b="1" spc="-80" dirty="0">
                <a:solidFill>
                  <a:srgbClr val="FFFFFF"/>
                </a:solidFill>
                <a:latin typeface="Verdana"/>
                <a:cs typeface="Verdana"/>
              </a:rPr>
              <a:t>a</a:t>
            </a:r>
            <a:r>
              <a:rPr sz="1600" b="1" spc="10" dirty="0">
                <a:solidFill>
                  <a:srgbClr val="FFFFFF"/>
                </a:solidFill>
                <a:latin typeface="Verdana"/>
                <a:cs typeface="Verdana"/>
              </a:rPr>
              <a:t>c</a:t>
            </a:r>
            <a:r>
              <a:rPr sz="1600" b="1" spc="-65" dirty="0">
                <a:solidFill>
                  <a:srgbClr val="FFFFFF"/>
                </a:solidFill>
                <a:latin typeface="Verdana"/>
                <a:cs typeface="Verdana"/>
              </a:rPr>
              <a:t>t</a:t>
            </a:r>
            <a:r>
              <a:rPr sz="1600" b="1" spc="-95" dirty="0">
                <a:solidFill>
                  <a:srgbClr val="FFFFFF"/>
                </a:solidFill>
                <a:latin typeface="Verdana"/>
                <a:cs typeface="Verdana"/>
              </a:rPr>
              <a:t>o</a:t>
            </a:r>
            <a:r>
              <a:rPr sz="1600" b="1" spc="-75" dirty="0">
                <a:solidFill>
                  <a:srgbClr val="FFFFFF"/>
                </a:solidFill>
                <a:latin typeface="Verdana"/>
                <a:cs typeface="Verdana"/>
              </a:rPr>
              <a:t>r</a:t>
            </a:r>
            <a:r>
              <a:rPr sz="1600" b="1" spc="-100" dirty="0">
                <a:solidFill>
                  <a:srgbClr val="FFFFFF"/>
                </a:solidFill>
                <a:latin typeface="Verdana"/>
                <a:cs typeface="Verdana"/>
              </a:rPr>
              <a:t>s</a:t>
            </a:r>
            <a:endParaRPr sz="1600">
              <a:latin typeface="Verdana"/>
              <a:cs typeface="Verdana"/>
            </a:endParaRPr>
          </a:p>
          <a:p>
            <a:pPr marL="12700">
              <a:lnSpc>
                <a:spcPct val="100000"/>
              </a:lnSpc>
              <a:spcBef>
                <a:spcPts val="675"/>
              </a:spcBef>
            </a:pPr>
            <a:r>
              <a:rPr sz="1000" spc="5" dirty="0">
                <a:solidFill>
                  <a:srgbClr val="FFFFFF"/>
                </a:solidFill>
                <a:latin typeface="Trebuchet MS"/>
                <a:cs typeface="Trebuchet MS"/>
              </a:rPr>
              <a:t>Social</a:t>
            </a:r>
            <a:r>
              <a:rPr sz="1000" spc="-10" dirty="0">
                <a:solidFill>
                  <a:srgbClr val="FFFFFF"/>
                </a:solidFill>
                <a:latin typeface="Trebuchet MS"/>
                <a:cs typeface="Trebuchet MS"/>
              </a:rPr>
              <a:t> </a:t>
            </a:r>
            <a:r>
              <a:rPr sz="1000" spc="5" dirty="0">
                <a:solidFill>
                  <a:srgbClr val="FFFFFF"/>
                </a:solidFill>
                <a:latin typeface="Trebuchet MS"/>
                <a:cs typeface="Trebuchet MS"/>
              </a:rPr>
              <a:t>Media</a:t>
            </a:r>
            <a:r>
              <a:rPr sz="1000" spc="-5" dirty="0">
                <a:solidFill>
                  <a:srgbClr val="FFFFFF"/>
                </a:solidFill>
                <a:latin typeface="Trebuchet MS"/>
                <a:cs typeface="Trebuchet MS"/>
              </a:rPr>
              <a:t> </a:t>
            </a:r>
            <a:r>
              <a:rPr sz="1000" spc="-20" dirty="0">
                <a:solidFill>
                  <a:srgbClr val="FFFFFF"/>
                </a:solidFill>
                <a:latin typeface="Trebuchet MS"/>
                <a:cs typeface="Trebuchet MS"/>
              </a:rPr>
              <a:t>Platforms</a:t>
            </a:r>
            <a:endParaRPr sz="1000">
              <a:latin typeface="Trebuchet MS"/>
              <a:cs typeface="Trebuchet MS"/>
            </a:endParaRPr>
          </a:p>
        </p:txBody>
      </p:sp>
      <p:sp>
        <p:nvSpPr>
          <p:cNvPr id="5" name="object 5"/>
          <p:cNvSpPr txBox="1"/>
          <p:nvPr/>
        </p:nvSpPr>
        <p:spPr>
          <a:xfrm>
            <a:off x="707299" y="5328701"/>
            <a:ext cx="826135" cy="177800"/>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FFFFFF"/>
                </a:solidFill>
                <a:latin typeface="Trebuchet MS"/>
                <a:cs typeface="Trebuchet MS"/>
              </a:rPr>
              <a:t>Security</a:t>
            </a:r>
            <a:r>
              <a:rPr sz="1000" spc="-65" dirty="0">
                <a:solidFill>
                  <a:srgbClr val="FFFFFF"/>
                </a:solidFill>
                <a:latin typeface="Trebuchet MS"/>
                <a:cs typeface="Trebuchet MS"/>
              </a:rPr>
              <a:t> </a:t>
            </a:r>
            <a:r>
              <a:rPr sz="1000" dirty="0">
                <a:solidFill>
                  <a:srgbClr val="FFFFFF"/>
                </a:solidFill>
                <a:latin typeface="Trebuchet MS"/>
                <a:cs typeface="Trebuchet MS"/>
              </a:rPr>
              <a:t>Firms</a:t>
            </a:r>
            <a:endParaRPr sz="1000">
              <a:latin typeface="Trebuchet MS"/>
              <a:cs typeface="Trebuchet MS"/>
            </a:endParaRPr>
          </a:p>
        </p:txBody>
      </p:sp>
      <p:sp>
        <p:nvSpPr>
          <p:cNvPr id="6" name="object 6"/>
          <p:cNvSpPr txBox="1"/>
          <p:nvPr/>
        </p:nvSpPr>
        <p:spPr>
          <a:xfrm>
            <a:off x="707299" y="2359695"/>
            <a:ext cx="2517140" cy="355600"/>
          </a:xfrm>
          <a:prstGeom prst="rect">
            <a:avLst/>
          </a:prstGeom>
        </p:spPr>
        <p:txBody>
          <a:bodyPr vert="horz" wrap="square" lIns="0" tIns="12700" rIns="0" bIns="0" rtlCol="0">
            <a:spAutoFit/>
          </a:bodyPr>
          <a:lstStyle/>
          <a:p>
            <a:pPr marL="12700" marR="5080">
              <a:lnSpc>
                <a:spcPct val="108300"/>
              </a:lnSpc>
              <a:spcBef>
                <a:spcPts val="100"/>
              </a:spcBef>
            </a:pPr>
            <a:r>
              <a:rPr sz="1000" spc="5" dirty="0">
                <a:solidFill>
                  <a:srgbClr val="FFFFFF"/>
                </a:solidFill>
                <a:latin typeface="Trebuchet MS"/>
                <a:cs typeface="Trebuchet MS"/>
              </a:rPr>
              <a:t>Social</a:t>
            </a:r>
            <a:r>
              <a:rPr sz="1000" spc="75" dirty="0">
                <a:solidFill>
                  <a:srgbClr val="FFFFFF"/>
                </a:solidFill>
                <a:latin typeface="Trebuchet MS"/>
                <a:cs typeface="Trebuchet MS"/>
              </a:rPr>
              <a:t> </a:t>
            </a:r>
            <a:r>
              <a:rPr sz="1000" spc="-20" dirty="0">
                <a:solidFill>
                  <a:srgbClr val="FFFFFF"/>
                </a:solidFill>
                <a:latin typeface="Trebuchet MS"/>
                <a:cs typeface="Trebuchet MS"/>
              </a:rPr>
              <a:t>media</a:t>
            </a:r>
            <a:r>
              <a:rPr sz="1000" spc="80" dirty="0">
                <a:solidFill>
                  <a:srgbClr val="FFFFFF"/>
                </a:solidFill>
                <a:latin typeface="Trebuchet MS"/>
                <a:cs typeface="Trebuchet MS"/>
              </a:rPr>
              <a:t> </a:t>
            </a:r>
            <a:r>
              <a:rPr sz="1000" spc="5" dirty="0">
                <a:solidFill>
                  <a:srgbClr val="FFFFFF"/>
                </a:solidFill>
                <a:latin typeface="Trebuchet MS"/>
                <a:cs typeface="Trebuchet MS"/>
              </a:rPr>
              <a:t>has</a:t>
            </a:r>
            <a:r>
              <a:rPr sz="1000" spc="80" dirty="0">
                <a:solidFill>
                  <a:srgbClr val="FFFFFF"/>
                </a:solidFill>
                <a:latin typeface="Trebuchet MS"/>
                <a:cs typeface="Trebuchet MS"/>
              </a:rPr>
              <a:t> </a:t>
            </a:r>
            <a:r>
              <a:rPr sz="1000" spc="-15" dirty="0">
                <a:solidFill>
                  <a:srgbClr val="FFFFFF"/>
                </a:solidFill>
                <a:latin typeface="Trebuchet MS"/>
                <a:cs typeface="Trebuchet MS"/>
              </a:rPr>
              <a:t>increasingly</a:t>
            </a:r>
            <a:r>
              <a:rPr sz="1000" spc="80" dirty="0">
                <a:solidFill>
                  <a:srgbClr val="FFFFFF"/>
                </a:solidFill>
                <a:latin typeface="Trebuchet MS"/>
                <a:cs typeface="Trebuchet MS"/>
              </a:rPr>
              <a:t> </a:t>
            </a:r>
            <a:r>
              <a:rPr sz="1000" spc="-25" dirty="0">
                <a:solidFill>
                  <a:srgbClr val="FFFFFF"/>
                </a:solidFill>
                <a:latin typeface="Trebuchet MS"/>
                <a:cs typeface="Trebuchet MS"/>
              </a:rPr>
              <a:t>become</a:t>
            </a:r>
            <a:r>
              <a:rPr sz="1000" spc="80" dirty="0">
                <a:solidFill>
                  <a:srgbClr val="FFFFFF"/>
                </a:solidFill>
                <a:latin typeface="Trebuchet MS"/>
                <a:cs typeface="Trebuchet MS"/>
              </a:rPr>
              <a:t> </a:t>
            </a:r>
            <a:r>
              <a:rPr sz="1000" spc="-30" dirty="0">
                <a:solidFill>
                  <a:srgbClr val="FFFFFF"/>
                </a:solidFill>
                <a:latin typeface="Trebuchet MS"/>
                <a:cs typeface="Trebuchet MS"/>
              </a:rPr>
              <a:t>a</a:t>
            </a:r>
            <a:r>
              <a:rPr sz="1000" spc="80" dirty="0">
                <a:solidFill>
                  <a:srgbClr val="FFFFFF"/>
                </a:solidFill>
                <a:latin typeface="Trebuchet MS"/>
                <a:cs typeface="Trebuchet MS"/>
              </a:rPr>
              <a:t> </a:t>
            </a:r>
            <a:r>
              <a:rPr sz="1000" spc="-35" dirty="0">
                <a:solidFill>
                  <a:srgbClr val="FFFFFF"/>
                </a:solidFill>
                <a:latin typeface="Trebuchet MS"/>
                <a:cs typeface="Trebuchet MS"/>
              </a:rPr>
              <a:t>key </a:t>
            </a:r>
            <a:r>
              <a:rPr sz="1000" spc="-290" dirty="0">
                <a:solidFill>
                  <a:srgbClr val="FFFFFF"/>
                </a:solidFill>
                <a:latin typeface="Trebuchet MS"/>
                <a:cs typeface="Trebuchet MS"/>
              </a:rPr>
              <a:t> </a:t>
            </a:r>
            <a:r>
              <a:rPr sz="1000" spc="-15" dirty="0">
                <a:solidFill>
                  <a:srgbClr val="FFFFFF"/>
                </a:solidFill>
                <a:latin typeface="Trebuchet MS"/>
                <a:cs typeface="Trebuchet MS"/>
              </a:rPr>
              <a:t>source</a:t>
            </a:r>
            <a:r>
              <a:rPr sz="1000" spc="60" dirty="0">
                <a:solidFill>
                  <a:srgbClr val="FFFFFF"/>
                </a:solidFill>
                <a:latin typeface="Trebuchet MS"/>
                <a:cs typeface="Trebuchet MS"/>
              </a:rPr>
              <a:t> </a:t>
            </a:r>
            <a:r>
              <a:rPr sz="1000" spc="-40" dirty="0">
                <a:solidFill>
                  <a:srgbClr val="FFFFFF"/>
                </a:solidFill>
                <a:latin typeface="Trebuchet MS"/>
                <a:cs typeface="Trebuchet MS"/>
              </a:rPr>
              <a:t>of</a:t>
            </a:r>
            <a:r>
              <a:rPr sz="1000" spc="60" dirty="0">
                <a:solidFill>
                  <a:srgbClr val="FFFFFF"/>
                </a:solidFill>
                <a:latin typeface="Trebuchet MS"/>
                <a:cs typeface="Trebuchet MS"/>
              </a:rPr>
              <a:t> </a:t>
            </a:r>
            <a:r>
              <a:rPr sz="1000" spc="-5" dirty="0">
                <a:solidFill>
                  <a:srgbClr val="FFFFFF"/>
                </a:solidFill>
                <a:latin typeface="Trebuchet MS"/>
                <a:cs typeface="Trebuchet MS"/>
              </a:rPr>
              <a:t>insight</a:t>
            </a:r>
            <a:r>
              <a:rPr sz="1000" spc="60" dirty="0">
                <a:solidFill>
                  <a:srgbClr val="FFFFFF"/>
                </a:solidFill>
                <a:latin typeface="Trebuchet MS"/>
                <a:cs typeface="Trebuchet MS"/>
              </a:rPr>
              <a:t> </a:t>
            </a:r>
            <a:r>
              <a:rPr sz="1000" dirty="0">
                <a:solidFill>
                  <a:srgbClr val="FFFFFF"/>
                </a:solidFill>
                <a:latin typeface="Trebuchet MS"/>
                <a:cs typeface="Trebuchet MS"/>
              </a:rPr>
              <a:t>in</a:t>
            </a:r>
            <a:r>
              <a:rPr sz="1000" spc="60" dirty="0">
                <a:solidFill>
                  <a:srgbClr val="FFFFFF"/>
                </a:solidFill>
                <a:latin typeface="Trebuchet MS"/>
                <a:cs typeface="Trebuchet MS"/>
              </a:rPr>
              <a:t> </a:t>
            </a:r>
            <a:r>
              <a:rPr sz="1000" spc="-30" dirty="0">
                <a:solidFill>
                  <a:srgbClr val="FFFFFF"/>
                </a:solidFill>
                <a:latin typeface="Trebuchet MS"/>
                <a:cs typeface="Trebuchet MS"/>
              </a:rPr>
              <a:t>a</a:t>
            </a:r>
            <a:r>
              <a:rPr sz="1000" spc="60" dirty="0">
                <a:solidFill>
                  <a:srgbClr val="FFFFFF"/>
                </a:solidFill>
                <a:latin typeface="Trebuchet MS"/>
                <a:cs typeface="Trebuchet MS"/>
              </a:rPr>
              <a:t> </a:t>
            </a:r>
            <a:r>
              <a:rPr sz="1000" spc="-25" dirty="0">
                <a:solidFill>
                  <a:srgbClr val="FFFFFF"/>
                </a:solidFill>
                <a:latin typeface="Trebuchet MS"/>
                <a:cs typeface="Trebuchet MS"/>
              </a:rPr>
              <a:t>range</a:t>
            </a:r>
            <a:r>
              <a:rPr sz="1000" spc="60" dirty="0">
                <a:solidFill>
                  <a:srgbClr val="FFFFFF"/>
                </a:solidFill>
                <a:latin typeface="Trebuchet MS"/>
                <a:cs typeface="Trebuchet MS"/>
              </a:rPr>
              <a:t> </a:t>
            </a:r>
            <a:r>
              <a:rPr sz="1000" spc="-40" dirty="0">
                <a:solidFill>
                  <a:srgbClr val="FFFFFF"/>
                </a:solidFill>
                <a:latin typeface="Trebuchet MS"/>
                <a:cs typeface="Trebuchet MS"/>
              </a:rPr>
              <a:t>of</a:t>
            </a:r>
            <a:r>
              <a:rPr sz="1000" spc="60" dirty="0">
                <a:solidFill>
                  <a:srgbClr val="FFFFFF"/>
                </a:solidFill>
                <a:latin typeface="Trebuchet MS"/>
                <a:cs typeface="Trebuchet MS"/>
              </a:rPr>
              <a:t> </a:t>
            </a:r>
            <a:r>
              <a:rPr sz="1000" spc="-25" dirty="0">
                <a:solidFill>
                  <a:srgbClr val="FFFFFF"/>
                </a:solidFill>
                <a:latin typeface="Trebuchet MS"/>
                <a:cs typeface="Trebuchet MS"/>
              </a:rPr>
              <a:t>fields</a:t>
            </a:r>
            <a:r>
              <a:rPr sz="1000" spc="65" dirty="0">
                <a:solidFill>
                  <a:srgbClr val="FFFFFF"/>
                </a:solidFill>
                <a:latin typeface="Trebuchet MS"/>
                <a:cs typeface="Trebuchet MS"/>
              </a:rPr>
              <a:t> </a:t>
            </a:r>
            <a:r>
              <a:rPr sz="1000" spc="-15" dirty="0">
                <a:solidFill>
                  <a:srgbClr val="FFFFFF"/>
                </a:solidFill>
                <a:latin typeface="Trebuchet MS"/>
                <a:cs typeface="Trebuchet MS"/>
              </a:rPr>
              <a:t>ranging</a:t>
            </a:r>
            <a:endParaRPr sz="1000">
              <a:latin typeface="Trebuchet MS"/>
              <a:cs typeface="Trebuchet MS"/>
            </a:endParaRPr>
          </a:p>
        </p:txBody>
      </p:sp>
      <p:sp>
        <p:nvSpPr>
          <p:cNvPr id="7" name="object 7"/>
          <p:cNvSpPr txBox="1"/>
          <p:nvPr/>
        </p:nvSpPr>
        <p:spPr>
          <a:xfrm>
            <a:off x="707299" y="2689895"/>
            <a:ext cx="1488440" cy="520700"/>
          </a:xfrm>
          <a:prstGeom prst="rect">
            <a:avLst/>
          </a:prstGeom>
        </p:spPr>
        <p:txBody>
          <a:bodyPr vert="horz" wrap="square" lIns="0" tIns="12700" rIns="0" bIns="0" rtlCol="0">
            <a:spAutoFit/>
          </a:bodyPr>
          <a:lstStyle/>
          <a:p>
            <a:pPr marL="12700" marR="5080" algn="just">
              <a:lnSpc>
                <a:spcPct val="108300"/>
              </a:lnSpc>
              <a:spcBef>
                <a:spcPts val="100"/>
              </a:spcBef>
            </a:pPr>
            <a:r>
              <a:rPr sz="1000" spc="-35" dirty="0">
                <a:solidFill>
                  <a:srgbClr val="FFFFFF"/>
                </a:solidFill>
                <a:latin typeface="Trebuchet MS"/>
                <a:cs typeface="Trebuchet MS"/>
              </a:rPr>
              <a:t>from</a:t>
            </a:r>
            <a:r>
              <a:rPr sz="1000" spc="-30" dirty="0">
                <a:solidFill>
                  <a:srgbClr val="FFFFFF"/>
                </a:solidFill>
                <a:latin typeface="Trebuchet MS"/>
                <a:cs typeface="Trebuchet MS"/>
              </a:rPr>
              <a:t> </a:t>
            </a:r>
            <a:r>
              <a:rPr sz="1000" spc="-25" dirty="0">
                <a:solidFill>
                  <a:srgbClr val="FFFFFF"/>
                </a:solidFill>
                <a:latin typeface="Trebuchet MS"/>
                <a:cs typeface="Trebuchet MS"/>
              </a:rPr>
              <a:t>product</a:t>
            </a:r>
            <a:r>
              <a:rPr sz="1000" spc="-20" dirty="0">
                <a:solidFill>
                  <a:srgbClr val="FFFFFF"/>
                </a:solidFill>
                <a:latin typeface="Trebuchet MS"/>
                <a:cs typeface="Trebuchet MS"/>
              </a:rPr>
              <a:t> </a:t>
            </a:r>
            <a:r>
              <a:rPr sz="1000" spc="-25" dirty="0">
                <a:solidFill>
                  <a:srgbClr val="FFFFFF"/>
                </a:solidFill>
                <a:latin typeface="Trebuchet MS"/>
                <a:cs typeface="Trebuchet MS"/>
              </a:rPr>
              <a:t>marketing </a:t>
            </a:r>
            <a:r>
              <a:rPr sz="1000" spc="-20" dirty="0">
                <a:solidFill>
                  <a:srgbClr val="FFFFFF"/>
                </a:solidFill>
                <a:latin typeface="Trebuchet MS"/>
                <a:cs typeface="Trebuchet MS"/>
              </a:rPr>
              <a:t> </a:t>
            </a:r>
            <a:r>
              <a:rPr sz="1000" spc="-35" dirty="0">
                <a:solidFill>
                  <a:srgbClr val="FFFFFF"/>
                </a:solidFill>
                <a:latin typeface="Trebuchet MS"/>
                <a:cs typeface="Trebuchet MS"/>
              </a:rPr>
              <a:t>even</a:t>
            </a:r>
            <a:r>
              <a:rPr sz="1000" spc="-30" dirty="0">
                <a:solidFill>
                  <a:srgbClr val="FFFFFF"/>
                </a:solidFill>
                <a:latin typeface="Trebuchet MS"/>
                <a:cs typeface="Trebuchet MS"/>
              </a:rPr>
              <a:t> </a:t>
            </a:r>
            <a:r>
              <a:rPr sz="1000" spc="-25" dirty="0">
                <a:solidFill>
                  <a:srgbClr val="FFFFFF"/>
                </a:solidFill>
                <a:latin typeface="Trebuchet MS"/>
                <a:cs typeface="Trebuchet MS"/>
              </a:rPr>
              <a:t>health</a:t>
            </a:r>
            <a:r>
              <a:rPr sz="1000" spc="-20" dirty="0">
                <a:solidFill>
                  <a:srgbClr val="FFFFFF"/>
                </a:solidFill>
                <a:latin typeface="Trebuchet MS"/>
                <a:cs typeface="Trebuchet MS"/>
              </a:rPr>
              <a:t> </a:t>
            </a:r>
            <a:r>
              <a:rPr sz="1000" spc="-30" dirty="0">
                <a:solidFill>
                  <a:srgbClr val="FFFFFF"/>
                </a:solidFill>
                <a:latin typeface="Trebuchet MS"/>
                <a:cs typeface="Trebuchet MS"/>
              </a:rPr>
              <a:t>information. </a:t>
            </a:r>
            <a:r>
              <a:rPr sz="1000" spc="-25" dirty="0">
                <a:solidFill>
                  <a:srgbClr val="FFFFFF"/>
                </a:solidFill>
                <a:latin typeface="Trebuchet MS"/>
                <a:cs typeface="Trebuchet MS"/>
              </a:rPr>
              <a:t> </a:t>
            </a:r>
            <a:r>
              <a:rPr sz="1000" spc="-30" dirty="0">
                <a:solidFill>
                  <a:srgbClr val="FFFFFF"/>
                </a:solidFill>
                <a:latin typeface="Trebuchet MS"/>
                <a:cs typeface="Trebuchet MS"/>
              </a:rPr>
              <a:t>co-created</a:t>
            </a:r>
            <a:r>
              <a:rPr sz="1000" spc="229" dirty="0">
                <a:solidFill>
                  <a:srgbClr val="FFFFFF"/>
                </a:solidFill>
                <a:latin typeface="Trebuchet MS"/>
                <a:cs typeface="Trebuchet MS"/>
              </a:rPr>
              <a:t> </a:t>
            </a:r>
            <a:r>
              <a:rPr sz="1000" spc="-30" dirty="0">
                <a:solidFill>
                  <a:srgbClr val="FFFFFF"/>
                </a:solidFill>
                <a:latin typeface="Trebuchet MS"/>
                <a:cs typeface="Trebuchet MS"/>
              </a:rPr>
              <a:t>by</a:t>
            </a:r>
            <a:r>
              <a:rPr sz="1000" spc="229" dirty="0">
                <a:solidFill>
                  <a:srgbClr val="FFFFFF"/>
                </a:solidFill>
                <a:latin typeface="Trebuchet MS"/>
                <a:cs typeface="Trebuchet MS"/>
              </a:rPr>
              <a:t> </a:t>
            </a:r>
            <a:r>
              <a:rPr sz="1000" spc="-35" dirty="0">
                <a:solidFill>
                  <a:srgbClr val="FFFFFF"/>
                </a:solidFill>
                <a:latin typeface="Trebuchet MS"/>
                <a:cs typeface="Trebuchet MS"/>
              </a:rPr>
              <a:t>the</a:t>
            </a:r>
            <a:r>
              <a:rPr sz="1000" spc="-30" dirty="0">
                <a:solidFill>
                  <a:srgbClr val="FFFFFF"/>
                </a:solidFill>
                <a:latin typeface="Trebuchet MS"/>
                <a:cs typeface="Trebuchet MS"/>
              </a:rPr>
              <a:t> </a:t>
            </a:r>
            <a:r>
              <a:rPr sz="1000" spc="-15" dirty="0">
                <a:solidFill>
                  <a:srgbClr val="FFFFFF"/>
                </a:solidFill>
                <a:latin typeface="Trebuchet MS"/>
                <a:cs typeface="Trebuchet MS"/>
              </a:rPr>
              <a:t>user</a:t>
            </a:r>
            <a:endParaRPr sz="1000">
              <a:latin typeface="Trebuchet MS"/>
              <a:cs typeface="Trebuchet MS"/>
            </a:endParaRPr>
          </a:p>
        </p:txBody>
      </p:sp>
      <p:sp>
        <p:nvSpPr>
          <p:cNvPr id="8" name="object 8"/>
          <p:cNvSpPr txBox="1"/>
          <p:nvPr/>
        </p:nvSpPr>
        <p:spPr>
          <a:xfrm>
            <a:off x="2240977" y="2689895"/>
            <a:ext cx="982980" cy="520700"/>
          </a:xfrm>
          <a:prstGeom prst="rect">
            <a:avLst/>
          </a:prstGeom>
        </p:spPr>
        <p:txBody>
          <a:bodyPr vert="horz" wrap="square" lIns="0" tIns="12700" rIns="0" bIns="0" rtlCol="0">
            <a:spAutoFit/>
          </a:bodyPr>
          <a:lstStyle/>
          <a:p>
            <a:pPr marL="12700" marR="5080" indent="635" algn="just">
              <a:lnSpc>
                <a:spcPct val="108300"/>
              </a:lnSpc>
              <a:spcBef>
                <a:spcPts val="100"/>
              </a:spcBef>
            </a:pPr>
            <a:r>
              <a:rPr sz="1000" spc="-55" dirty="0">
                <a:solidFill>
                  <a:srgbClr val="FFFFFF"/>
                </a:solidFill>
                <a:latin typeface="Trebuchet MS"/>
                <a:cs typeface="Trebuchet MS"/>
              </a:rPr>
              <a:t>to</a:t>
            </a:r>
            <a:r>
              <a:rPr sz="1000" spc="-50" dirty="0">
                <a:solidFill>
                  <a:srgbClr val="FFFFFF"/>
                </a:solidFill>
                <a:latin typeface="Trebuchet MS"/>
                <a:cs typeface="Trebuchet MS"/>
              </a:rPr>
              <a:t> </a:t>
            </a:r>
            <a:r>
              <a:rPr sz="1000" spc="-20" dirty="0">
                <a:solidFill>
                  <a:srgbClr val="FFFFFF"/>
                </a:solidFill>
                <a:latin typeface="Trebuchet MS"/>
                <a:cs typeface="Trebuchet MS"/>
              </a:rPr>
              <a:t>politics,</a:t>
            </a:r>
            <a:r>
              <a:rPr sz="1000" spc="-15" dirty="0">
                <a:solidFill>
                  <a:srgbClr val="FFFFFF"/>
                </a:solidFill>
                <a:latin typeface="Trebuchet MS"/>
                <a:cs typeface="Trebuchet MS"/>
              </a:rPr>
              <a:t> </a:t>
            </a:r>
            <a:r>
              <a:rPr sz="1000" spc="-10" dirty="0">
                <a:solidFill>
                  <a:srgbClr val="FFFFFF"/>
                </a:solidFill>
                <a:latin typeface="Trebuchet MS"/>
                <a:cs typeface="Trebuchet MS"/>
              </a:rPr>
              <a:t>and </a:t>
            </a:r>
            <a:r>
              <a:rPr sz="1000" spc="-290" dirty="0">
                <a:solidFill>
                  <a:srgbClr val="FFFFFF"/>
                </a:solidFill>
                <a:latin typeface="Trebuchet MS"/>
                <a:cs typeface="Trebuchet MS"/>
              </a:rPr>
              <a:t> </a:t>
            </a:r>
            <a:r>
              <a:rPr sz="1000" spc="-25" dirty="0">
                <a:solidFill>
                  <a:srgbClr val="FFFFFF"/>
                </a:solidFill>
                <a:latin typeface="Trebuchet MS"/>
                <a:cs typeface="Trebuchet MS"/>
              </a:rPr>
              <a:t>The</a:t>
            </a:r>
            <a:r>
              <a:rPr sz="1000" spc="-20" dirty="0">
                <a:solidFill>
                  <a:srgbClr val="FFFFFF"/>
                </a:solidFill>
                <a:latin typeface="Trebuchet MS"/>
                <a:cs typeface="Trebuchet MS"/>
              </a:rPr>
              <a:t> </a:t>
            </a:r>
            <a:r>
              <a:rPr sz="1000" spc="-25" dirty="0">
                <a:solidFill>
                  <a:srgbClr val="FFFFFF"/>
                </a:solidFill>
                <a:latin typeface="Trebuchet MS"/>
                <a:cs typeface="Trebuchet MS"/>
              </a:rPr>
              <a:t>information </a:t>
            </a:r>
            <a:r>
              <a:rPr sz="1000" spc="-20" dirty="0">
                <a:solidFill>
                  <a:srgbClr val="FFFFFF"/>
                </a:solidFill>
                <a:latin typeface="Trebuchet MS"/>
                <a:cs typeface="Trebuchet MS"/>
              </a:rPr>
              <a:t> </a:t>
            </a:r>
            <a:r>
              <a:rPr sz="1000" spc="-10" dirty="0">
                <a:solidFill>
                  <a:srgbClr val="FFFFFF"/>
                </a:solidFill>
                <a:latin typeface="Trebuchet MS"/>
                <a:cs typeface="Trebuchet MS"/>
              </a:rPr>
              <a:t>and</a:t>
            </a:r>
            <a:r>
              <a:rPr sz="1000" spc="200" dirty="0">
                <a:solidFill>
                  <a:srgbClr val="FFFFFF"/>
                </a:solidFill>
                <a:latin typeface="Trebuchet MS"/>
                <a:cs typeface="Trebuchet MS"/>
              </a:rPr>
              <a:t> </a:t>
            </a:r>
            <a:r>
              <a:rPr sz="1000" spc="-35" dirty="0">
                <a:solidFill>
                  <a:srgbClr val="FFFFFF"/>
                </a:solidFill>
                <a:latin typeface="Trebuchet MS"/>
                <a:cs typeface="Trebuchet MS"/>
              </a:rPr>
              <a:t>the</a:t>
            </a:r>
            <a:r>
              <a:rPr sz="1000" spc="225" dirty="0">
                <a:solidFill>
                  <a:srgbClr val="FFFFFF"/>
                </a:solidFill>
                <a:latin typeface="Trebuchet MS"/>
                <a:cs typeface="Trebuchet MS"/>
              </a:rPr>
              <a:t> </a:t>
            </a:r>
            <a:r>
              <a:rPr sz="1000" spc="-10" dirty="0">
                <a:solidFill>
                  <a:srgbClr val="FFFFFF"/>
                </a:solidFill>
                <a:latin typeface="Trebuchet MS"/>
                <a:cs typeface="Trebuchet MS"/>
              </a:rPr>
              <a:t>groups</a:t>
            </a:r>
            <a:endParaRPr sz="1000">
              <a:latin typeface="Trebuchet MS"/>
              <a:cs typeface="Trebuchet MS"/>
            </a:endParaRPr>
          </a:p>
        </p:txBody>
      </p:sp>
      <p:sp>
        <p:nvSpPr>
          <p:cNvPr id="9" name="object 9"/>
          <p:cNvSpPr txBox="1"/>
          <p:nvPr/>
        </p:nvSpPr>
        <p:spPr>
          <a:xfrm>
            <a:off x="707299" y="3185195"/>
            <a:ext cx="2517140" cy="1346200"/>
          </a:xfrm>
          <a:prstGeom prst="rect">
            <a:avLst/>
          </a:prstGeom>
        </p:spPr>
        <p:txBody>
          <a:bodyPr vert="horz" wrap="square" lIns="0" tIns="12700" rIns="0" bIns="0" rtlCol="0">
            <a:spAutoFit/>
          </a:bodyPr>
          <a:lstStyle/>
          <a:p>
            <a:pPr marL="12700" marR="5080" algn="just">
              <a:lnSpc>
                <a:spcPct val="108300"/>
              </a:lnSpc>
              <a:spcBef>
                <a:spcPts val="100"/>
              </a:spcBef>
            </a:pPr>
            <a:r>
              <a:rPr sz="1000" spc="-15" dirty="0">
                <a:solidFill>
                  <a:srgbClr val="FFFFFF"/>
                </a:solidFill>
                <a:latin typeface="Trebuchet MS"/>
                <a:cs typeface="Trebuchet MS"/>
              </a:rPr>
              <a:t>which </a:t>
            </a:r>
            <a:r>
              <a:rPr sz="1000" spc="-35" dirty="0">
                <a:solidFill>
                  <a:srgbClr val="FFFFFF"/>
                </a:solidFill>
                <a:latin typeface="Trebuchet MS"/>
                <a:cs typeface="Trebuchet MS"/>
              </a:rPr>
              <a:t>interact with the </a:t>
            </a:r>
            <a:r>
              <a:rPr sz="1000" spc="-15" dirty="0">
                <a:solidFill>
                  <a:srgbClr val="FFFFFF"/>
                </a:solidFill>
                <a:latin typeface="Trebuchet MS"/>
                <a:cs typeface="Trebuchet MS"/>
              </a:rPr>
              <a:t>user </a:t>
            </a:r>
            <a:r>
              <a:rPr sz="1000" spc="-5" dirty="0">
                <a:solidFill>
                  <a:srgbClr val="FFFFFF"/>
                </a:solidFill>
                <a:latin typeface="Trebuchet MS"/>
                <a:cs typeface="Trebuchet MS"/>
              </a:rPr>
              <a:t>can </a:t>
            </a:r>
            <a:r>
              <a:rPr sz="1000" spc="-25" dirty="0">
                <a:solidFill>
                  <a:srgbClr val="FFFFFF"/>
                </a:solidFill>
                <a:latin typeface="Trebuchet MS"/>
                <a:cs typeface="Trebuchet MS"/>
              </a:rPr>
              <a:t>be </a:t>
            </a:r>
            <a:r>
              <a:rPr sz="1000" dirty="0">
                <a:solidFill>
                  <a:srgbClr val="FFFFFF"/>
                </a:solidFill>
                <a:latin typeface="Trebuchet MS"/>
                <a:cs typeface="Trebuchet MS"/>
              </a:rPr>
              <a:t>in </a:t>
            </a:r>
            <a:r>
              <a:rPr sz="1000" spc="-35" dirty="0">
                <a:solidFill>
                  <a:srgbClr val="FFFFFF"/>
                </a:solidFill>
                <a:latin typeface="Trebuchet MS"/>
                <a:cs typeface="Trebuchet MS"/>
              </a:rPr>
              <a:t>the </a:t>
            </a:r>
            <a:r>
              <a:rPr sz="1000" spc="-30" dirty="0">
                <a:solidFill>
                  <a:srgbClr val="FFFFFF"/>
                </a:solidFill>
                <a:latin typeface="Trebuchet MS"/>
                <a:cs typeface="Trebuchet MS"/>
              </a:rPr>
              <a:t> </a:t>
            </a:r>
            <a:r>
              <a:rPr sz="1000" spc="-40" dirty="0">
                <a:solidFill>
                  <a:srgbClr val="FFFFFF"/>
                </a:solidFill>
                <a:latin typeface="Trebuchet MS"/>
                <a:cs typeface="Trebuchet MS"/>
              </a:rPr>
              <a:t>format</a:t>
            </a:r>
            <a:r>
              <a:rPr sz="1000" spc="-35" dirty="0">
                <a:solidFill>
                  <a:srgbClr val="FFFFFF"/>
                </a:solidFill>
                <a:latin typeface="Trebuchet MS"/>
                <a:cs typeface="Trebuchet MS"/>
              </a:rPr>
              <a:t> </a:t>
            </a:r>
            <a:r>
              <a:rPr sz="1000" spc="-40" dirty="0">
                <a:solidFill>
                  <a:srgbClr val="FFFFFF"/>
                </a:solidFill>
                <a:latin typeface="Trebuchet MS"/>
                <a:cs typeface="Trebuchet MS"/>
              </a:rPr>
              <a:t>of</a:t>
            </a:r>
            <a:r>
              <a:rPr sz="1000" spc="-35" dirty="0">
                <a:solidFill>
                  <a:srgbClr val="FFFFFF"/>
                </a:solidFill>
                <a:latin typeface="Trebuchet MS"/>
                <a:cs typeface="Trebuchet MS"/>
              </a:rPr>
              <a:t> </a:t>
            </a:r>
            <a:r>
              <a:rPr sz="1000" spc="-60" dirty="0">
                <a:solidFill>
                  <a:srgbClr val="FFFFFF"/>
                </a:solidFill>
                <a:latin typeface="Trebuchet MS"/>
                <a:cs typeface="Trebuchet MS"/>
              </a:rPr>
              <a:t>text</a:t>
            </a:r>
            <a:r>
              <a:rPr sz="1000" spc="-55" dirty="0">
                <a:solidFill>
                  <a:srgbClr val="FFFFFF"/>
                </a:solidFill>
                <a:latin typeface="Trebuchet MS"/>
                <a:cs typeface="Trebuchet MS"/>
              </a:rPr>
              <a:t> </a:t>
            </a:r>
            <a:r>
              <a:rPr sz="1000" spc="-15" dirty="0">
                <a:solidFill>
                  <a:srgbClr val="FFFFFF"/>
                </a:solidFill>
                <a:latin typeface="Trebuchet MS"/>
                <a:cs typeface="Trebuchet MS"/>
              </a:rPr>
              <a:t>posts,</a:t>
            </a:r>
            <a:r>
              <a:rPr sz="1000" spc="-10" dirty="0">
                <a:solidFill>
                  <a:srgbClr val="FFFFFF"/>
                </a:solidFill>
                <a:latin typeface="Trebuchet MS"/>
                <a:cs typeface="Trebuchet MS"/>
              </a:rPr>
              <a:t> images</a:t>
            </a:r>
            <a:r>
              <a:rPr sz="1000" spc="-5" dirty="0">
                <a:solidFill>
                  <a:srgbClr val="FFFFFF"/>
                </a:solidFill>
                <a:latin typeface="Trebuchet MS"/>
                <a:cs typeface="Trebuchet MS"/>
              </a:rPr>
              <a:t> </a:t>
            </a:r>
            <a:r>
              <a:rPr sz="1000" spc="-10" dirty="0">
                <a:solidFill>
                  <a:srgbClr val="FFFFFF"/>
                </a:solidFill>
                <a:latin typeface="Trebuchet MS"/>
                <a:cs typeface="Trebuchet MS"/>
              </a:rPr>
              <a:t>and</a:t>
            </a:r>
            <a:r>
              <a:rPr sz="1000" spc="-5" dirty="0">
                <a:solidFill>
                  <a:srgbClr val="FFFFFF"/>
                </a:solidFill>
                <a:latin typeface="Trebuchet MS"/>
                <a:cs typeface="Trebuchet MS"/>
              </a:rPr>
              <a:t> </a:t>
            </a:r>
            <a:r>
              <a:rPr sz="1000" spc="-25" dirty="0">
                <a:solidFill>
                  <a:srgbClr val="FFFFFF"/>
                </a:solidFill>
                <a:latin typeface="Trebuchet MS"/>
                <a:cs typeface="Trebuchet MS"/>
              </a:rPr>
              <a:t>videos. </a:t>
            </a:r>
            <a:r>
              <a:rPr sz="1000" spc="-20" dirty="0">
                <a:solidFill>
                  <a:srgbClr val="FFFFFF"/>
                </a:solidFill>
                <a:latin typeface="Trebuchet MS"/>
                <a:cs typeface="Trebuchet MS"/>
              </a:rPr>
              <a:t> </a:t>
            </a:r>
            <a:r>
              <a:rPr sz="1000" spc="-50" dirty="0">
                <a:solidFill>
                  <a:srgbClr val="FFFFFF"/>
                </a:solidFill>
                <a:latin typeface="Trebuchet MS"/>
                <a:cs typeface="Trebuchet MS"/>
              </a:rPr>
              <a:t>However,</a:t>
            </a:r>
            <a:r>
              <a:rPr sz="1000" spc="200" dirty="0">
                <a:solidFill>
                  <a:srgbClr val="FFFFFF"/>
                </a:solidFill>
                <a:latin typeface="Trebuchet MS"/>
                <a:cs typeface="Trebuchet MS"/>
              </a:rPr>
              <a:t> </a:t>
            </a:r>
            <a:r>
              <a:rPr sz="1000" spc="-10" dirty="0">
                <a:solidFill>
                  <a:srgbClr val="FFFFFF"/>
                </a:solidFill>
                <a:latin typeface="Trebuchet MS"/>
                <a:cs typeface="Trebuchet MS"/>
              </a:rPr>
              <a:t>social </a:t>
            </a:r>
            <a:r>
              <a:rPr sz="1000" spc="-20" dirty="0">
                <a:solidFill>
                  <a:srgbClr val="FFFFFF"/>
                </a:solidFill>
                <a:latin typeface="Trebuchet MS"/>
                <a:cs typeface="Trebuchet MS"/>
              </a:rPr>
              <a:t>media </a:t>
            </a:r>
            <a:r>
              <a:rPr sz="1000" spc="-25" dirty="0">
                <a:solidFill>
                  <a:srgbClr val="FFFFFF"/>
                </a:solidFill>
                <a:latin typeface="Trebuchet MS"/>
                <a:cs typeface="Trebuchet MS"/>
              </a:rPr>
              <a:t>information </a:t>
            </a:r>
            <a:r>
              <a:rPr sz="1000" spc="-5" dirty="0">
                <a:solidFill>
                  <a:srgbClr val="FFFFFF"/>
                </a:solidFill>
                <a:latin typeface="Trebuchet MS"/>
                <a:cs typeface="Trebuchet MS"/>
              </a:rPr>
              <a:t>analysis </a:t>
            </a:r>
            <a:r>
              <a:rPr sz="1000" dirty="0">
                <a:solidFill>
                  <a:srgbClr val="FFFFFF"/>
                </a:solidFill>
                <a:latin typeface="Trebuchet MS"/>
                <a:cs typeface="Trebuchet MS"/>
              </a:rPr>
              <a:t> </a:t>
            </a:r>
            <a:r>
              <a:rPr sz="1000" spc="-30" dirty="0">
                <a:solidFill>
                  <a:srgbClr val="FFFFFF"/>
                </a:solidFill>
                <a:latin typeface="Trebuchet MS"/>
                <a:cs typeface="Trebuchet MS"/>
              </a:rPr>
              <a:t>by</a:t>
            </a:r>
            <a:r>
              <a:rPr sz="1000" spc="-25" dirty="0">
                <a:solidFill>
                  <a:srgbClr val="FFFFFF"/>
                </a:solidFill>
                <a:latin typeface="Trebuchet MS"/>
                <a:cs typeface="Trebuchet MS"/>
              </a:rPr>
              <a:t> definition</a:t>
            </a:r>
            <a:r>
              <a:rPr sz="1000" spc="-20" dirty="0">
                <a:solidFill>
                  <a:srgbClr val="FFFFFF"/>
                </a:solidFill>
                <a:latin typeface="Trebuchet MS"/>
                <a:cs typeface="Trebuchet MS"/>
              </a:rPr>
              <a:t> </a:t>
            </a:r>
            <a:r>
              <a:rPr sz="1000" spc="-25" dirty="0">
                <a:solidFill>
                  <a:srgbClr val="FFFFFF"/>
                </a:solidFill>
                <a:latin typeface="Trebuchet MS"/>
                <a:cs typeface="Trebuchet MS"/>
              </a:rPr>
              <a:t>requires</a:t>
            </a:r>
            <a:r>
              <a:rPr sz="1000" spc="250" dirty="0">
                <a:solidFill>
                  <a:srgbClr val="FFFFFF"/>
                </a:solidFill>
                <a:latin typeface="Trebuchet MS"/>
                <a:cs typeface="Trebuchet MS"/>
              </a:rPr>
              <a:t> </a:t>
            </a:r>
            <a:r>
              <a:rPr sz="1000" spc="-5" dirty="0">
                <a:solidFill>
                  <a:srgbClr val="FFFFFF"/>
                </a:solidFill>
                <a:latin typeface="Trebuchet MS"/>
                <a:cs typeface="Trebuchet MS"/>
              </a:rPr>
              <a:t>handling </a:t>
            </a:r>
            <a:r>
              <a:rPr sz="1000" spc="-40" dirty="0">
                <a:solidFill>
                  <a:srgbClr val="FFFFFF"/>
                </a:solidFill>
                <a:latin typeface="Trebuchet MS"/>
                <a:cs typeface="Trebuchet MS"/>
              </a:rPr>
              <a:t>of</a:t>
            </a:r>
            <a:r>
              <a:rPr sz="1000" spc="220" dirty="0">
                <a:solidFill>
                  <a:srgbClr val="FFFFFF"/>
                </a:solidFill>
                <a:latin typeface="Trebuchet MS"/>
                <a:cs typeface="Trebuchet MS"/>
              </a:rPr>
              <a:t> </a:t>
            </a:r>
            <a:r>
              <a:rPr sz="1000" spc="-20" dirty="0">
                <a:solidFill>
                  <a:srgbClr val="FFFFFF"/>
                </a:solidFill>
                <a:latin typeface="Trebuchet MS"/>
                <a:cs typeface="Trebuchet MS"/>
              </a:rPr>
              <a:t>all </a:t>
            </a:r>
            <a:r>
              <a:rPr sz="1000" spc="85" dirty="0">
                <a:solidFill>
                  <a:srgbClr val="FFFFFF"/>
                </a:solidFill>
                <a:latin typeface="Trebuchet MS"/>
                <a:cs typeface="Trebuchet MS"/>
              </a:rPr>
              <a:t>5 </a:t>
            </a:r>
            <a:r>
              <a:rPr sz="1000" spc="-55" dirty="0">
                <a:solidFill>
                  <a:srgbClr val="FFFFFF"/>
                </a:solidFill>
                <a:latin typeface="Trebuchet MS"/>
                <a:cs typeface="Trebuchet MS"/>
              </a:rPr>
              <a:t>‘V’s </a:t>
            </a:r>
            <a:r>
              <a:rPr sz="1000" spc="-290" dirty="0">
                <a:solidFill>
                  <a:srgbClr val="FFFFFF"/>
                </a:solidFill>
                <a:latin typeface="Trebuchet MS"/>
                <a:cs typeface="Trebuchet MS"/>
              </a:rPr>
              <a:t> </a:t>
            </a:r>
            <a:r>
              <a:rPr sz="1000" spc="-40" dirty="0">
                <a:solidFill>
                  <a:srgbClr val="FFFFFF"/>
                </a:solidFill>
                <a:latin typeface="Trebuchet MS"/>
                <a:cs typeface="Trebuchet MS"/>
              </a:rPr>
              <a:t>of </a:t>
            </a:r>
            <a:r>
              <a:rPr sz="1000" spc="-25" dirty="0">
                <a:solidFill>
                  <a:srgbClr val="FFFFFF"/>
                </a:solidFill>
                <a:latin typeface="Trebuchet MS"/>
                <a:cs typeface="Trebuchet MS"/>
              </a:rPr>
              <a:t>bigdata: </a:t>
            </a:r>
            <a:r>
              <a:rPr sz="1000" spc="-30" dirty="0">
                <a:solidFill>
                  <a:srgbClr val="FFFFFF"/>
                </a:solidFill>
                <a:latin typeface="Trebuchet MS"/>
                <a:cs typeface="Trebuchet MS"/>
              </a:rPr>
              <a:t>volume, </a:t>
            </a:r>
            <a:r>
              <a:rPr sz="1000" spc="-45" dirty="0">
                <a:solidFill>
                  <a:srgbClr val="FFFFFF"/>
                </a:solidFill>
                <a:latin typeface="Trebuchet MS"/>
                <a:cs typeface="Trebuchet MS"/>
              </a:rPr>
              <a:t>velocity, </a:t>
            </a:r>
            <a:r>
              <a:rPr sz="1000" spc="-55" dirty="0">
                <a:solidFill>
                  <a:srgbClr val="FFFFFF"/>
                </a:solidFill>
                <a:latin typeface="Trebuchet MS"/>
                <a:cs typeface="Trebuchet MS"/>
              </a:rPr>
              <a:t>variety, </a:t>
            </a:r>
            <a:r>
              <a:rPr sz="1000" spc="-40" dirty="0">
                <a:solidFill>
                  <a:srgbClr val="FFFFFF"/>
                </a:solidFill>
                <a:latin typeface="Trebuchet MS"/>
                <a:cs typeface="Trebuchet MS"/>
              </a:rPr>
              <a:t>veracity </a:t>
            </a:r>
            <a:r>
              <a:rPr sz="1000" spc="-35" dirty="0">
                <a:solidFill>
                  <a:srgbClr val="FFFFFF"/>
                </a:solidFill>
                <a:latin typeface="Trebuchet MS"/>
                <a:cs typeface="Trebuchet MS"/>
              </a:rPr>
              <a:t> </a:t>
            </a:r>
            <a:r>
              <a:rPr sz="1000" spc="-10" dirty="0">
                <a:solidFill>
                  <a:srgbClr val="FFFFFF"/>
                </a:solidFill>
                <a:latin typeface="Trebuchet MS"/>
                <a:cs typeface="Trebuchet MS"/>
              </a:rPr>
              <a:t>and </a:t>
            </a:r>
            <a:r>
              <a:rPr sz="1000" spc="-35" dirty="0">
                <a:solidFill>
                  <a:srgbClr val="FFFFFF"/>
                </a:solidFill>
                <a:latin typeface="Trebuchet MS"/>
                <a:cs typeface="Trebuchet MS"/>
              </a:rPr>
              <a:t>value.</a:t>
            </a:r>
            <a:r>
              <a:rPr sz="1000" spc="-30" dirty="0">
                <a:solidFill>
                  <a:srgbClr val="FFFFFF"/>
                </a:solidFill>
                <a:latin typeface="Trebuchet MS"/>
                <a:cs typeface="Trebuchet MS"/>
              </a:rPr>
              <a:t> </a:t>
            </a:r>
            <a:r>
              <a:rPr sz="1000" spc="-20" dirty="0">
                <a:solidFill>
                  <a:srgbClr val="FFFFFF"/>
                </a:solidFill>
                <a:latin typeface="Trebuchet MS"/>
                <a:cs typeface="Trebuchet MS"/>
              </a:rPr>
              <a:t>While </a:t>
            </a:r>
            <a:r>
              <a:rPr sz="1000" spc="-35" dirty="0">
                <a:solidFill>
                  <a:srgbClr val="FFFFFF"/>
                </a:solidFill>
                <a:latin typeface="Trebuchet MS"/>
                <a:cs typeface="Trebuchet MS"/>
              </a:rPr>
              <a:t>the</a:t>
            </a:r>
            <a:r>
              <a:rPr sz="1000" spc="229" dirty="0">
                <a:solidFill>
                  <a:srgbClr val="FFFFFF"/>
                </a:solidFill>
                <a:latin typeface="Trebuchet MS"/>
                <a:cs typeface="Trebuchet MS"/>
              </a:rPr>
              <a:t> </a:t>
            </a:r>
            <a:r>
              <a:rPr sz="1000" spc="-25" dirty="0">
                <a:solidFill>
                  <a:srgbClr val="FFFFFF"/>
                </a:solidFill>
                <a:latin typeface="Trebuchet MS"/>
                <a:cs typeface="Trebuchet MS"/>
              </a:rPr>
              <a:t>information </a:t>
            </a:r>
            <a:r>
              <a:rPr sz="1000" spc="-10" dirty="0">
                <a:solidFill>
                  <a:srgbClr val="FFFFFF"/>
                </a:solidFill>
                <a:latin typeface="Trebuchet MS"/>
                <a:cs typeface="Trebuchet MS"/>
              </a:rPr>
              <a:t>and </a:t>
            </a:r>
            <a:r>
              <a:rPr sz="1000" spc="-5" dirty="0">
                <a:solidFill>
                  <a:srgbClr val="FFFFFF"/>
                </a:solidFill>
                <a:latin typeface="Trebuchet MS"/>
                <a:cs typeface="Trebuchet MS"/>
              </a:rPr>
              <a:t>thus </a:t>
            </a:r>
            <a:r>
              <a:rPr sz="1000" dirty="0">
                <a:solidFill>
                  <a:srgbClr val="FFFFFF"/>
                </a:solidFill>
                <a:latin typeface="Trebuchet MS"/>
                <a:cs typeface="Trebuchet MS"/>
              </a:rPr>
              <a:t> </a:t>
            </a:r>
            <a:r>
              <a:rPr sz="1000" spc="-35" dirty="0">
                <a:solidFill>
                  <a:srgbClr val="FFFFFF"/>
                </a:solidFill>
                <a:latin typeface="Trebuchet MS"/>
                <a:cs typeface="Trebuchet MS"/>
              </a:rPr>
              <a:t>the </a:t>
            </a:r>
            <a:r>
              <a:rPr sz="1000" spc="-25" dirty="0">
                <a:solidFill>
                  <a:srgbClr val="FFFFFF"/>
                </a:solidFill>
                <a:latin typeface="Trebuchet MS"/>
                <a:cs typeface="Trebuchet MS"/>
              </a:rPr>
              <a:t>value within </a:t>
            </a:r>
            <a:r>
              <a:rPr sz="1000" spc="-35" dirty="0">
                <a:solidFill>
                  <a:srgbClr val="FFFFFF"/>
                </a:solidFill>
                <a:latin typeface="Trebuchet MS"/>
                <a:cs typeface="Trebuchet MS"/>
              </a:rPr>
              <a:t>the </a:t>
            </a:r>
            <a:r>
              <a:rPr sz="1000" spc="-30" dirty="0">
                <a:solidFill>
                  <a:srgbClr val="FFFFFF"/>
                </a:solidFill>
                <a:latin typeface="Trebuchet MS"/>
                <a:cs typeface="Trebuchet MS"/>
              </a:rPr>
              <a:t>data </a:t>
            </a:r>
            <a:r>
              <a:rPr sz="1000" spc="15" dirty="0">
                <a:solidFill>
                  <a:srgbClr val="FFFFFF"/>
                </a:solidFill>
                <a:latin typeface="Trebuchet MS"/>
                <a:cs typeface="Trebuchet MS"/>
              </a:rPr>
              <a:t>is </a:t>
            </a:r>
            <a:r>
              <a:rPr sz="1000" spc="-15" dirty="0">
                <a:solidFill>
                  <a:srgbClr val="FFFFFF"/>
                </a:solidFill>
                <a:latin typeface="Trebuchet MS"/>
                <a:cs typeface="Trebuchet MS"/>
              </a:rPr>
              <a:t>immense, </a:t>
            </a:r>
            <a:r>
              <a:rPr sz="1000" dirty="0">
                <a:solidFill>
                  <a:srgbClr val="FFFFFF"/>
                </a:solidFill>
                <a:latin typeface="Trebuchet MS"/>
                <a:cs typeface="Trebuchet MS"/>
              </a:rPr>
              <a:t>so </a:t>
            </a:r>
            <a:r>
              <a:rPr sz="1000" spc="-45" dirty="0">
                <a:solidFill>
                  <a:srgbClr val="FFFFFF"/>
                </a:solidFill>
                <a:latin typeface="Trebuchet MS"/>
                <a:cs typeface="Trebuchet MS"/>
              </a:rPr>
              <a:t>are </a:t>
            </a:r>
            <a:r>
              <a:rPr sz="1000" spc="-40" dirty="0">
                <a:solidFill>
                  <a:srgbClr val="FFFFFF"/>
                </a:solidFill>
                <a:latin typeface="Trebuchet MS"/>
                <a:cs typeface="Trebuchet MS"/>
              </a:rPr>
              <a:t> </a:t>
            </a:r>
            <a:r>
              <a:rPr sz="1000" spc="-35" dirty="0">
                <a:solidFill>
                  <a:srgbClr val="FFFFFF"/>
                </a:solidFill>
                <a:latin typeface="Trebuchet MS"/>
                <a:cs typeface="Trebuchet MS"/>
              </a:rPr>
              <a:t>the</a:t>
            </a:r>
            <a:r>
              <a:rPr sz="1000" spc="-5" dirty="0">
                <a:solidFill>
                  <a:srgbClr val="FFFFFF"/>
                </a:solidFill>
                <a:latin typeface="Trebuchet MS"/>
                <a:cs typeface="Trebuchet MS"/>
              </a:rPr>
              <a:t> </a:t>
            </a:r>
            <a:r>
              <a:rPr sz="1000" spc="-10" dirty="0">
                <a:solidFill>
                  <a:srgbClr val="FFFFFF"/>
                </a:solidFill>
                <a:latin typeface="Trebuchet MS"/>
                <a:cs typeface="Trebuchet MS"/>
              </a:rPr>
              <a:t>challenges</a:t>
            </a:r>
            <a:r>
              <a:rPr sz="1000" spc="-5" dirty="0">
                <a:solidFill>
                  <a:srgbClr val="FFFFFF"/>
                </a:solidFill>
                <a:latin typeface="Trebuchet MS"/>
                <a:cs typeface="Trebuchet MS"/>
              </a:rPr>
              <a:t> </a:t>
            </a:r>
            <a:r>
              <a:rPr sz="1000" spc="-40" dirty="0">
                <a:solidFill>
                  <a:srgbClr val="FFFFFF"/>
                </a:solidFill>
                <a:latin typeface="Trebuchet MS"/>
                <a:cs typeface="Trebuchet MS"/>
              </a:rPr>
              <a:t>of</a:t>
            </a:r>
            <a:r>
              <a:rPr sz="1000" dirty="0">
                <a:solidFill>
                  <a:srgbClr val="FFFFFF"/>
                </a:solidFill>
                <a:latin typeface="Trebuchet MS"/>
                <a:cs typeface="Trebuchet MS"/>
              </a:rPr>
              <a:t> </a:t>
            </a:r>
            <a:r>
              <a:rPr sz="1000" spc="-20" dirty="0">
                <a:solidFill>
                  <a:srgbClr val="FFFFFF"/>
                </a:solidFill>
                <a:latin typeface="Trebuchet MS"/>
                <a:cs typeface="Trebuchet MS"/>
              </a:rPr>
              <a:t>governing</a:t>
            </a:r>
            <a:r>
              <a:rPr sz="1000" spc="-5" dirty="0">
                <a:solidFill>
                  <a:srgbClr val="FFFFFF"/>
                </a:solidFill>
                <a:latin typeface="Trebuchet MS"/>
                <a:cs typeface="Trebuchet MS"/>
              </a:rPr>
              <a:t> </a:t>
            </a:r>
            <a:r>
              <a:rPr sz="1000" spc="-45" dirty="0">
                <a:solidFill>
                  <a:srgbClr val="FFFFFF"/>
                </a:solidFill>
                <a:latin typeface="Trebuchet MS"/>
                <a:cs typeface="Trebuchet MS"/>
              </a:rPr>
              <a:t>it.</a:t>
            </a:r>
            <a:endParaRPr sz="1000">
              <a:latin typeface="Trebuchet MS"/>
              <a:cs typeface="Trebuchet MS"/>
            </a:endParaRPr>
          </a:p>
        </p:txBody>
      </p:sp>
      <p:sp>
        <p:nvSpPr>
          <p:cNvPr id="10" name="object 10"/>
          <p:cNvSpPr txBox="1"/>
          <p:nvPr/>
        </p:nvSpPr>
        <p:spPr>
          <a:xfrm>
            <a:off x="707299" y="5656851"/>
            <a:ext cx="984885" cy="575945"/>
          </a:xfrm>
          <a:prstGeom prst="rect">
            <a:avLst/>
          </a:prstGeom>
        </p:spPr>
        <p:txBody>
          <a:bodyPr vert="horz" wrap="square" lIns="0" tIns="107314" rIns="0" bIns="0" rtlCol="0">
            <a:spAutoFit/>
          </a:bodyPr>
          <a:lstStyle/>
          <a:p>
            <a:pPr marL="12700">
              <a:lnSpc>
                <a:spcPct val="100000"/>
              </a:lnSpc>
              <a:spcBef>
                <a:spcPts val="844"/>
              </a:spcBef>
            </a:pPr>
            <a:r>
              <a:rPr sz="1600" b="1" spc="-45" dirty="0">
                <a:solidFill>
                  <a:srgbClr val="FFFFFF"/>
                </a:solidFill>
                <a:latin typeface="Verdana"/>
                <a:cs typeface="Verdana"/>
              </a:rPr>
              <a:t>Faculty</a:t>
            </a:r>
            <a:endParaRPr sz="1600">
              <a:latin typeface="Verdana"/>
              <a:cs typeface="Verdana"/>
            </a:endParaRPr>
          </a:p>
          <a:p>
            <a:pPr marL="12700">
              <a:lnSpc>
                <a:spcPct val="100000"/>
              </a:lnSpc>
              <a:spcBef>
                <a:spcPts val="465"/>
              </a:spcBef>
            </a:pPr>
            <a:r>
              <a:rPr sz="1000" spc="-15" dirty="0">
                <a:solidFill>
                  <a:srgbClr val="FFFFFF"/>
                </a:solidFill>
                <a:latin typeface="Trebuchet MS"/>
                <a:cs typeface="Trebuchet MS"/>
              </a:rPr>
              <a:t>Arpan</a:t>
            </a:r>
            <a:r>
              <a:rPr sz="1000" spc="-20" dirty="0">
                <a:solidFill>
                  <a:srgbClr val="FFFFFF"/>
                </a:solidFill>
                <a:latin typeface="Trebuchet MS"/>
                <a:cs typeface="Trebuchet MS"/>
              </a:rPr>
              <a:t> </a:t>
            </a:r>
            <a:r>
              <a:rPr sz="1000" dirty="0">
                <a:solidFill>
                  <a:srgbClr val="FFFFFF"/>
                </a:solidFill>
                <a:latin typeface="Trebuchet MS"/>
                <a:cs typeface="Trebuchet MS"/>
              </a:rPr>
              <a:t>Kumar</a:t>
            </a:r>
            <a:r>
              <a:rPr sz="1000" spc="-20" dirty="0">
                <a:solidFill>
                  <a:srgbClr val="FFFFFF"/>
                </a:solidFill>
                <a:latin typeface="Trebuchet MS"/>
                <a:cs typeface="Trebuchet MS"/>
              </a:rPr>
              <a:t> </a:t>
            </a:r>
            <a:r>
              <a:rPr sz="1000" dirty="0">
                <a:solidFill>
                  <a:srgbClr val="FFFFFF"/>
                </a:solidFill>
                <a:latin typeface="Trebuchet MS"/>
                <a:cs typeface="Trebuchet MS"/>
              </a:rPr>
              <a:t>Kar</a:t>
            </a:r>
            <a:endParaRPr sz="1000">
              <a:latin typeface="Trebuchet MS"/>
              <a:cs typeface="Trebuchet MS"/>
            </a:endParaRPr>
          </a:p>
        </p:txBody>
      </p:sp>
      <p:sp>
        <p:nvSpPr>
          <p:cNvPr id="11" name="object 11"/>
          <p:cNvSpPr txBox="1"/>
          <p:nvPr/>
        </p:nvSpPr>
        <p:spPr>
          <a:xfrm>
            <a:off x="707299" y="6291742"/>
            <a:ext cx="1031240" cy="177800"/>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FFFFFF"/>
                </a:solidFill>
                <a:latin typeface="Trebuchet MS"/>
                <a:cs typeface="Trebuchet MS"/>
              </a:rPr>
              <a:t>Srikanta</a:t>
            </a:r>
            <a:r>
              <a:rPr sz="1000" spc="-40" dirty="0">
                <a:solidFill>
                  <a:srgbClr val="FFFFFF"/>
                </a:solidFill>
                <a:latin typeface="Trebuchet MS"/>
                <a:cs typeface="Trebuchet MS"/>
              </a:rPr>
              <a:t> </a:t>
            </a:r>
            <a:r>
              <a:rPr sz="1000" spc="-10" dirty="0">
                <a:solidFill>
                  <a:srgbClr val="FFFFFF"/>
                </a:solidFill>
                <a:latin typeface="Trebuchet MS"/>
                <a:cs typeface="Trebuchet MS"/>
              </a:rPr>
              <a:t>Bedathur</a:t>
            </a:r>
            <a:endParaRPr sz="1000">
              <a:latin typeface="Trebuchet MS"/>
              <a:cs typeface="Trebuchet MS"/>
            </a:endParaRPr>
          </a:p>
        </p:txBody>
      </p:sp>
      <p:sp>
        <p:nvSpPr>
          <p:cNvPr id="12" name="object 12"/>
          <p:cNvSpPr txBox="1"/>
          <p:nvPr/>
        </p:nvSpPr>
        <p:spPr>
          <a:xfrm>
            <a:off x="707299" y="6528851"/>
            <a:ext cx="918210"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FFFFFF"/>
                </a:solidFill>
                <a:latin typeface="Trebuchet MS"/>
                <a:cs typeface="Trebuchet MS"/>
              </a:rPr>
              <a:t>Maya</a:t>
            </a:r>
            <a:r>
              <a:rPr sz="1000" spc="-70" dirty="0">
                <a:solidFill>
                  <a:srgbClr val="FFFFFF"/>
                </a:solidFill>
                <a:latin typeface="Trebuchet MS"/>
                <a:cs typeface="Trebuchet MS"/>
              </a:rPr>
              <a:t> </a:t>
            </a:r>
            <a:r>
              <a:rPr sz="1000" spc="-5" dirty="0">
                <a:solidFill>
                  <a:srgbClr val="FFFFFF"/>
                </a:solidFill>
                <a:latin typeface="Trebuchet MS"/>
                <a:cs typeface="Trebuchet MS"/>
              </a:rPr>
              <a:t>Ramanath</a:t>
            </a:r>
            <a:endParaRPr sz="1000">
              <a:latin typeface="Trebuchet MS"/>
              <a:cs typeface="Trebuchet MS"/>
            </a:endParaRPr>
          </a:p>
        </p:txBody>
      </p:sp>
      <p:sp>
        <p:nvSpPr>
          <p:cNvPr id="13" name="object 13"/>
          <p:cNvSpPr txBox="1"/>
          <p:nvPr/>
        </p:nvSpPr>
        <p:spPr>
          <a:xfrm>
            <a:off x="707299" y="6765960"/>
            <a:ext cx="720725" cy="177800"/>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FFFFFF"/>
                </a:solidFill>
                <a:latin typeface="Trebuchet MS"/>
                <a:cs typeface="Trebuchet MS"/>
              </a:rPr>
              <a:t>Parag</a:t>
            </a:r>
            <a:r>
              <a:rPr sz="1000" spc="-40" dirty="0">
                <a:solidFill>
                  <a:srgbClr val="FFFFFF"/>
                </a:solidFill>
                <a:latin typeface="Trebuchet MS"/>
                <a:cs typeface="Trebuchet MS"/>
              </a:rPr>
              <a:t> </a:t>
            </a:r>
            <a:r>
              <a:rPr sz="1000" spc="10" dirty="0">
                <a:solidFill>
                  <a:srgbClr val="FFFFFF"/>
                </a:solidFill>
                <a:latin typeface="Trebuchet MS"/>
                <a:cs typeface="Trebuchet MS"/>
              </a:rPr>
              <a:t>Singla</a:t>
            </a:r>
            <a:endParaRPr sz="1000">
              <a:latin typeface="Trebuchet MS"/>
              <a:cs typeface="Trebuchet MS"/>
            </a:endParaRPr>
          </a:p>
        </p:txBody>
      </p:sp>
      <p:sp>
        <p:nvSpPr>
          <p:cNvPr id="14" name="object 14"/>
          <p:cNvSpPr txBox="1"/>
          <p:nvPr/>
        </p:nvSpPr>
        <p:spPr>
          <a:xfrm>
            <a:off x="3431299" y="5178099"/>
            <a:ext cx="1683385" cy="550545"/>
          </a:xfrm>
          <a:prstGeom prst="rect">
            <a:avLst/>
          </a:prstGeom>
        </p:spPr>
        <p:txBody>
          <a:bodyPr vert="horz" wrap="square" lIns="0" tIns="12700" rIns="0" bIns="0" rtlCol="0">
            <a:spAutoFit/>
          </a:bodyPr>
          <a:lstStyle/>
          <a:p>
            <a:pPr marL="12700">
              <a:lnSpc>
                <a:spcPct val="100000"/>
              </a:lnSpc>
              <a:spcBef>
                <a:spcPts val="100"/>
              </a:spcBef>
            </a:pPr>
            <a:r>
              <a:rPr sz="1600" b="1" spc="-135" dirty="0">
                <a:latin typeface="Verdana"/>
                <a:cs typeface="Verdana"/>
              </a:rPr>
              <a:t>Im</a:t>
            </a:r>
            <a:r>
              <a:rPr sz="1600" b="1" spc="-130" dirty="0">
                <a:latin typeface="Verdana"/>
                <a:cs typeface="Verdana"/>
              </a:rPr>
              <a:t>p</a:t>
            </a:r>
            <a:r>
              <a:rPr sz="1600" b="1" spc="-80" dirty="0">
                <a:latin typeface="Verdana"/>
                <a:cs typeface="Verdana"/>
              </a:rPr>
              <a:t>a</a:t>
            </a:r>
            <a:r>
              <a:rPr sz="1600" b="1" spc="10" dirty="0">
                <a:latin typeface="Verdana"/>
                <a:cs typeface="Verdana"/>
              </a:rPr>
              <a:t>c</a:t>
            </a:r>
            <a:r>
              <a:rPr sz="1600" b="1" spc="-35" dirty="0">
                <a:latin typeface="Verdana"/>
                <a:cs typeface="Verdana"/>
              </a:rPr>
              <a:t>t</a:t>
            </a:r>
            <a:r>
              <a:rPr sz="1600" b="1" spc="-95" dirty="0">
                <a:latin typeface="Verdana"/>
                <a:cs typeface="Verdana"/>
              </a:rPr>
              <a:t> </a:t>
            </a:r>
            <a:r>
              <a:rPr sz="1600" b="1" spc="-110" dirty="0">
                <a:latin typeface="Verdana"/>
                <a:cs typeface="Verdana"/>
              </a:rPr>
              <a:t>a</a:t>
            </a:r>
            <a:r>
              <a:rPr sz="1600" b="1" spc="-95" dirty="0">
                <a:latin typeface="Verdana"/>
                <a:cs typeface="Verdana"/>
              </a:rPr>
              <a:t>r</a:t>
            </a:r>
            <a:r>
              <a:rPr sz="1600" b="1" spc="-80" dirty="0">
                <a:latin typeface="Verdana"/>
                <a:cs typeface="Verdana"/>
              </a:rPr>
              <a:t>e</a:t>
            </a:r>
            <a:r>
              <a:rPr sz="1600" b="1" spc="-95" dirty="0">
                <a:latin typeface="Verdana"/>
                <a:cs typeface="Verdana"/>
              </a:rPr>
              <a:t>as</a:t>
            </a:r>
            <a:endParaRPr sz="1600">
              <a:latin typeface="Verdana"/>
              <a:cs typeface="Verdana"/>
            </a:endParaRPr>
          </a:p>
          <a:p>
            <a:pPr marL="12700">
              <a:lnSpc>
                <a:spcPct val="100000"/>
              </a:lnSpc>
              <a:spcBef>
                <a:spcPts val="1015"/>
              </a:spcBef>
            </a:pPr>
            <a:r>
              <a:rPr sz="1000" spc="-15" dirty="0">
                <a:latin typeface="Trebuchet MS"/>
                <a:cs typeface="Trebuchet MS"/>
              </a:rPr>
              <a:t>Large-scale</a:t>
            </a:r>
            <a:r>
              <a:rPr sz="1000" spc="-30" dirty="0">
                <a:latin typeface="Trebuchet MS"/>
                <a:cs typeface="Trebuchet MS"/>
              </a:rPr>
              <a:t> data </a:t>
            </a:r>
            <a:r>
              <a:rPr sz="1000" spc="-20" dirty="0">
                <a:latin typeface="Trebuchet MS"/>
                <a:cs typeface="Trebuchet MS"/>
              </a:rPr>
              <a:t>management</a:t>
            </a:r>
            <a:endParaRPr sz="1000">
              <a:latin typeface="Trebuchet MS"/>
              <a:cs typeface="Trebuchet MS"/>
            </a:endParaRPr>
          </a:p>
        </p:txBody>
      </p:sp>
      <p:sp>
        <p:nvSpPr>
          <p:cNvPr id="15" name="object 15"/>
          <p:cNvSpPr txBox="1"/>
          <p:nvPr/>
        </p:nvSpPr>
        <p:spPr>
          <a:xfrm>
            <a:off x="3431322" y="5787933"/>
            <a:ext cx="1426210" cy="177800"/>
          </a:xfrm>
          <a:prstGeom prst="rect">
            <a:avLst/>
          </a:prstGeom>
        </p:spPr>
        <p:txBody>
          <a:bodyPr vert="horz" wrap="square" lIns="0" tIns="12700" rIns="0" bIns="0" rtlCol="0">
            <a:spAutoFit/>
          </a:bodyPr>
          <a:lstStyle/>
          <a:p>
            <a:pPr marL="12700">
              <a:lnSpc>
                <a:spcPct val="100000"/>
              </a:lnSpc>
              <a:spcBef>
                <a:spcPts val="100"/>
              </a:spcBef>
            </a:pPr>
            <a:r>
              <a:rPr sz="1000" spc="-10" dirty="0">
                <a:latin typeface="Trebuchet MS"/>
                <a:cs typeface="Trebuchet MS"/>
              </a:rPr>
              <a:t>Misinformation</a:t>
            </a:r>
            <a:r>
              <a:rPr sz="1000" spc="-15" dirty="0">
                <a:latin typeface="Trebuchet MS"/>
                <a:cs typeface="Trebuchet MS"/>
              </a:rPr>
              <a:t> </a:t>
            </a:r>
            <a:r>
              <a:rPr sz="1000" spc="-25" dirty="0">
                <a:latin typeface="Trebuchet MS"/>
                <a:cs typeface="Trebuchet MS"/>
              </a:rPr>
              <a:t>Detection</a:t>
            </a:r>
            <a:endParaRPr sz="1000">
              <a:latin typeface="Trebuchet MS"/>
              <a:cs typeface="Trebuchet MS"/>
            </a:endParaRPr>
          </a:p>
        </p:txBody>
      </p:sp>
      <p:sp>
        <p:nvSpPr>
          <p:cNvPr id="16" name="object 16"/>
          <p:cNvSpPr txBox="1"/>
          <p:nvPr/>
        </p:nvSpPr>
        <p:spPr>
          <a:xfrm>
            <a:off x="3431322" y="6025042"/>
            <a:ext cx="1327150" cy="177800"/>
          </a:xfrm>
          <a:prstGeom prst="rect">
            <a:avLst/>
          </a:prstGeom>
        </p:spPr>
        <p:txBody>
          <a:bodyPr vert="horz" wrap="square" lIns="0" tIns="12700" rIns="0" bIns="0" rtlCol="0">
            <a:spAutoFit/>
          </a:bodyPr>
          <a:lstStyle/>
          <a:p>
            <a:pPr marL="12700">
              <a:lnSpc>
                <a:spcPct val="100000"/>
              </a:lnSpc>
              <a:spcBef>
                <a:spcPts val="100"/>
              </a:spcBef>
            </a:pPr>
            <a:r>
              <a:rPr sz="1000" spc="-20" dirty="0">
                <a:latin typeface="Trebuchet MS"/>
                <a:cs typeface="Trebuchet MS"/>
              </a:rPr>
              <a:t>Information</a:t>
            </a:r>
            <a:r>
              <a:rPr sz="1000" spc="-40" dirty="0">
                <a:latin typeface="Trebuchet MS"/>
                <a:cs typeface="Trebuchet MS"/>
              </a:rPr>
              <a:t> </a:t>
            </a:r>
            <a:r>
              <a:rPr sz="1000" spc="-15" dirty="0">
                <a:latin typeface="Trebuchet MS"/>
                <a:cs typeface="Trebuchet MS"/>
              </a:rPr>
              <a:t>Moderation</a:t>
            </a:r>
            <a:endParaRPr sz="1000">
              <a:latin typeface="Trebuchet MS"/>
              <a:cs typeface="Trebuchet MS"/>
            </a:endParaRPr>
          </a:p>
        </p:txBody>
      </p:sp>
      <p:sp>
        <p:nvSpPr>
          <p:cNvPr id="17" name="object 17"/>
          <p:cNvSpPr txBox="1"/>
          <p:nvPr/>
        </p:nvSpPr>
        <p:spPr>
          <a:xfrm>
            <a:off x="3431322" y="6262151"/>
            <a:ext cx="1542415" cy="177800"/>
          </a:xfrm>
          <a:prstGeom prst="rect">
            <a:avLst/>
          </a:prstGeom>
        </p:spPr>
        <p:txBody>
          <a:bodyPr vert="horz" wrap="square" lIns="0" tIns="12700" rIns="0" bIns="0" rtlCol="0">
            <a:spAutoFit/>
          </a:bodyPr>
          <a:lstStyle/>
          <a:p>
            <a:pPr marL="12700">
              <a:lnSpc>
                <a:spcPct val="100000"/>
              </a:lnSpc>
              <a:spcBef>
                <a:spcPts val="100"/>
              </a:spcBef>
            </a:pPr>
            <a:r>
              <a:rPr sz="1000" spc="-25" dirty="0">
                <a:latin typeface="Trebuchet MS"/>
                <a:cs typeface="Trebuchet MS"/>
              </a:rPr>
              <a:t>Violating</a:t>
            </a:r>
            <a:r>
              <a:rPr sz="1000" dirty="0">
                <a:latin typeface="Trebuchet MS"/>
                <a:cs typeface="Trebuchet MS"/>
              </a:rPr>
              <a:t> </a:t>
            </a:r>
            <a:r>
              <a:rPr sz="1000" spc="-30" dirty="0">
                <a:latin typeface="Trebuchet MS"/>
                <a:cs typeface="Trebuchet MS"/>
              </a:rPr>
              <a:t>Content</a:t>
            </a:r>
            <a:r>
              <a:rPr sz="1000" spc="5" dirty="0">
                <a:latin typeface="Trebuchet MS"/>
                <a:cs typeface="Trebuchet MS"/>
              </a:rPr>
              <a:t> </a:t>
            </a:r>
            <a:r>
              <a:rPr sz="1000" spc="-25" dirty="0">
                <a:latin typeface="Trebuchet MS"/>
                <a:cs typeface="Trebuchet MS"/>
              </a:rPr>
              <a:t>Detection</a:t>
            </a:r>
            <a:endParaRPr sz="1000">
              <a:latin typeface="Trebuchet MS"/>
              <a:cs typeface="Trebuchet MS"/>
            </a:endParaRPr>
          </a:p>
        </p:txBody>
      </p:sp>
      <p:grpSp>
        <p:nvGrpSpPr>
          <p:cNvPr id="18" name="object 18"/>
          <p:cNvGrpSpPr/>
          <p:nvPr/>
        </p:nvGrpSpPr>
        <p:grpSpPr>
          <a:xfrm>
            <a:off x="719999" y="5310423"/>
            <a:ext cx="2296795" cy="1749425"/>
            <a:chOff x="719999" y="5310423"/>
            <a:chExt cx="2296795" cy="1749425"/>
          </a:xfrm>
        </p:grpSpPr>
        <p:sp>
          <p:nvSpPr>
            <p:cNvPr id="19" name="object 19"/>
            <p:cNvSpPr/>
            <p:nvPr/>
          </p:nvSpPr>
          <p:spPr>
            <a:xfrm>
              <a:off x="719999" y="5313598"/>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0" name="object 20"/>
            <p:cNvSpPr/>
            <p:nvPr/>
          </p:nvSpPr>
          <p:spPr>
            <a:xfrm>
              <a:off x="719999" y="6276600"/>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1" name="object 21"/>
            <p:cNvSpPr/>
            <p:nvPr/>
          </p:nvSpPr>
          <p:spPr>
            <a:xfrm>
              <a:off x="719999" y="5562423"/>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2" name="object 22"/>
            <p:cNvSpPr/>
            <p:nvPr/>
          </p:nvSpPr>
          <p:spPr>
            <a:xfrm>
              <a:off x="719999" y="6525424"/>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3" name="object 23"/>
            <p:cNvSpPr/>
            <p:nvPr/>
          </p:nvSpPr>
          <p:spPr>
            <a:xfrm>
              <a:off x="719999" y="6757624"/>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4" name="object 24"/>
            <p:cNvSpPr/>
            <p:nvPr/>
          </p:nvSpPr>
          <p:spPr>
            <a:xfrm>
              <a:off x="719999" y="7056424"/>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grpSp>
      <p:pic>
        <p:nvPicPr>
          <p:cNvPr id="25" name="object 25"/>
          <p:cNvPicPr/>
          <p:nvPr/>
        </p:nvPicPr>
        <p:blipFill>
          <a:blip r:embed="rId3" cstate="print"/>
          <a:stretch>
            <a:fillRect/>
          </a:stretch>
        </p:blipFill>
        <p:spPr>
          <a:xfrm>
            <a:off x="3443998" y="965141"/>
            <a:ext cx="3608400" cy="2029722"/>
          </a:xfrm>
          <a:prstGeom prst="rect">
            <a:avLst/>
          </a:prstGeom>
        </p:spPr>
      </p:pic>
      <p:sp>
        <p:nvSpPr>
          <p:cNvPr id="26" name="object 26"/>
          <p:cNvSpPr txBox="1"/>
          <p:nvPr/>
        </p:nvSpPr>
        <p:spPr>
          <a:xfrm>
            <a:off x="3431299" y="6833976"/>
            <a:ext cx="3634104" cy="1172845"/>
          </a:xfrm>
          <a:prstGeom prst="rect">
            <a:avLst/>
          </a:prstGeom>
        </p:spPr>
        <p:txBody>
          <a:bodyPr vert="horz" wrap="square" lIns="0" tIns="12700" rIns="0" bIns="0" rtlCol="0">
            <a:spAutoFit/>
          </a:bodyPr>
          <a:lstStyle/>
          <a:p>
            <a:pPr marL="12700" algn="just">
              <a:lnSpc>
                <a:spcPct val="100000"/>
              </a:lnSpc>
              <a:spcBef>
                <a:spcPts val="100"/>
              </a:spcBef>
            </a:pPr>
            <a:r>
              <a:rPr sz="1600" b="1" spc="-55" dirty="0">
                <a:latin typeface="Verdana"/>
                <a:cs typeface="Verdana"/>
              </a:rPr>
              <a:t>Su</a:t>
            </a:r>
            <a:r>
              <a:rPr sz="1600" b="1" spc="-60" dirty="0">
                <a:latin typeface="Verdana"/>
                <a:cs typeface="Verdana"/>
              </a:rPr>
              <a:t>c</a:t>
            </a:r>
            <a:r>
              <a:rPr sz="1600" b="1" spc="-15" dirty="0">
                <a:latin typeface="Verdana"/>
                <a:cs typeface="Verdana"/>
              </a:rPr>
              <a:t>c</a:t>
            </a:r>
            <a:r>
              <a:rPr sz="1600" b="1" spc="-85" dirty="0">
                <a:latin typeface="Verdana"/>
                <a:cs typeface="Verdana"/>
              </a:rPr>
              <a:t>ess</a:t>
            </a:r>
            <a:r>
              <a:rPr sz="1600" b="1" spc="-95" dirty="0">
                <a:latin typeface="Verdana"/>
                <a:cs typeface="Verdana"/>
              </a:rPr>
              <a:t> </a:t>
            </a:r>
            <a:r>
              <a:rPr sz="1600" b="1" spc="-75" dirty="0">
                <a:latin typeface="Verdana"/>
                <a:cs typeface="Verdana"/>
              </a:rPr>
              <a:t>s</a:t>
            </a:r>
            <a:r>
              <a:rPr sz="1600" b="1" spc="-90" dirty="0">
                <a:latin typeface="Verdana"/>
                <a:cs typeface="Verdana"/>
              </a:rPr>
              <a:t>t</a:t>
            </a:r>
            <a:r>
              <a:rPr sz="1600" b="1" spc="-95" dirty="0">
                <a:latin typeface="Verdana"/>
                <a:cs typeface="Verdana"/>
              </a:rPr>
              <a:t>o</a:t>
            </a:r>
            <a:r>
              <a:rPr sz="1600" b="1" spc="-50" dirty="0">
                <a:latin typeface="Verdana"/>
                <a:cs typeface="Verdana"/>
              </a:rPr>
              <a:t>r</a:t>
            </a:r>
            <a:r>
              <a:rPr sz="1600" b="1" spc="-85" dirty="0">
                <a:latin typeface="Verdana"/>
                <a:cs typeface="Verdana"/>
              </a:rPr>
              <a:t>y</a:t>
            </a:r>
            <a:endParaRPr sz="1600">
              <a:latin typeface="Verdana"/>
              <a:cs typeface="Verdana"/>
            </a:endParaRPr>
          </a:p>
          <a:p>
            <a:pPr marL="12700" marR="5080" algn="just">
              <a:lnSpc>
                <a:spcPct val="108300"/>
              </a:lnSpc>
              <a:spcBef>
                <a:spcPts val="610"/>
              </a:spcBef>
            </a:pPr>
            <a:r>
              <a:rPr sz="1000" spc="-15" dirty="0">
                <a:latin typeface="Trebuchet MS"/>
                <a:cs typeface="Trebuchet MS"/>
              </a:rPr>
              <a:t>Implemented</a:t>
            </a:r>
            <a:r>
              <a:rPr sz="1000" spc="-45" dirty="0">
                <a:latin typeface="Trebuchet MS"/>
                <a:cs typeface="Trebuchet MS"/>
              </a:rPr>
              <a:t> </a:t>
            </a:r>
            <a:r>
              <a:rPr sz="1000" spc="-35" dirty="0">
                <a:latin typeface="Trebuchet MS"/>
                <a:cs typeface="Trebuchet MS"/>
              </a:rPr>
              <a:t>the</a:t>
            </a:r>
            <a:r>
              <a:rPr sz="1000" spc="-45" dirty="0">
                <a:latin typeface="Trebuchet MS"/>
                <a:cs typeface="Trebuchet MS"/>
              </a:rPr>
              <a:t> project</a:t>
            </a:r>
            <a:r>
              <a:rPr sz="1000" spc="-40" dirty="0">
                <a:latin typeface="Trebuchet MS"/>
                <a:cs typeface="Trebuchet MS"/>
              </a:rPr>
              <a:t> </a:t>
            </a:r>
            <a:r>
              <a:rPr sz="1000" spc="-10" dirty="0">
                <a:latin typeface="Trebuchet MS"/>
                <a:cs typeface="Trebuchet MS"/>
              </a:rPr>
              <a:t>models</a:t>
            </a:r>
            <a:r>
              <a:rPr sz="1000" spc="-45" dirty="0">
                <a:latin typeface="Trebuchet MS"/>
                <a:cs typeface="Trebuchet MS"/>
              </a:rPr>
              <a:t> for </a:t>
            </a:r>
            <a:r>
              <a:rPr sz="1000" spc="-20" dirty="0">
                <a:latin typeface="Trebuchet MS"/>
                <a:cs typeface="Trebuchet MS"/>
              </a:rPr>
              <a:t>developing</a:t>
            </a:r>
            <a:r>
              <a:rPr sz="1000" spc="-40" dirty="0">
                <a:latin typeface="Trebuchet MS"/>
                <a:cs typeface="Trebuchet MS"/>
              </a:rPr>
              <a:t> </a:t>
            </a:r>
            <a:r>
              <a:rPr sz="1000" spc="-20" dirty="0">
                <a:latin typeface="Trebuchet MS"/>
                <a:cs typeface="Trebuchet MS"/>
              </a:rPr>
              <a:t>financial</a:t>
            </a:r>
            <a:r>
              <a:rPr sz="1000" spc="-45" dirty="0">
                <a:latin typeface="Trebuchet MS"/>
                <a:cs typeface="Trebuchet MS"/>
              </a:rPr>
              <a:t> </a:t>
            </a:r>
            <a:r>
              <a:rPr sz="1000" spc="-15" dirty="0">
                <a:latin typeface="Trebuchet MS"/>
                <a:cs typeface="Trebuchet MS"/>
              </a:rPr>
              <a:t>products </a:t>
            </a:r>
            <a:r>
              <a:rPr sz="1000" spc="-290" dirty="0">
                <a:latin typeface="Trebuchet MS"/>
                <a:cs typeface="Trebuchet MS"/>
              </a:rPr>
              <a:t> </a:t>
            </a:r>
            <a:r>
              <a:rPr sz="1000" spc="-10" dirty="0">
                <a:latin typeface="Trebuchet MS"/>
                <a:cs typeface="Trebuchet MS"/>
              </a:rPr>
              <a:t>based</a:t>
            </a:r>
            <a:r>
              <a:rPr sz="1000" spc="-120" dirty="0">
                <a:latin typeface="Trebuchet MS"/>
                <a:cs typeface="Trebuchet MS"/>
              </a:rPr>
              <a:t> </a:t>
            </a:r>
            <a:r>
              <a:rPr sz="1000" spc="-15" dirty="0">
                <a:latin typeface="Trebuchet MS"/>
                <a:cs typeface="Trebuchet MS"/>
              </a:rPr>
              <a:t>on</a:t>
            </a:r>
            <a:r>
              <a:rPr sz="1000" spc="-114" dirty="0">
                <a:latin typeface="Trebuchet MS"/>
                <a:cs typeface="Trebuchet MS"/>
              </a:rPr>
              <a:t> </a:t>
            </a:r>
            <a:r>
              <a:rPr sz="1000" spc="-20" dirty="0">
                <a:latin typeface="Trebuchet MS"/>
                <a:cs typeface="Trebuchet MS"/>
              </a:rPr>
              <a:t>forecasting</a:t>
            </a:r>
            <a:r>
              <a:rPr sz="1000" spc="-120" dirty="0">
                <a:latin typeface="Trebuchet MS"/>
                <a:cs typeface="Trebuchet MS"/>
              </a:rPr>
              <a:t> </a:t>
            </a:r>
            <a:r>
              <a:rPr sz="1000" spc="-40" dirty="0">
                <a:latin typeface="Trebuchet MS"/>
                <a:cs typeface="Trebuchet MS"/>
              </a:rPr>
              <a:t>of</a:t>
            </a:r>
            <a:r>
              <a:rPr sz="1000" spc="-120" dirty="0">
                <a:latin typeface="Trebuchet MS"/>
                <a:cs typeface="Trebuchet MS"/>
              </a:rPr>
              <a:t> </a:t>
            </a:r>
            <a:r>
              <a:rPr sz="1000" spc="-20" dirty="0">
                <a:latin typeface="Trebuchet MS"/>
                <a:cs typeface="Trebuchet MS"/>
              </a:rPr>
              <a:t>capital</a:t>
            </a:r>
            <a:r>
              <a:rPr sz="1000" spc="-114" dirty="0">
                <a:latin typeface="Trebuchet MS"/>
                <a:cs typeface="Trebuchet MS"/>
              </a:rPr>
              <a:t> </a:t>
            </a:r>
            <a:r>
              <a:rPr sz="1000" spc="-10" dirty="0">
                <a:latin typeface="Trebuchet MS"/>
                <a:cs typeface="Trebuchet MS"/>
              </a:rPr>
              <a:t>and</a:t>
            </a:r>
            <a:r>
              <a:rPr sz="1000" spc="-120" dirty="0">
                <a:latin typeface="Trebuchet MS"/>
                <a:cs typeface="Trebuchet MS"/>
              </a:rPr>
              <a:t> </a:t>
            </a:r>
            <a:r>
              <a:rPr sz="1000" spc="-25" dirty="0">
                <a:latin typeface="Trebuchet MS"/>
                <a:cs typeface="Trebuchet MS"/>
              </a:rPr>
              <a:t>labour</a:t>
            </a:r>
            <a:r>
              <a:rPr sz="1000" spc="-114" dirty="0">
                <a:latin typeface="Trebuchet MS"/>
                <a:cs typeface="Trebuchet MS"/>
              </a:rPr>
              <a:t> </a:t>
            </a:r>
            <a:r>
              <a:rPr sz="1000" spc="-40" dirty="0">
                <a:latin typeface="Trebuchet MS"/>
                <a:cs typeface="Trebuchet MS"/>
              </a:rPr>
              <a:t>inflow</a:t>
            </a:r>
            <a:r>
              <a:rPr sz="1000" spc="-120" dirty="0">
                <a:latin typeface="Trebuchet MS"/>
                <a:cs typeface="Trebuchet MS"/>
              </a:rPr>
              <a:t> </a:t>
            </a:r>
            <a:r>
              <a:rPr sz="1000" dirty="0">
                <a:latin typeface="Trebuchet MS"/>
                <a:cs typeface="Trebuchet MS"/>
              </a:rPr>
              <a:t>in</a:t>
            </a:r>
            <a:r>
              <a:rPr sz="1000" spc="-114" dirty="0">
                <a:latin typeface="Trebuchet MS"/>
                <a:cs typeface="Trebuchet MS"/>
              </a:rPr>
              <a:t> </a:t>
            </a:r>
            <a:r>
              <a:rPr sz="1000" spc="-25" dirty="0">
                <a:latin typeface="Trebuchet MS"/>
                <a:cs typeface="Trebuchet MS"/>
              </a:rPr>
              <a:t>select</a:t>
            </a:r>
            <a:r>
              <a:rPr sz="1000" spc="-120" dirty="0">
                <a:latin typeface="Trebuchet MS"/>
                <a:cs typeface="Trebuchet MS"/>
              </a:rPr>
              <a:t> </a:t>
            </a:r>
            <a:r>
              <a:rPr sz="1000" spc="-10" dirty="0">
                <a:latin typeface="Trebuchet MS"/>
                <a:cs typeface="Trebuchet MS"/>
              </a:rPr>
              <a:t>European </a:t>
            </a:r>
            <a:r>
              <a:rPr sz="1000" spc="-285" dirty="0">
                <a:latin typeface="Trebuchet MS"/>
                <a:cs typeface="Trebuchet MS"/>
              </a:rPr>
              <a:t> </a:t>
            </a:r>
            <a:r>
              <a:rPr sz="1000" spc="-25" dirty="0">
                <a:latin typeface="Trebuchet MS"/>
                <a:cs typeface="Trebuchet MS"/>
              </a:rPr>
              <a:t>markets </a:t>
            </a:r>
            <a:r>
              <a:rPr sz="1000" spc="-250" dirty="0">
                <a:latin typeface="Trebuchet MS"/>
                <a:cs typeface="Trebuchet MS"/>
              </a:rPr>
              <a:t>/</a:t>
            </a:r>
            <a:r>
              <a:rPr sz="1000" spc="-245" dirty="0">
                <a:latin typeface="Trebuchet MS"/>
                <a:cs typeface="Trebuchet MS"/>
              </a:rPr>
              <a:t> </a:t>
            </a:r>
            <a:r>
              <a:rPr sz="1000" spc="-10" dirty="0">
                <a:latin typeface="Trebuchet MS"/>
                <a:cs typeface="Trebuchet MS"/>
              </a:rPr>
              <a:t>industries and </a:t>
            </a:r>
            <a:r>
              <a:rPr sz="1000" spc="-35" dirty="0">
                <a:latin typeface="Trebuchet MS"/>
                <a:cs typeface="Trebuchet MS"/>
              </a:rPr>
              <a:t>their </a:t>
            </a:r>
            <a:r>
              <a:rPr sz="1000" spc="-30" dirty="0">
                <a:latin typeface="Trebuchet MS"/>
                <a:cs typeface="Trebuchet MS"/>
              </a:rPr>
              <a:t>performance, </a:t>
            </a:r>
            <a:r>
              <a:rPr sz="1000" spc="5" dirty="0">
                <a:latin typeface="Trebuchet MS"/>
                <a:cs typeface="Trebuchet MS"/>
              </a:rPr>
              <a:t>using </a:t>
            </a:r>
            <a:r>
              <a:rPr sz="1000" spc="-25" dirty="0">
                <a:latin typeface="Trebuchet MS"/>
                <a:cs typeface="Trebuchet MS"/>
              </a:rPr>
              <a:t>predictors </a:t>
            </a:r>
            <a:r>
              <a:rPr sz="1000" spc="-40" dirty="0">
                <a:latin typeface="Trebuchet MS"/>
                <a:cs typeface="Trebuchet MS"/>
              </a:rPr>
              <a:t>of </a:t>
            </a:r>
            <a:r>
              <a:rPr sz="1000" spc="-35" dirty="0">
                <a:latin typeface="Trebuchet MS"/>
                <a:cs typeface="Trebuchet MS"/>
              </a:rPr>
              <a:t> </a:t>
            </a:r>
            <a:r>
              <a:rPr sz="1000" spc="-25" dirty="0">
                <a:latin typeface="Trebuchet MS"/>
                <a:cs typeface="Trebuchet MS"/>
              </a:rPr>
              <a:t>migration, </a:t>
            </a:r>
            <a:r>
              <a:rPr sz="1000" spc="65" dirty="0">
                <a:latin typeface="Trebuchet MS"/>
                <a:cs typeface="Trebuchet MS"/>
              </a:rPr>
              <a:t>ESG </a:t>
            </a:r>
            <a:r>
              <a:rPr sz="1000" spc="-20" dirty="0">
                <a:latin typeface="Trebuchet MS"/>
                <a:cs typeface="Trebuchet MS"/>
              </a:rPr>
              <a:t>investments </a:t>
            </a:r>
            <a:r>
              <a:rPr sz="1000" spc="-10" dirty="0">
                <a:latin typeface="Trebuchet MS"/>
                <a:cs typeface="Trebuchet MS"/>
              </a:rPr>
              <a:t>and Labour </a:t>
            </a:r>
            <a:r>
              <a:rPr sz="1000" spc="-20" dirty="0">
                <a:latin typeface="Trebuchet MS"/>
                <a:cs typeface="Trebuchet MS"/>
              </a:rPr>
              <a:t>migrating </a:t>
            </a:r>
            <a:r>
              <a:rPr sz="1000" spc="-55" dirty="0">
                <a:latin typeface="Trebuchet MS"/>
                <a:cs typeface="Trebuchet MS"/>
              </a:rPr>
              <a:t>to </a:t>
            </a:r>
            <a:r>
              <a:rPr sz="1000" spc="-20" dirty="0">
                <a:latin typeface="Trebuchet MS"/>
                <a:cs typeface="Trebuchet MS"/>
              </a:rPr>
              <a:t>destination </a:t>
            </a:r>
            <a:r>
              <a:rPr sz="1000" spc="-15" dirty="0">
                <a:latin typeface="Trebuchet MS"/>
                <a:cs typeface="Trebuchet MS"/>
              </a:rPr>
              <a:t> </a:t>
            </a:r>
            <a:r>
              <a:rPr sz="1000" spc="-40" dirty="0">
                <a:latin typeface="Trebuchet MS"/>
                <a:cs typeface="Trebuchet MS"/>
              </a:rPr>
              <a:t>country.</a:t>
            </a:r>
            <a:r>
              <a:rPr sz="1000" spc="-5" dirty="0">
                <a:latin typeface="Trebuchet MS"/>
                <a:cs typeface="Trebuchet MS"/>
              </a:rPr>
              <a:t> </a:t>
            </a:r>
            <a:r>
              <a:rPr sz="1000" spc="-15" dirty="0">
                <a:latin typeface="Trebuchet MS"/>
                <a:cs typeface="Trebuchet MS"/>
              </a:rPr>
              <a:t>(Arpan</a:t>
            </a:r>
            <a:r>
              <a:rPr sz="1000" dirty="0">
                <a:latin typeface="Trebuchet MS"/>
                <a:cs typeface="Trebuchet MS"/>
              </a:rPr>
              <a:t> </a:t>
            </a:r>
            <a:r>
              <a:rPr sz="1000" spc="-10" dirty="0">
                <a:latin typeface="Trebuchet MS"/>
                <a:cs typeface="Trebuchet MS"/>
              </a:rPr>
              <a:t>Kar)</a:t>
            </a:r>
            <a:endParaRPr sz="1000">
              <a:latin typeface="Trebuchet MS"/>
              <a:cs typeface="Trebuchet MS"/>
            </a:endParaRPr>
          </a:p>
        </p:txBody>
      </p:sp>
      <p:sp>
        <p:nvSpPr>
          <p:cNvPr id="27" name="object 27"/>
          <p:cNvSpPr txBox="1"/>
          <p:nvPr/>
        </p:nvSpPr>
        <p:spPr>
          <a:xfrm>
            <a:off x="3431299" y="3272891"/>
            <a:ext cx="3634104" cy="1511300"/>
          </a:xfrm>
          <a:prstGeom prst="rect">
            <a:avLst/>
          </a:prstGeom>
        </p:spPr>
        <p:txBody>
          <a:bodyPr vert="horz" wrap="square" lIns="0" tIns="12700" rIns="0" bIns="0" rtlCol="0">
            <a:spAutoFit/>
          </a:bodyPr>
          <a:lstStyle/>
          <a:p>
            <a:pPr marL="12700" marR="5080" algn="just">
              <a:lnSpc>
                <a:spcPct val="108300"/>
              </a:lnSpc>
              <a:spcBef>
                <a:spcPts val="100"/>
              </a:spcBef>
            </a:pPr>
            <a:r>
              <a:rPr sz="1000" spc="-25" dirty="0">
                <a:latin typeface="Trebuchet MS"/>
                <a:cs typeface="Trebuchet MS"/>
              </a:rPr>
              <a:t>The </a:t>
            </a:r>
            <a:r>
              <a:rPr sz="1000" spc="-45" dirty="0">
                <a:latin typeface="Trebuchet MS"/>
                <a:cs typeface="Trebuchet MS"/>
              </a:rPr>
              <a:t>major </a:t>
            </a:r>
            <a:r>
              <a:rPr sz="1000" spc="-15" dirty="0">
                <a:latin typeface="Trebuchet MS"/>
                <a:cs typeface="Trebuchet MS"/>
              </a:rPr>
              <a:t>on-going </a:t>
            </a:r>
            <a:r>
              <a:rPr sz="1000" spc="-25" dirty="0">
                <a:latin typeface="Trebuchet MS"/>
                <a:cs typeface="Trebuchet MS"/>
              </a:rPr>
              <a:t>research </a:t>
            </a:r>
            <a:r>
              <a:rPr sz="1000" spc="-45" dirty="0">
                <a:latin typeface="Trebuchet MS"/>
                <a:cs typeface="Trebuchet MS"/>
              </a:rPr>
              <a:t>at </a:t>
            </a:r>
            <a:r>
              <a:rPr sz="1000" spc="50" dirty="0">
                <a:latin typeface="Trebuchet MS"/>
                <a:cs typeface="Trebuchet MS"/>
              </a:rPr>
              <a:t>ScAI </a:t>
            </a:r>
            <a:r>
              <a:rPr sz="1000" spc="-40" dirty="0">
                <a:latin typeface="Trebuchet MS"/>
                <a:cs typeface="Trebuchet MS"/>
              </a:rPr>
              <a:t>related </a:t>
            </a:r>
            <a:r>
              <a:rPr sz="1000" spc="-55" dirty="0">
                <a:latin typeface="Trebuchet MS"/>
                <a:cs typeface="Trebuchet MS"/>
              </a:rPr>
              <a:t>to </a:t>
            </a:r>
            <a:r>
              <a:rPr sz="1000" spc="-10" dirty="0">
                <a:latin typeface="Trebuchet MS"/>
                <a:cs typeface="Trebuchet MS"/>
              </a:rPr>
              <a:t>social </a:t>
            </a:r>
            <a:r>
              <a:rPr sz="1000" spc="-20" dirty="0">
                <a:latin typeface="Trebuchet MS"/>
                <a:cs typeface="Trebuchet MS"/>
              </a:rPr>
              <a:t>media </a:t>
            </a:r>
            <a:r>
              <a:rPr sz="1000" spc="-10" dirty="0">
                <a:latin typeface="Trebuchet MS"/>
                <a:cs typeface="Trebuchet MS"/>
              </a:rPr>
              <a:t>and </a:t>
            </a:r>
            <a:r>
              <a:rPr sz="1000" spc="-5" dirty="0">
                <a:latin typeface="Trebuchet MS"/>
                <a:cs typeface="Trebuchet MS"/>
              </a:rPr>
              <a:t> </a:t>
            </a:r>
            <a:r>
              <a:rPr sz="1000" spc="-25" dirty="0">
                <a:latin typeface="Trebuchet MS"/>
                <a:cs typeface="Trebuchet MS"/>
              </a:rPr>
              <a:t>security </a:t>
            </a:r>
            <a:r>
              <a:rPr sz="1000" spc="-10" dirty="0">
                <a:latin typeface="Trebuchet MS"/>
                <a:cs typeface="Trebuchet MS"/>
              </a:rPr>
              <a:t>include </a:t>
            </a:r>
            <a:r>
              <a:rPr sz="1000" spc="-35" dirty="0">
                <a:latin typeface="Trebuchet MS"/>
                <a:cs typeface="Trebuchet MS"/>
              </a:rPr>
              <a:t>the </a:t>
            </a:r>
            <a:r>
              <a:rPr sz="1000" spc="-30" dirty="0">
                <a:latin typeface="Trebuchet MS"/>
                <a:cs typeface="Trebuchet MS"/>
              </a:rPr>
              <a:t>following. </a:t>
            </a:r>
            <a:r>
              <a:rPr sz="1000" spc="-20" dirty="0">
                <a:latin typeface="Trebuchet MS"/>
                <a:cs typeface="Trebuchet MS"/>
              </a:rPr>
              <a:t>Accurate </a:t>
            </a:r>
            <a:r>
              <a:rPr sz="1000" spc="-15" dirty="0">
                <a:latin typeface="Trebuchet MS"/>
                <a:cs typeface="Trebuchet MS"/>
              </a:rPr>
              <a:t>modeling </a:t>
            </a:r>
            <a:r>
              <a:rPr sz="1000" spc="-40" dirty="0">
                <a:latin typeface="Trebuchet MS"/>
                <a:cs typeface="Trebuchet MS"/>
              </a:rPr>
              <a:t>of </a:t>
            </a:r>
            <a:r>
              <a:rPr sz="1000" spc="-25" dirty="0">
                <a:latin typeface="Trebuchet MS"/>
                <a:cs typeface="Trebuchet MS"/>
              </a:rPr>
              <a:t>information </a:t>
            </a:r>
            <a:r>
              <a:rPr sz="1000" spc="-20" dirty="0">
                <a:latin typeface="Trebuchet MS"/>
                <a:cs typeface="Trebuchet MS"/>
              </a:rPr>
              <a:t> </a:t>
            </a:r>
            <a:r>
              <a:rPr sz="1000" spc="-25" dirty="0">
                <a:latin typeface="Trebuchet MS"/>
                <a:cs typeface="Trebuchet MS"/>
              </a:rPr>
              <a:t>propagation </a:t>
            </a:r>
            <a:r>
              <a:rPr sz="1000" dirty="0">
                <a:latin typeface="Trebuchet MS"/>
                <a:cs typeface="Trebuchet MS"/>
              </a:rPr>
              <a:t>in </a:t>
            </a:r>
            <a:r>
              <a:rPr sz="1000" spc="-10" dirty="0">
                <a:latin typeface="Trebuchet MS"/>
                <a:cs typeface="Trebuchet MS"/>
              </a:rPr>
              <a:t>social </a:t>
            </a:r>
            <a:r>
              <a:rPr sz="1000" spc="-25" dirty="0">
                <a:latin typeface="Trebuchet MS"/>
                <a:cs typeface="Trebuchet MS"/>
              </a:rPr>
              <a:t>media: </a:t>
            </a:r>
            <a:r>
              <a:rPr sz="1000" spc="-15" dirty="0">
                <a:latin typeface="Trebuchet MS"/>
                <a:cs typeface="Trebuchet MS"/>
              </a:rPr>
              <a:t>National </a:t>
            </a:r>
            <a:r>
              <a:rPr sz="1000" spc="-10" dirty="0">
                <a:latin typeface="Trebuchet MS"/>
                <a:cs typeface="Trebuchet MS"/>
              </a:rPr>
              <a:t>and </a:t>
            </a:r>
            <a:r>
              <a:rPr sz="1000" spc="-25" dirty="0">
                <a:latin typeface="Trebuchet MS"/>
                <a:cs typeface="Trebuchet MS"/>
              </a:rPr>
              <a:t>international </a:t>
            </a:r>
            <a:r>
              <a:rPr sz="1000" spc="-30" dirty="0">
                <a:latin typeface="Trebuchet MS"/>
                <a:cs typeface="Trebuchet MS"/>
              </a:rPr>
              <a:t>events </a:t>
            </a:r>
            <a:r>
              <a:rPr sz="1000" spc="-40" dirty="0">
                <a:latin typeface="Trebuchet MS"/>
                <a:cs typeface="Trebuchet MS"/>
              </a:rPr>
              <a:t>of </a:t>
            </a:r>
            <a:r>
              <a:rPr sz="1000" spc="-35" dirty="0">
                <a:latin typeface="Trebuchet MS"/>
                <a:cs typeface="Trebuchet MS"/>
              </a:rPr>
              <a:t> </a:t>
            </a:r>
            <a:r>
              <a:rPr sz="1000" spc="-25" dirty="0">
                <a:latin typeface="Trebuchet MS"/>
                <a:cs typeface="Trebuchet MS"/>
              </a:rPr>
              <a:t>critical interests </a:t>
            </a:r>
            <a:r>
              <a:rPr sz="1000" spc="-35" dirty="0">
                <a:latin typeface="Trebuchet MS"/>
                <a:cs typeface="Trebuchet MS"/>
              </a:rPr>
              <a:t>often trigger </a:t>
            </a:r>
            <a:r>
              <a:rPr sz="1000" spc="10" dirty="0">
                <a:latin typeface="Trebuchet MS"/>
                <a:cs typeface="Trebuchet MS"/>
              </a:rPr>
              <a:t>mass discussions </a:t>
            </a:r>
            <a:r>
              <a:rPr sz="1000" dirty="0">
                <a:latin typeface="Trebuchet MS"/>
                <a:cs typeface="Trebuchet MS"/>
              </a:rPr>
              <a:t>in </a:t>
            </a:r>
            <a:r>
              <a:rPr sz="1000" spc="-10" dirty="0">
                <a:latin typeface="Trebuchet MS"/>
                <a:cs typeface="Trebuchet MS"/>
              </a:rPr>
              <a:t>social </a:t>
            </a:r>
            <a:r>
              <a:rPr sz="1000" spc="-25" dirty="0">
                <a:latin typeface="Trebuchet MS"/>
                <a:cs typeface="Trebuchet MS"/>
              </a:rPr>
              <a:t>media. </a:t>
            </a:r>
            <a:r>
              <a:rPr sz="1000" spc="-20" dirty="0">
                <a:latin typeface="Trebuchet MS"/>
                <a:cs typeface="Trebuchet MS"/>
              </a:rPr>
              <a:t> </a:t>
            </a:r>
            <a:r>
              <a:rPr sz="1000" spc="-15" dirty="0">
                <a:latin typeface="Trebuchet MS"/>
                <a:cs typeface="Trebuchet MS"/>
              </a:rPr>
              <a:t>These </a:t>
            </a:r>
            <a:r>
              <a:rPr sz="1000" spc="10" dirty="0">
                <a:latin typeface="Trebuchet MS"/>
                <a:cs typeface="Trebuchet MS"/>
              </a:rPr>
              <a:t>mass </a:t>
            </a:r>
            <a:r>
              <a:rPr sz="1000" spc="-15" dirty="0">
                <a:latin typeface="Trebuchet MS"/>
                <a:cs typeface="Trebuchet MS"/>
              </a:rPr>
              <a:t>topics </a:t>
            </a:r>
            <a:r>
              <a:rPr sz="1000" spc="-40" dirty="0">
                <a:latin typeface="Trebuchet MS"/>
                <a:cs typeface="Trebuchet MS"/>
              </a:rPr>
              <a:t>of</a:t>
            </a:r>
            <a:r>
              <a:rPr sz="1000" spc="-35" dirty="0">
                <a:latin typeface="Trebuchet MS"/>
                <a:cs typeface="Trebuchet MS"/>
              </a:rPr>
              <a:t> </a:t>
            </a:r>
            <a:r>
              <a:rPr sz="1000" spc="10" dirty="0">
                <a:latin typeface="Trebuchet MS"/>
                <a:cs typeface="Trebuchet MS"/>
              </a:rPr>
              <a:t>discussions </a:t>
            </a:r>
            <a:r>
              <a:rPr sz="1000" spc="-10" dirty="0">
                <a:latin typeface="Trebuchet MS"/>
                <a:cs typeface="Trebuchet MS"/>
              </a:rPr>
              <a:t>could </a:t>
            </a:r>
            <a:r>
              <a:rPr sz="1000" spc="-25" dirty="0">
                <a:latin typeface="Trebuchet MS"/>
                <a:cs typeface="Trebuchet MS"/>
              </a:rPr>
              <a:t>be</a:t>
            </a:r>
            <a:r>
              <a:rPr sz="1000" spc="-20" dirty="0">
                <a:latin typeface="Trebuchet MS"/>
                <a:cs typeface="Trebuchet MS"/>
              </a:rPr>
              <a:t> </a:t>
            </a:r>
            <a:r>
              <a:rPr sz="1000" spc="-40" dirty="0">
                <a:latin typeface="Trebuchet MS"/>
                <a:cs typeface="Trebuchet MS"/>
              </a:rPr>
              <a:t>related</a:t>
            </a:r>
            <a:r>
              <a:rPr sz="1000" spc="-35" dirty="0">
                <a:latin typeface="Trebuchet MS"/>
                <a:cs typeface="Trebuchet MS"/>
              </a:rPr>
              <a:t> </a:t>
            </a:r>
            <a:r>
              <a:rPr sz="1000" spc="-55" dirty="0">
                <a:latin typeface="Trebuchet MS"/>
                <a:cs typeface="Trebuchet MS"/>
              </a:rPr>
              <a:t>to</a:t>
            </a:r>
            <a:r>
              <a:rPr sz="1000" spc="-50" dirty="0">
                <a:latin typeface="Trebuchet MS"/>
                <a:cs typeface="Trebuchet MS"/>
              </a:rPr>
              <a:t> </a:t>
            </a:r>
            <a:r>
              <a:rPr sz="1000" spc="-25" dirty="0">
                <a:latin typeface="Trebuchet MS"/>
                <a:cs typeface="Trebuchet MS"/>
              </a:rPr>
              <a:t>natural </a:t>
            </a:r>
            <a:r>
              <a:rPr sz="1000" spc="-20" dirty="0">
                <a:latin typeface="Trebuchet MS"/>
                <a:cs typeface="Trebuchet MS"/>
              </a:rPr>
              <a:t> </a:t>
            </a:r>
            <a:r>
              <a:rPr sz="1000" spc="-10" dirty="0">
                <a:latin typeface="Trebuchet MS"/>
                <a:cs typeface="Trebuchet MS"/>
              </a:rPr>
              <a:t>disasters</a:t>
            </a:r>
            <a:r>
              <a:rPr sz="1000" spc="-45" dirty="0">
                <a:latin typeface="Trebuchet MS"/>
                <a:cs typeface="Trebuchet MS"/>
              </a:rPr>
              <a:t> </a:t>
            </a:r>
            <a:r>
              <a:rPr sz="1000" spc="-20" dirty="0">
                <a:latin typeface="Trebuchet MS"/>
                <a:cs typeface="Trebuchet MS"/>
              </a:rPr>
              <a:t>like</a:t>
            </a:r>
            <a:r>
              <a:rPr sz="1000" spc="-40" dirty="0">
                <a:latin typeface="Trebuchet MS"/>
                <a:cs typeface="Trebuchet MS"/>
              </a:rPr>
              <a:t> </a:t>
            </a:r>
            <a:r>
              <a:rPr sz="1000" spc="-15" dirty="0">
                <a:latin typeface="Trebuchet MS"/>
                <a:cs typeface="Trebuchet MS"/>
              </a:rPr>
              <a:t>pandemic,</a:t>
            </a:r>
            <a:r>
              <a:rPr sz="1000" spc="-45" dirty="0">
                <a:latin typeface="Trebuchet MS"/>
                <a:cs typeface="Trebuchet MS"/>
              </a:rPr>
              <a:t> </a:t>
            </a:r>
            <a:r>
              <a:rPr sz="1000" spc="-30" dirty="0">
                <a:latin typeface="Trebuchet MS"/>
                <a:cs typeface="Trebuchet MS"/>
              </a:rPr>
              <a:t>events</a:t>
            </a:r>
            <a:r>
              <a:rPr sz="1000" spc="-40" dirty="0">
                <a:latin typeface="Trebuchet MS"/>
                <a:cs typeface="Trebuchet MS"/>
              </a:rPr>
              <a:t> </a:t>
            </a:r>
            <a:r>
              <a:rPr sz="1000" spc="-20" dirty="0">
                <a:latin typeface="Trebuchet MS"/>
                <a:cs typeface="Trebuchet MS"/>
              </a:rPr>
              <a:t>like</a:t>
            </a:r>
            <a:r>
              <a:rPr sz="1000" spc="-45" dirty="0">
                <a:latin typeface="Trebuchet MS"/>
                <a:cs typeface="Trebuchet MS"/>
              </a:rPr>
              <a:t> </a:t>
            </a:r>
            <a:r>
              <a:rPr sz="1000" spc="-20" dirty="0">
                <a:latin typeface="Trebuchet MS"/>
                <a:cs typeface="Trebuchet MS"/>
              </a:rPr>
              <a:t>elections</a:t>
            </a:r>
            <a:r>
              <a:rPr sz="1000" spc="-40" dirty="0">
                <a:latin typeface="Trebuchet MS"/>
                <a:cs typeface="Trebuchet MS"/>
              </a:rPr>
              <a:t> </a:t>
            </a:r>
            <a:r>
              <a:rPr sz="1000" spc="-50" dirty="0">
                <a:latin typeface="Trebuchet MS"/>
                <a:cs typeface="Trebuchet MS"/>
              </a:rPr>
              <a:t>or</a:t>
            </a:r>
            <a:r>
              <a:rPr sz="1000" spc="-45" dirty="0">
                <a:latin typeface="Trebuchet MS"/>
                <a:cs typeface="Trebuchet MS"/>
              </a:rPr>
              <a:t> </a:t>
            </a:r>
            <a:r>
              <a:rPr sz="1000" spc="-20" dirty="0">
                <a:latin typeface="Trebuchet MS"/>
                <a:cs typeface="Trebuchet MS"/>
              </a:rPr>
              <a:t>news</a:t>
            </a:r>
            <a:r>
              <a:rPr sz="1000" spc="-40" dirty="0">
                <a:latin typeface="Trebuchet MS"/>
                <a:cs typeface="Trebuchet MS"/>
              </a:rPr>
              <a:t> </a:t>
            </a:r>
            <a:r>
              <a:rPr sz="1000" spc="-10" dirty="0">
                <a:latin typeface="Trebuchet MS"/>
                <a:cs typeface="Trebuchet MS"/>
              </a:rPr>
              <a:t>surrounding </a:t>
            </a:r>
            <a:r>
              <a:rPr sz="1000" spc="-290" dirty="0">
                <a:latin typeface="Trebuchet MS"/>
                <a:cs typeface="Trebuchet MS"/>
              </a:rPr>
              <a:t> </a:t>
            </a:r>
            <a:r>
              <a:rPr sz="1000" spc="-30" dirty="0">
                <a:latin typeface="Trebuchet MS"/>
                <a:cs typeface="Trebuchet MS"/>
              </a:rPr>
              <a:t>current </a:t>
            </a:r>
            <a:r>
              <a:rPr sz="1000" spc="-25" dirty="0">
                <a:latin typeface="Trebuchet MS"/>
                <a:cs typeface="Trebuchet MS"/>
              </a:rPr>
              <a:t>affairs </a:t>
            </a:r>
            <a:r>
              <a:rPr sz="1000" spc="-20" dirty="0">
                <a:latin typeface="Trebuchet MS"/>
                <a:cs typeface="Trebuchet MS"/>
              </a:rPr>
              <a:t>(say </a:t>
            </a:r>
            <a:r>
              <a:rPr sz="1000" spc="-40" dirty="0">
                <a:latin typeface="Trebuchet MS"/>
                <a:cs typeface="Trebuchet MS"/>
              </a:rPr>
              <a:t>new </a:t>
            </a:r>
            <a:r>
              <a:rPr sz="1000" spc="-15" dirty="0">
                <a:latin typeface="Trebuchet MS"/>
                <a:cs typeface="Trebuchet MS"/>
              </a:rPr>
              <a:t>bill launch). </a:t>
            </a:r>
            <a:r>
              <a:rPr sz="1000" spc="50" dirty="0">
                <a:latin typeface="Trebuchet MS"/>
                <a:cs typeface="Trebuchet MS"/>
              </a:rPr>
              <a:t>ScAI </a:t>
            </a:r>
            <a:r>
              <a:rPr sz="1000" spc="15" dirty="0">
                <a:latin typeface="Trebuchet MS"/>
                <a:cs typeface="Trebuchet MS"/>
              </a:rPr>
              <a:t>is </a:t>
            </a:r>
            <a:r>
              <a:rPr sz="1000" spc="-25" dirty="0">
                <a:latin typeface="Trebuchet MS"/>
                <a:cs typeface="Trebuchet MS"/>
              </a:rPr>
              <a:t>keen </a:t>
            </a:r>
            <a:r>
              <a:rPr sz="1000" spc="-55" dirty="0">
                <a:latin typeface="Trebuchet MS"/>
                <a:cs typeface="Trebuchet MS"/>
              </a:rPr>
              <a:t>to </a:t>
            </a:r>
            <a:r>
              <a:rPr sz="1000" spc="-30" dirty="0">
                <a:latin typeface="Trebuchet MS"/>
                <a:cs typeface="Trebuchet MS"/>
              </a:rPr>
              <a:t>develop a </a:t>
            </a:r>
            <a:r>
              <a:rPr sz="1000" spc="-25" dirty="0">
                <a:latin typeface="Trebuchet MS"/>
                <a:cs typeface="Trebuchet MS"/>
              </a:rPr>
              <a:t> </a:t>
            </a:r>
            <a:r>
              <a:rPr sz="1000" spc="-15" dirty="0">
                <a:latin typeface="Trebuchet MS"/>
                <a:cs typeface="Trebuchet MS"/>
              </a:rPr>
              <a:t>series </a:t>
            </a:r>
            <a:r>
              <a:rPr sz="1000" spc="-40" dirty="0">
                <a:latin typeface="Trebuchet MS"/>
                <a:cs typeface="Trebuchet MS"/>
              </a:rPr>
              <a:t>of </a:t>
            </a:r>
            <a:r>
              <a:rPr sz="1000" spc="-15" dirty="0">
                <a:latin typeface="Trebuchet MS"/>
                <a:cs typeface="Trebuchet MS"/>
              </a:rPr>
              <a:t>studies, which </a:t>
            </a:r>
            <a:r>
              <a:rPr sz="1000" spc="-5" dirty="0">
                <a:latin typeface="Trebuchet MS"/>
                <a:cs typeface="Trebuchet MS"/>
              </a:rPr>
              <a:t>can </a:t>
            </a:r>
            <a:r>
              <a:rPr sz="1000" spc="-40" dirty="0">
                <a:latin typeface="Trebuchet MS"/>
                <a:cs typeface="Trebuchet MS"/>
              </a:rPr>
              <a:t>explore </a:t>
            </a:r>
            <a:r>
              <a:rPr sz="1000" spc="-25" dirty="0">
                <a:latin typeface="Trebuchet MS"/>
                <a:cs typeface="Trebuchet MS"/>
              </a:rPr>
              <a:t>information propagation </a:t>
            </a:r>
            <a:r>
              <a:rPr sz="1000" dirty="0">
                <a:latin typeface="Trebuchet MS"/>
                <a:cs typeface="Trebuchet MS"/>
              </a:rPr>
              <a:t>in </a:t>
            </a:r>
            <a:r>
              <a:rPr sz="1000" spc="5" dirty="0">
                <a:latin typeface="Trebuchet MS"/>
                <a:cs typeface="Trebuchet MS"/>
              </a:rPr>
              <a:t> </a:t>
            </a:r>
            <a:r>
              <a:rPr sz="1000" spc="-10" dirty="0">
                <a:latin typeface="Trebuchet MS"/>
                <a:cs typeface="Trebuchet MS"/>
              </a:rPr>
              <a:t>social</a:t>
            </a:r>
            <a:r>
              <a:rPr sz="1000" spc="-5" dirty="0">
                <a:latin typeface="Trebuchet MS"/>
                <a:cs typeface="Trebuchet MS"/>
              </a:rPr>
              <a:t> </a:t>
            </a:r>
            <a:r>
              <a:rPr sz="1000" spc="-35" dirty="0">
                <a:latin typeface="Trebuchet MS"/>
                <a:cs typeface="Trebuchet MS"/>
              </a:rPr>
              <a:t>networks.</a:t>
            </a:r>
            <a:endParaRPr sz="1000">
              <a:latin typeface="Trebuchet MS"/>
              <a:cs typeface="Trebuchet MS"/>
            </a:endParaRPr>
          </a:p>
        </p:txBody>
      </p:sp>
      <p:sp>
        <p:nvSpPr>
          <p:cNvPr id="28" name="object 28"/>
          <p:cNvSpPr/>
          <p:nvPr/>
        </p:nvSpPr>
        <p:spPr>
          <a:xfrm>
            <a:off x="3441599" y="5763877"/>
            <a:ext cx="2448560" cy="0"/>
          </a:xfrm>
          <a:custGeom>
            <a:avLst/>
            <a:gdLst/>
            <a:ahLst/>
            <a:cxnLst/>
            <a:rect l="l" t="t" r="r" b="b"/>
            <a:pathLst>
              <a:path w="2448560">
                <a:moveTo>
                  <a:pt x="0" y="0"/>
                </a:moveTo>
                <a:lnTo>
                  <a:pt x="2448001" y="0"/>
                </a:lnTo>
              </a:path>
            </a:pathLst>
          </a:custGeom>
          <a:ln w="6350">
            <a:solidFill>
              <a:srgbClr val="000000"/>
            </a:solidFill>
          </a:ln>
        </p:spPr>
        <p:txBody>
          <a:bodyPr wrap="square" lIns="0" tIns="0" rIns="0" bIns="0" rtlCol="0"/>
          <a:lstStyle/>
          <a:p>
            <a:endParaRPr/>
          </a:p>
        </p:txBody>
      </p:sp>
      <p:sp>
        <p:nvSpPr>
          <p:cNvPr id="29" name="object 29"/>
          <p:cNvSpPr/>
          <p:nvPr/>
        </p:nvSpPr>
        <p:spPr>
          <a:xfrm>
            <a:off x="3441599" y="5997878"/>
            <a:ext cx="2448560" cy="0"/>
          </a:xfrm>
          <a:custGeom>
            <a:avLst/>
            <a:gdLst/>
            <a:ahLst/>
            <a:cxnLst/>
            <a:rect l="l" t="t" r="r" b="b"/>
            <a:pathLst>
              <a:path w="2448560">
                <a:moveTo>
                  <a:pt x="0" y="0"/>
                </a:moveTo>
                <a:lnTo>
                  <a:pt x="2448001" y="0"/>
                </a:lnTo>
              </a:path>
            </a:pathLst>
          </a:custGeom>
          <a:ln w="6350">
            <a:solidFill>
              <a:srgbClr val="000000"/>
            </a:solidFill>
          </a:ln>
        </p:spPr>
        <p:txBody>
          <a:bodyPr wrap="square" lIns="0" tIns="0" rIns="0" bIns="0" rtlCol="0"/>
          <a:lstStyle/>
          <a:p>
            <a:endParaRPr/>
          </a:p>
        </p:txBody>
      </p:sp>
      <p:sp>
        <p:nvSpPr>
          <p:cNvPr id="30" name="object 30"/>
          <p:cNvSpPr/>
          <p:nvPr/>
        </p:nvSpPr>
        <p:spPr>
          <a:xfrm>
            <a:off x="3441599" y="6231879"/>
            <a:ext cx="2448560" cy="0"/>
          </a:xfrm>
          <a:custGeom>
            <a:avLst/>
            <a:gdLst/>
            <a:ahLst/>
            <a:cxnLst/>
            <a:rect l="l" t="t" r="r" b="b"/>
            <a:pathLst>
              <a:path w="2448560">
                <a:moveTo>
                  <a:pt x="0" y="0"/>
                </a:moveTo>
                <a:lnTo>
                  <a:pt x="2448001" y="0"/>
                </a:lnTo>
              </a:path>
            </a:pathLst>
          </a:custGeom>
          <a:ln w="6350">
            <a:solidFill>
              <a:srgbClr val="000000"/>
            </a:solidFill>
          </a:ln>
        </p:spPr>
        <p:txBody>
          <a:bodyPr wrap="square" lIns="0" tIns="0" rIns="0" bIns="0" rtlCol="0"/>
          <a:lstStyle/>
          <a:p>
            <a:endParaRPr/>
          </a:p>
        </p:txBody>
      </p:sp>
      <p:sp>
        <p:nvSpPr>
          <p:cNvPr id="31" name="object 31"/>
          <p:cNvSpPr txBox="1"/>
          <p:nvPr/>
        </p:nvSpPr>
        <p:spPr>
          <a:xfrm>
            <a:off x="6293633" y="9455923"/>
            <a:ext cx="771525" cy="162560"/>
          </a:xfrm>
          <a:prstGeom prst="rect">
            <a:avLst/>
          </a:prstGeom>
        </p:spPr>
        <p:txBody>
          <a:bodyPr vert="horz" wrap="square" lIns="0" tIns="12700" rIns="0" bIns="0" rtlCol="0">
            <a:spAutoFit/>
          </a:bodyPr>
          <a:lstStyle/>
          <a:p>
            <a:pPr marL="12700">
              <a:lnSpc>
                <a:spcPct val="100000"/>
              </a:lnSpc>
              <a:spcBef>
                <a:spcPts val="100"/>
              </a:spcBef>
              <a:tabLst>
                <a:tab pos="618490" algn="l"/>
              </a:tabLst>
            </a:pPr>
            <a:r>
              <a:rPr sz="900" spc="25" dirty="0">
                <a:latin typeface="Trebuchet MS"/>
                <a:cs typeface="Trebuchet MS"/>
              </a:rPr>
              <a:t>IIT </a:t>
            </a:r>
            <a:r>
              <a:rPr sz="900" spc="-5" dirty="0">
                <a:latin typeface="Trebuchet MS"/>
                <a:cs typeface="Trebuchet MS"/>
              </a:rPr>
              <a:t>Delhi	</a:t>
            </a:r>
            <a:r>
              <a:rPr sz="900" b="1" spc="-25" dirty="0">
                <a:latin typeface="Tahoma"/>
                <a:cs typeface="Tahoma"/>
              </a:rPr>
              <a:t>21</a:t>
            </a:r>
            <a:endParaRPr sz="900">
              <a:latin typeface="Tahoma"/>
              <a:cs typeface="Tahoma"/>
            </a:endParaRPr>
          </a:p>
        </p:txBody>
      </p:sp>
      <p:sp>
        <p:nvSpPr>
          <p:cNvPr id="32" name="object 32"/>
          <p:cNvSpPr/>
          <p:nvPr/>
        </p:nvSpPr>
        <p:spPr>
          <a:xfrm>
            <a:off x="6828774" y="9498600"/>
            <a:ext cx="0" cy="134620"/>
          </a:xfrm>
          <a:custGeom>
            <a:avLst/>
            <a:gdLst/>
            <a:ahLst/>
            <a:cxnLst/>
            <a:rect l="l" t="t" r="r" b="b"/>
            <a:pathLst>
              <a:path h="134620">
                <a:moveTo>
                  <a:pt x="0" y="0"/>
                </a:moveTo>
                <a:lnTo>
                  <a:pt x="0" y="134099"/>
                </a:lnTo>
              </a:path>
            </a:pathLst>
          </a:custGeom>
          <a:ln w="6350">
            <a:solidFill>
              <a:srgbClr val="000000"/>
            </a:solidFill>
          </a:ln>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3326409" cy="10058400"/>
          </a:xfrm>
          <a:prstGeom prst="rect">
            <a:avLst/>
          </a:prstGeom>
        </p:spPr>
      </p:pic>
      <p:sp>
        <p:nvSpPr>
          <p:cNvPr id="3" name="object 3"/>
          <p:cNvSpPr txBox="1">
            <a:spLocks noGrp="1"/>
          </p:cNvSpPr>
          <p:nvPr>
            <p:ph type="title"/>
          </p:nvPr>
        </p:nvSpPr>
        <p:spPr>
          <a:xfrm>
            <a:off x="715699" y="822240"/>
            <a:ext cx="2571115" cy="445770"/>
          </a:xfrm>
          <a:prstGeom prst="rect">
            <a:avLst/>
          </a:prstGeom>
        </p:spPr>
        <p:txBody>
          <a:bodyPr vert="horz" wrap="square" lIns="0" tIns="13335" rIns="0" bIns="0" rtlCol="0">
            <a:spAutoFit/>
          </a:bodyPr>
          <a:lstStyle/>
          <a:p>
            <a:pPr marL="12700">
              <a:lnSpc>
                <a:spcPct val="100000"/>
              </a:lnSpc>
              <a:spcBef>
                <a:spcPts val="105"/>
              </a:spcBef>
            </a:pPr>
            <a:r>
              <a:rPr sz="2750" spc="-100" dirty="0"/>
              <a:t>Cybersecurity</a:t>
            </a:r>
            <a:endParaRPr sz="2750"/>
          </a:p>
        </p:txBody>
      </p:sp>
      <p:sp>
        <p:nvSpPr>
          <p:cNvPr id="4" name="object 4"/>
          <p:cNvSpPr txBox="1"/>
          <p:nvPr/>
        </p:nvSpPr>
        <p:spPr>
          <a:xfrm>
            <a:off x="707299" y="4304148"/>
            <a:ext cx="1768475" cy="645795"/>
          </a:xfrm>
          <a:prstGeom prst="rect">
            <a:avLst/>
          </a:prstGeom>
        </p:spPr>
        <p:txBody>
          <a:bodyPr vert="horz" wrap="square" lIns="0" tIns="150495" rIns="0" bIns="0" rtlCol="0">
            <a:spAutoFit/>
          </a:bodyPr>
          <a:lstStyle/>
          <a:p>
            <a:pPr marL="12700">
              <a:lnSpc>
                <a:spcPct val="100000"/>
              </a:lnSpc>
              <a:spcBef>
                <a:spcPts val="1185"/>
              </a:spcBef>
            </a:pPr>
            <a:r>
              <a:rPr sz="1600" b="1" spc="-90" dirty="0">
                <a:solidFill>
                  <a:srgbClr val="FFFFFF"/>
                </a:solidFill>
                <a:latin typeface="Verdana"/>
                <a:cs typeface="Verdana"/>
              </a:rPr>
              <a:t>K</a:t>
            </a:r>
            <a:r>
              <a:rPr sz="1600" b="1" spc="-75" dirty="0">
                <a:solidFill>
                  <a:srgbClr val="FFFFFF"/>
                </a:solidFill>
                <a:latin typeface="Verdana"/>
                <a:cs typeface="Verdana"/>
              </a:rPr>
              <a:t>e</a:t>
            </a:r>
            <a:r>
              <a:rPr sz="1600" b="1" spc="-85" dirty="0">
                <a:solidFill>
                  <a:srgbClr val="FFFFFF"/>
                </a:solidFill>
                <a:latin typeface="Verdana"/>
                <a:cs typeface="Verdana"/>
              </a:rPr>
              <a:t>y</a:t>
            </a:r>
            <a:r>
              <a:rPr sz="1600" b="1" spc="-95" dirty="0">
                <a:solidFill>
                  <a:srgbClr val="FFFFFF"/>
                </a:solidFill>
                <a:latin typeface="Verdana"/>
                <a:cs typeface="Verdana"/>
              </a:rPr>
              <a:t> </a:t>
            </a:r>
            <a:r>
              <a:rPr sz="1600" b="1" spc="-30" dirty="0">
                <a:solidFill>
                  <a:srgbClr val="FFFFFF"/>
                </a:solidFill>
                <a:latin typeface="Verdana"/>
                <a:cs typeface="Verdana"/>
              </a:rPr>
              <a:t>Be</a:t>
            </a:r>
            <a:r>
              <a:rPr sz="1600" b="1" spc="-25" dirty="0">
                <a:solidFill>
                  <a:srgbClr val="FFFFFF"/>
                </a:solidFill>
                <a:latin typeface="Verdana"/>
                <a:cs typeface="Verdana"/>
              </a:rPr>
              <a:t>n</a:t>
            </a:r>
            <a:r>
              <a:rPr sz="1600" b="1" spc="-70" dirty="0">
                <a:solidFill>
                  <a:srgbClr val="FFFFFF"/>
                </a:solidFill>
                <a:latin typeface="Verdana"/>
                <a:cs typeface="Verdana"/>
              </a:rPr>
              <a:t>e</a:t>
            </a:r>
            <a:r>
              <a:rPr sz="1600" b="1" spc="-65" dirty="0">
                <a:solidFill>
                  <a:srgbClr val="FFFFFF"/>
                </a:solidFill>
                <a:latin typeface="Verdana"/>
                <a:cs typeface="Verdana"/>
              </a:rPr>
              <a:t>f</a:t>
            </a:r>
            <a:r>
              <a:rPr sz="1600" b="1" spc="-80" dirty="0">
                <a:solidFill>
                  <a:srgbClr val="FFFFFF"/>
                </a:solidFill>
                <a:latin typeface="Verdana"/>
                <a:cs typeface="Verdana"/>
              </a:rPr>
              <a:t>a</a:t>
            </a:r>
            <a:r>
              <a:rPr sz="1600" b="1" spc="10" dirty="0">
                <a:solidFill>
                  <a:srgbClr val="FFFFFF"/>
                </a:solidFill>
                <a:latin typeface="Verdana"/>
                <a:cs typeface="Verdana"/>
              </a:rPr>
              <a:t>c</a:t>
            </a:r>
            <a:r>
              <a:rPr sz="1600" b="1" spc="-65" dirty="0">
                <a:solidFill>
                  <a:srgbClr val="FFFFFF"/>
                </a:solidFill>
                <a:latin typeface="Verdana"/>
                <a:cs typeface="Verdana"/>
              </a:rPr>
              <a:t>t</a:t>
            </a:r>
            <a:r>
              <a:rPr sz="1600" b="1" spc="-95" dirty="0">
                <a:solidFill>
                  <a:srgbClr val="FFFFFF"/>
                </a:solidFill>
                <a:latin typeface="Verdana"/>
                <a:cs typeface="Verdana"/>
              </a:rPr>
              <a:t>o</a:t>
            </a:r>
            <a:r>
              <a:rPr sz="1600" b="1" spc="-75" dirty="0">
                <a:solidFill>
                  <a:srgbClr val="FFFFFF"/>
                </a:solidFill>
                <a:latin typeface="Verdana"/>
                <a:cs typeface="Verdana"/>
              </a:rPr>
              <a:t>r</a:t>
            </a:r>
            <a:r>
              <a:rPr sz="1600" b="1" spc="-100" dirty="0">
                <a:solidFill>
                  <a:srgbClr val="FFFFFF"/>
                </a:solidFill>
                <a:latin typeface="Verdana"/>
                <a:cs typeface="Verdana"/>
              </a:rPr>
              <a:t>s</a:t>
            </a:r>
            <a:endParaRPr sz="1600">
              <a:latin typeface="Verdana"/>
              <a:cs typeface="Verdana"/>
            </a:endParaRPr>
          </a:p>
          <a:p>
            <a:pPr marL="12700">
              <a:lnSpc>
                <a:spcPct val="100000"/>
              </a:lnSpc>
              <a:spcBef>
                <a:spcPts val="675"/>
              </a:spcBef>
            </a:pPr>
            <a:r>
              <a:rPr sz="1000" spc="-20" dirty="0">
                <a:solidFill>
                  <a:srgbClr val="FFFFFF"/>
                </a:solidFill>
                <a:latin typeface="Trebuchet MS"/>
                <a:cs typeface="Trebuchet MS"/>
              </a:rPr>
              <a:t>Automobile</a:t>
            </a:r>
            <a:r>
              <a:rPr sz="1000" spc="-25" dirty="0">
                <a:solidFill>
                  <a:srgbClr val="FFFFFF"/>
                </a:solidFill>
                <a:latin typeface="Trebuchet MS"/>
                <a:cs typeface="Trebuchet MS"/>
              </a:rPr>
              <a:t> </a:t>
            </a:r>
            <a:r>
              <a:rPr sz="1000" spc="-10" dirty="0">
                <a:solidFill>
                  <a:srgbClr val="FFFFFF"/>
                </a:solidFill>
                <a:latin typeface="Trebuchet MS"/>
                <a:cs typeface="Trebuchet MS"/>
              </a:rPr>
              <a:t>Industry</a:t>
            </a:r>
            <a:endParaRPr sz="1000">
              <a:latin typeface="Trebuchet MS"/>
              <a:cs typeface="Trebuchet MS"/>
            </a:endParaRPr>
          </a:p>
        </p:txBody>
      </p:sp>
      <p:sp>
        <p:nvSpPr>
          <p:cNvPr id="5" name="object 5"/>
          <p:cNvSpPr txBox="1"/>
          <p:nvPr/>
        </p:nvSpPr>
        <p:spPr>
          <a:xfrm>
            <a:off x="707299" y="5009104"/>
            <a:ext cx="889635" cy="177800"/>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FFFFFF"/>
                </a:solidFill>
                <a:latin typeface="Trebuchet MS"/>
                <a:cs typeface="Trebuchet MS"/>
              </a:rPr>
              <a:t>Energy</a:t>
            </a:r>
            <a:r>
              <a:rPr sz="1000" spc="-40" dirty="0">
                <a:solidFill>
                  <a:srgbClr val="FFFFFF"/>
                </a:solidFill>
                <a:latin typeface="Trebuchet MS"/>
                <a:cs typeface="Trebuchet MS"/>
              </a:rPr>
              <a:t> </a:t>
            </a:r>
            <a:r>
              <a:rPr sz="1000" spc="-10" dirty="0">
                <a:solidFill>
                  <a:srgbClr val="FFFFFF"/>
                </a:solidFill>
                <a:latin typeface="Trebuchet MS"/>
                <a:cs typeface="Trebuchet MS"/>
              </a:rPr>
              <a:t>Industry</a:t>
            </a:r>
            <a:endParaRPr sz="1000">
              <a:latin typeface="Trebuchet MS"/>
              <a:cs typeface="Trebuchet MS"/>
            </a:endParaRPr>
          </a:p>
        </p:txBody>
      </p:sp>
      <p:sp>
        <p:nvSpPr>
          <p:cNvPr id="6" name="object 6"/>
          <p:cNvSpPr txBox="1"/>
          <p:nvPr/>
        </p:nvSpPr>
        <p:spPr>
          <a:xfrm>
            <a:off x="707299" y="5246213"/>
            <a:ext cx="505459" cy="177800"/>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FFFFFF"/>
                </a:solidFill>
                <a:latin typeface="Trebuchet MS"/>
                <a:cs typeface="Trebuchet MS"/>
              </a:rPr>
              <a:t>Railways</a:t>
            </a:r>
            <a:endParaRPr sz="1000">
              <a:latin typeface="Trebuchet MS"/>
              <a:cs typeface="Trebuchet MS"/>
            </a:endParaRPr>
          </a:p>
        </p:txBody>
      </p:sp>
      <p:sp>
        <p:nvSpPr>
          <p:cNvPr id="7" name="object 7"/>
          <p:cNvSpPr txBox="1"/>
          <p:nvPr/>
        </p:nvSpPr>
        <p:spPr>
          <a:xfrm>
            <a:off x="707299" y="5483322"/>
            <a:ext cx="1323975" cy="177800"/>
          </a:xfrm>
          <a:prstGeom prst="rect">
            <a:avLst/>
          </a:prstGeom>
        </p:spPr>
        <p:txBody>
          <a:bodyPr vert="horz" wrap="square" lIns="0" tIns="12700" rIns="0" bIns="0" rtlCol="0">
            <a:spAutoFit/>
          </a:bodyPr>
          <a:lstStyle/>
          <a:p>
            <a:pPr marL="12700">
              <a:lnSpc>
                <a:spcPct val="100000"/>
              </a:lnSpc>
              <a:spcBef>
                <a:spcPts val="100"/>
              </a:spcBef>
            </a:pPr>
            <a:r>
              <a:rPr sz="1000" spc="-20" dirty="0">
                <a:solidFill>
                  <a:srgbClr val="FFFFFF"/>
                </a:solidFill>
                <a:latin typeface="Trebuchet MS"/>
                <a:cs typeface="Trebuchet MS"/>
              </a:rPr>
              <a:t>Aerospace</a:t>
            </a:r>
            <a:r>
              <a:rPr sz="1000" spc="-25" dirty="0">
                <a:solidFill>
                  <a:srgbClr val="FFFFFF"/>
                </a:solidFill>
                <a:latin typeface="Trebuchet MS"/>
                <a:cs typeface="Trebuchet MS"/>
              </a:rPr>
              <a:t> </a:t>
            </a:r>
            <a:r>
              <a:rPr sz="1000" spc="-10" dirty="0">
                <a:solidFill>
                  <a:srgbClr val="FFFFFF"/>
                </a:solidFill>
                <a:latin typeface="Trebuchet MS"/>
                <a:cs typeface="Trebuchet MS"/>
              </a:rPr>
              <a:t>and</a:t>
            </a:r>
            <a:r>
              <a:rPr sz="1000" spc="-20" dirty="0">
                <a:solidFill>
                  <a:srgbClr val="FFFFFF"/>
                </a:solidFill>
                <a:latin typeface="Trebuchet MS"/>
                <a:cs typeface="Trebuchet MS"/>
              </a:rPr>
              <a:t> </a:t>
            </a:r>
            <a:r>
              <a:rPr sz="1000" spc="-15" dirty="0">
                <a:solidFill>
                  <a:srgbClr val="FFFFFF"/>
                </a:solidFill>
                <a:latin typeface="Trebuchet MS"/>
                <a:cs typeface="Trebuchet MS"/>
              </a:rPr>
              <a:t>Defence</a:t>
            </a:r>
            <a:endParaRPr sz="1000">
              <a:latin typeface="Trebuchet MS"/>
              <a:cs typeface="Trebuchet MS"/>
            </a:endParaRPr>
          </a:p>
        </p:txBody>
      </p:sp>
      <p:sp>
        <p:nvSpPr>
          <p:cNvPr id="8" name="object 8"/>
          <p:cNvSpPr txBox="1"/>
          <p:nvPr/>
        </p:nvSpPr>
        <p:spPr>
          <a:xfrm>
            <a:off x="707299" y="1384779"/>
            <a:ext cx="2517140" cy="1181100"/>
          </a:xfrm>
          <a:prstGeom prst="rect">
            <a:avLst/>
          </a:prstGeom>
        </p:spPr>
        <p:txBody>
          <a:bodyPr vert="horz" wrap="square" lIns="0" tIns="12700" rIns="0" bIns="0" rtlCol="0">
            <a:spAutoFit/>
          </a:bodyPr>
          <a:lstStyle/>
          <a:p>
            <a:pPr marL="12700" marR="5080" algn="just">
              <a:lnSpc>
                <a:spcPct val="108300"/>
              </a:lnSpc>
              <a:spcBef>
                <a:spcPts val="100"/>
              </a:spcBef>
            </a:pPr>
            <a:r>
              <a:rPr sz="1000" spc="-5" dirty="0">
                <a:solidFill>
                  <a:srgbClr val="FFFFFF"/>
                </a:solidFill>
                <a:latin typeface="Trebuchet MS"/>
                <a:cs typeface="Trebuchet MS"/>
              </a:rPr>
              <a:t>It</a:t>
            </a:r>
            <a:r>
              <a:rPr sz="1000" dirty="0">
                <a:solidFill>
                  <a:srgbClr val="FFFFFF"/>
                </a:solidFill>
                <a:latin typeface="Trebuchet MS"/>
                <a:cs typeface="Trebuchet MS"/>
              </a:rPr>
              <a:t> </a:t>
            </a:r>
            <a:r>
              <a:rPr sz="1000" spc="15" dirty="0">
                <a:solidFill>
                  <a:srgbClr val="FFFFFF"/>
                </a:solidFill>
                <a:latin typeface="Trebuchet MS"/>
                <a:cs typeface="Trebuchet MS"/>
              </a:rPr>
              <a:t>is</a:t>
            </a:r>
            <a:r>
              <a:rPr sz="1000" spc="20" dirty="0">
                <a:solidFill>
                  <a:srgbClr val="FFFFFF"/>
                </a:solidFill>
                <a:latin typeface="Trebuchet MS"/>
                <a:cs typeface="Trebuchet MS"/>
              </a:rPr>
              <a:t> </a:t>
            </a:r>
            <a:r>
              <a:rPr sz="1000" spc="-25" dirty="0">
                <a:solidFill>
                  <a:srgbClr val="FFFFFF"/>
                </a:solidFill>
                <a:latin typeface="Trebuchet MS"/>
                <a:cs typeface="Trebuchet MS"/>
              </a:rPr>
              <a:t>critical</a:t>
            </a:r>
            <a:r>
              <a:rPr sz="1000" spc="-20" dirty="0">
                <a:solidFill>
                  <a:srgbClr val="FFFFFF"/>
                </a:solidFill>
                <a:latin typeface="Trebuchet MS"/>
                <a:cs typeface="Trebuchet MS"/>
              </a:rPr>
              <a:t> </a:t>
            </a:r>
            <a:r>
              <a:rPr sz="1000" spc="-55" dirty="0">
                <a:solidFill>
                  <a:srgbClr val="FFFFFF"/>
                </a:solidFill>
                <a:latin typeface="Trebuchet MS"/>
                <a:cs typeface="Trebuchet MS"/>
              </a:rPr>
              <a:t>to</a:t>
            </a:r>
            <a:r>
              <a:rPr sz="1000" spc="-50" dirty="0">
                <a:solidFill>
                  <a:srgbClr val="FFFFFF"/>
                </a:solidFill>
                <a:latin typeface="Trebuchet MS"/>
                <a:cs typeface="Trebuchet MS"/>
              </a:rPr>
              <a:t> </a:t>
            </a:r>
            <a:r>
              <a:rPr sz="1000" spc="-20" dirty="0">
                <a:solidFill>
                  <a:srgbClr val="FFFFFF"/>
                </a:solidFill>
                <a:latin typeface="Trebuchet MS"/>
                <a:cs typeface="Trebuchet MS"/>
              </a:rPr>
              <a:t>defend</a:t>
            </a:r>
            <a:r>
              <a:rPr sz="1000" spc="265" dirty="0">
                <a:solidFill>
                  <a:srgbClr val="FFFFFF"/>
                </a:solidFill>
                <a:latin typeface="Trebuchet MS"/>
                <a:cs typeface="Trebuchet MS"/>
              </a:rPr>
              <a:t> </a:t>
            </a:r>
            <a:r>
              <a:rPr sz="1000" spc="-30" dirty="0">
                <a:solidFill>
                  <a:srgbClr val="FFFFFF"/>
                </a:solidFill>
                <a:latin typeface="Trebuchet MS"/>
                <a:cs typeface="Trebuchet MS"/>
              </a:rPr>
              <a:t>our</a:t>
            </a:r>
            <a:r>
              <a:rPr sz="1000" spc="-25" dirty="0">
                <a:solidFill>
                  <a:srgbClr val="FFFFFF"/>
                </a:solidFill>
                <a:latin typeface="Trebuchet MS"/>
                <a:cs typeface="Trebuchet MS"/>
              </a:rPr>
              <a:t> information </a:t>
            </a:r>
            <a:r>
              <a:rPr sz="1000" spc="-20" dirty="0">
                <a:solidFill>
                  <a:srgbClr val="FFFFFF"/>
                </a:solidFill>
                <a:latin typeface="Trebuchet MS"/>
                <a:cs typeface="Trebuchet MS"/>
              </a:rPr>
              <a:t> </a:t>
            </a:r>
            <a:r>
              <a:rPr sz="1000" spc="-25" dirty="0">
                <a:solidFill>
                  <a:srgbClr val="FFFFFF"/>
                </a:solidFill>
                <a:latin typeface="Trebuchet MS"/>
                <a:cs typeface="Trebuchet MS"/>
              </a:rPr>
              <a:t>infrastructure</a:t>
            </a:r>
            <a:r>
              <a:rPr sz="1000" spc="-20" dirty="0">
                <a:solidFill>
                  <a:srgbClr val="FFFFFF"/>
                </a:solidFill>
                <a:latin typeface="Trebuchet MS"/>
                <a:cs typeface="Trebuchet MS"/>
              </a:rPr>
              <a:t> </a:t>
            </a:r>
            <a:r>
              <a:rPr sz="1000" spc="-35" dirty="0">
                <a:solidFill>
                  <a:srgbClr val="FFFFFF"/>
                </a:solidFill>
                <a:latin typeface="Trebuchet MS"/>
                <a:cs typeface="Trebuchet MS"/>
              </a:rPr>
              <a:t>from</a:t>
            </a:r>
            <a:r>
              <a:rPr sz="1000" spc="-30" dirty="0">
                <a:solidFill>
                  <a:srgbClr val="FFFFFF"/>
                </a:solidFill>
                <a:latin typeface="Trebuchet MS"/>
                <a:cs typeface="Trebuchet MS"/>
              </a:rPr>
              <a:t> </a:t>
            </a:r>
            <a:r>
              <a:rPr sz="1000" spc="-40" dirty="0">
                <a:solidFill>
                  <a:srgbClr val="FFFFFF"/>
                </a:solidFill>
                <a:latin typeface="Trebuchet MS"/>
                <a:cs typeface="Trebuchet MS"/>
              </a:rPr>
              <a:t>external</a:t>
            </a:r>
            <a:r>
              <a:rPr sz="1000" spc="-35" dirty="0">
                <a:solidFill>
                  <a:srgbClr val="FFFFFF"/>
                </a:solidFill>
                <a:latin typeface="Trebuchet MS"/>
                <a:cs typeface="Trebuchet MS"/>
              </a:rPr>
              <a:t> </a:t>
            </a:r>
            <a:r>
              <a:rPr sz="1000" spc="-30" dirty="0">
                <a:solidFill>
                  <a:srgbClr val="FFFFFF"/>
                </a:solidFill>
                <a:latin typeface="Trebuchet MS"/>
                <a:cs typeface="Trebuchet MS"/>
              </a:rPr>
              <a:t>threats</a:t>
            </a:r>
            <a:r>
              <a:rPr sz="1000" spc="-25" dirty="0">
                <a:solidFill>
                  <a:srgbClr val="FFFFFF"/>
                </a:solidFill>
                <a:latin typeface="Trebuchet MS"/>
                <a:cs typeface="Trebuchet MS"/>
              </a:rPr>
              <a:t> </a:t>
            </a:r>
            <a:r>
              <a:rPr sz="1000" spc="-5" dirty="0">
                <a:solidFill>
                  <a:srgbClr val="FFFFFF"/>
                </a:solidFill>
                <a:latin typeface="Trebuchet MS"/>
                <a:cs typeface="Trebuchet MS"/>
              </a:rPr>
              <a:t>caused </a:t>
            </a:r>
            <a:r>
              <a:rPr sz="1000" spc="-290" dirty="0">
                <a:solidFill>
                  <a:srgbClr val="FFFFFF"/>
                </a:solidFill>
                <a:latin typeface="Trebuchet MS"/>
                <a:cs typeface="Trebuchet MS"/>
              </a:rPr>
              <a:t> </a:t>
            </a:r>
            <a:r>
              <a:rPr sz="1000" spc="-15" dirty="0">
                <a:solidFill>
                  <a:srgbClr val="FFFFFF"/>
                </a:solidFill>
                <a:latin typeface="Trebuchet MS"/>
                <a:cs typeface="Trebuchet MS"/>
              </a:rPr>
              <a:t>due</a:t>
            </a:r>
            <a:r>
              <a:rPr sz="1000" spc="-10" dirty="0">
                <a:solidFill>
                  <a:srgbClr val="FFFFFF"/>
                </a:solidFill>
                <a:latin typeface="Trebuchet MS"/>
                <a:cs typeface="Trebuchet MS"/>
              </a:rPr>
              <a:t> </a:t>
            </a:r>
            <a:r>
              <a:rPr sz="1000" spc="-55" dirty="0">
                <a:solidFill>
                  <a:srgbClr val="FFFFFF"/>
                </a:solidFill>
                <a:latin typeface="Trebuchet MS"/>
                <a:cs typeface="Trebuchet MS"/>
              </a:rPr>
              <a:t>to</a:t>
            </a:r>
            <a:r>
              <a:rPr sz="1000" spc="-50" dirty="0">
                <a:solidFill>
                  <a:srgbClr val="FFFFFF"/>
                </a:solidFill>
                <a:latin typeface="Trebuchet MS"/>
                <a:cs typeface="Trebuchet MS"/>
              </a:rPr>
              <a:t> </a:t>
            </a:r>
            <a:r>
              <a:rPr sz="1000" spc="-40" dirty="0">
                <a:solidFill>
                  <a:srgbClr val="FFFFFF"/>
                </a:solidFill>
                <a:latin typeface="Trebuchet MS"/>
                <a:cs typeface="Trebuchet MS"/>
              </a:rPr>
              <a:t>software</a:t>
            </a:r>
            <a:r>
              <a:rPr sz="1000" spc="-35" dirty="0">
                <a:solidFill>
                  <a:srgbClr val="FFFFFF"/>
                </a:solidFill>
                <a:latin typeface="Trebuchet MS"/>
                <a:cs typeface="Trebuchet MS"/>
              </a:rPr>
              <a:t> </a:t>
            </a:r>
            <a:r>
              <a:rPr sz="1000" spc="10" dirty="0">
                <a:solidFill>
                  <a:srgbClr val="FFFFFF"/>
                </a:solidFill>
                <a:latin typeface="Trebuchet MS"/>
                <a:cs typeface="Trebuchet MS"/>
              </a:rPr>
              <a:t>bugs</a:t>
            </a:r>
            <a:r>
              <a:rPr sz="1000" spc="15" dirty="0">
                <a:solidFill>
                  <a:srgbClr val="FFFFFF"/>
                </a:solidFill>
                <a:latin typeface="Trebuchet MS"/>
                <a:cs typeface="Trebuchet MS"/>
              </a:rPr>
              <a:t> </a:t>
            </a:r>
            <a:r>
              <a:rPr sz="1000" spc="-10" dirty="0">
                <a:solidFill>
                  <a:srgbClr val="FFFFFF"/>
                </a:solidFill>
                <a:latin typeface="Trebuchet MS"/>
                <a:cs typeface="Trebuchet MS"/>
              </a:rPr>
              <a:t>and</a:t>
            </a:r>
            <a:r>
              <a:rPr sz="1000" spc="-5" dirty="0">
                <a:solidFill>
                  <a:srgbClr val="FFFFFF"/>
                </a:solidFill>
                <a:latin typeface="Trebuchet MS"/>
                <a:cs typeface="Trebuchet MS"/>
              </a:rPr>
              <a:t> </a:t>
            </a:r>
            <a:r>
              <a:rPr sz="1000" spc="-25" dirty="0">
                <a:solidFill>
                  <a:srgbClr val="FFFFFF"/>
                </a:solidFill>
                <a:latin typeface="Trebuchet MS"/>
                <a:cs typeface="Trebuchet MS"/>
              </a:rPr>
              <a:t>vulnerabilities. </a:t>
            </a:r>
            <a:r>
              <a:rPr sz="1000" spc="-20" dirty="0">
                <a:solidFill>
                  <a:srgbClr val="FFFFFF"/>
                </a:solidFill>
                <a:latin typeface="Trebuchet MS"/>
                <a:cs typeface="Trebuchet MS"/>
              </a:rPr>
              <a:t> </a:t>
            </a:r>
            <a:r>
              <a:rPr sz="1000" spc="-25" dirty="0">
                <a:solidFill>
                  <a:srgbClr val="FFFFFF"/>
                </a:solidFill>
                <a:latin typeface="Trebuchet MS"/>
                <a:cs typeface="Trebuchet MS"/>
              </a:rPr>
              <a:t>Conversel</a:t>
            </a:r>
            <a:r>
              <a:rPr sz="1000" spc="-100" dirty="0">
                <a:solidFill>
                  <a:srgbClr val="FFFFFF"/>
                </a:solidFill>
                <a:latin typeface="Trebuchet MS"/>
                <a:cs typeface="Trebuchet MS"/>
              </a:rPr>
              <a:t>y</a:t>
            </a:r>
            <a:r>
              <a:rPr sz="1000" spc="-65" dirty="0">
                <a:solidFill>
                  <a:srgbClr val="FFFFFF"/>
                </a:solidFill>
                <a:latin typeface="Trebuchet MS"/>
                <a:cs typeface="Trebuchet MS"/>
              </a:rPr>
              <a:t>,</a:t>
            </a:r>
            <a:r>
              <a:rPr sz="1000" spc="-100" dirty="0">
                <a:solidFill>
                  <a:srgbClr val="FFFFFF"/>
                </a:solidFill>
                <a:latin typeface="Trebuchet MS"/>
                <a:cs typeface="Trebuchet MS"/>
              </a:rPr>
              <a:t> </a:t>
            </a:r>
            <a:r>
              <a:rPr sz="1000" spc="-40" dirty="0">
                <a:solidFill>
                  <a:srgbClr val="FFFFFF"/>
                </a:solidFill>
                <a:latin typeface="Trebuchet MS"/>
                <a:cs typeface="Trebuchet MS"/>
              </a:rPr>
              <a:t>it</a:t>
            </a:r>
            <a:r>
              <a:rPr sz="1000" spc="-100" dirty="0">
                <a:solidFill>
                  <a:srgbClr val="FFFFFF"/>
                </a:solidFill>
                <a:latin typeface="Trebuchet MS"/>
                <a:cs typeface="Trebuchet MS"/>
              </a:rPr>
              <a:t> </a:t>
            </a:r>
            <a:r>
              <a:rPr sz="1000" spc="15" dirty="0">
                <a:solidFill>
                  <a:srgbClr val="FFFFFF"/>
                </a:solidFill>
                <a:latin typeface="Trebuchet MS"/>
                <a:cs typeface="Trebuchet MS"/>
              </a:rPr>
              <a:t>is</a:t>
            </a:r>
            <a:r>
              <a:rPr sz="1000" spc="-100" dirty="0">
                <a:solidFill>
                  <a:srgbClr val="FFFFFF"/>
                </a:solidFill>
                <a:latin typeface="Trebuchet MS"/>
                <a:cs typeface="Trebuchet MS"/>
              </a:rPr>
              <a:t> </a:t>
            </a:r>
            <a:r>
              <a:rPr sz="1000" spc="-30" dirty="0">
                <a:solidFill>
                  <a:srgbClr val="FFFFFF"/>
                </a:solidFill>
                <a:latin typeface="Trebuchet MS"/>
                <a:cs typeface="Trebuchet MS"/>
              </a:rPr>
              <a:t>important</a:t>
            </a:r>
            <a:r>
              <a:rPr sz="1000" spc="-100" dirty="0">
                <a:solidFill>
                  <a:srgbClr val="FFFFFF"/>
                </a:solidFill>
                <a:latin typeface="Trebuchet MS"/>
                <a:cs typeface="Trebuchet MS"/>
              </a:rPr>
              <a:t> </a:t>
            </a:r>
            <a:r>
              <a:rPr sz="1000" spc="-55" dirty="0">
                <a:solidFill>
                  <a:srgbClr val="FFFFFF"/>
                </a:solidFill>
                <a:latin typeface="Trebuchet MS"/>
                <a:cs typeface="Trebuchet MS"/>
              </a:rPr>
              <a:t>to</a:t>
            </a:r>
            <a:r>
              <a:rPr sz="1000" spc="-100" dirty="0">
                <a:solidFill>
                  <a:srgbClr val="FFFFFF"/>
                </a:solidFill>
                <a:latin typeface="Trebuchet MS"/>
                <a:cs typeface="Trebuchet MS"/>
              </a:rPr>
              <a:t> </a:t>
            </a:r>
            <a:r>
              <a:rPr sz="1000" spc="-5" dirty="0">
                <a:solidFill>
                  <a:srgbClr val="FFFFFF"/>
                </a:solidFill>
                <a:latin typeface="Trebuchet MS"/>
                <a:cs typeface="Trebuchet MS"/>
              </a:rPr>
              <a:t>build</a:t>
            </a:r>
            <a:r>
              <a:rPr sz="1000" spc="-100" dirty="0">
                <a:solidFill>
                  <a:srgbClr val="FFFFFF"/>
                </a:solidFill>
                <a:latin typeface="Trebuchet MS"/>
                <a:cs typeface="Trebuchet MS"/>
              </a:rPr>
              <a:t> </a:t>
            </a:r>
            <a:r>
              <a:rPr sz="1000" spc="-30" dirty="0">
                <a:solidFill>
                  <a:srgbClr val="FFFFFF"/>
                </a:solidFill>
                <a:latin typeface="Trebuchet MS"/>
                <a:cs typeface="Trebuchet MS"/>
              </a:rPr>
              <a:t>penetration  </a:t>
            </a:r>
            <a:r>
              <a:rPr sz="1000" spc="-20" dirty="0">
                <a:solidFill>
                  <a:srgbClr val="FFFFFF"/>
                </a:solidFill>
                <a:latin typeface="Trebuchet MS"/>
                <a:cs typeface="Trebuchet MS"/>
              </a:rPr>
              <a:t>technologies</a:t>
            </a:r>
            <a:r>
              <a:rPr sz="1000" spc="-15" dirty="0">
                <a:solidFill>
                  <a:srgbClr val="FFFFFF"/>
                </a:solidFill>
                <a:latin typeface="Trebuchet MS"/>
                <a:cs typeface="Trebuchet MS"/>
              </a:rPr>
              <a:t> </a:t>
            </a:r>
            <a:r>
              <a:rPr sz="1000" spc="-55" dirty="0">
                <a:solidFill>
                  <a:srgbClr val="FFFFFF"/>
                </a:solidFill>
                <a:latin typeface="Trebuchet MS"/>
                <a:cs typeface="Trebuchet MS"/>
              </a:rPr>
              <a:t>to</a:t>
            </a:r>
            <a:r>
              <a:rPr sz="1000" spc="-50" dirty="0">
                <a:solidFill>
                  <a:srgbClr val="FFFFFF"/>
                </a:solidFill>
                <a:latin typeface="Trebuchet MS"/>
                <a:cs typeface="Trebuchet MS"/>
              </a:rPr>
              <a:t> </a:t>
            </a:r>
            <a:r>
              <a:rPr sz="1000" spc="-60" dirty="0">
                <a:solidFill>
                  <a:srgbClr val="FFFFFF"/>
                </a:solidFill>
                <a:latin typeface="Trebuchet MS"/>
                <a:cs typeface="Trebuchet MS"/>
              </a:rPr>
              <a:t>try</a:t>
            </a:r>
            <a:r>
              <a:rPr sz="1000" spc="-55" dirty="0">
                <a:solidFill>
                  <a:srgbClr val="FFFFFF"/>
                </a:solidFill>
                <a:latin typeface="Trebuchet MS"/>
                <a:cs typeface="Trebuchet MS"/>
              </a:rPr>
              <a:t> </a:t>
            </a:r>
            <a:r>
              <a:rPr sz="1000" spc="-10" dirty="0">
                <a:solidFill>
                  <a:srgbClr val="FFFFFF"/>
                </a:solidFill>
                <a:latin typeface="Trebuchet MS"/>
                <a:cs typeface="Trebuchet MS"/>
              </a:rPr>
              <a:t>and</a:t>
            </a:r>
            <a:r>
              <a:rPr sz="1000" spc="-5" dirty="0">
                <a:solidFill>
                  <a:srgbClr val="FFFFFF"/>
                </a:solidFill>
                <a:latin typeface="Trebuchet MS"/>
                <a:cs typeface="Trebuchet MS"/>
              </a:rPr>
              <a:t> </a:t>
            </a:r>
            <a:r>
              <a:rPr sz="1000" spc="-30" dirty="0">
                <a:solidFill>
                  <a:srgbClr val="FFFFFF"/>
                </a:solidFill>
                <a:latin typeface="Trebuchet MS"/>
                <a:cs typeface="Trebuchet MS"/>
              </a:rPr>
              <a:t>identify</a:t>
            </a:r>
            <a:r>
              <a:rPr sz="1000" spc="-25" dirty="0">
                <a:solidFill>
                  <a:srgbClr val="FFFFFF"/>
                </a:solidFill>
                <a:latin typeface="Trebuchet MS"/>
                <a:cs typeface="Trebuchet MS"/>
              </a:rPr>
              <a:t> </a:t>
            </a:r>
            <a:r>
              <a:rPr sz="1000" spc="10" dirty="0">
                <a:solidFill>
                  <a:srgbClr val="FFFFFF"/>
                </a:solidFill>
                <a:latin typeface="Trebuchet MS"/>
                <a:cs typeface="Trebuchet MS"/>
              </a:rPr>
              <a:t>bugs</a:t>
            </a:r>
            <a:r>
              <a:rPr sz="1000" spc="15" dirty="0">
                <a:solidFill>
                  <a:srgbClr val="FFFFFF"/>
                </a:solidFill>
                <a:latin typeface="Trebuchet MS"/>
                <a:cs typeface="Trebuchet MS"/>
              </a:rPr>
              <a:t> </a:t>
            </a:r>
            <a:r>
              <a:rPr sz="1000" spc="-10" dirty="0">
                <a:solidFill>
                  <a:srgbClr val="FFFFFF"/>
                </a:solidFill>
                <a:latin typeface="Trebuchet MS"/>
                <a:cs typeface="Trebuchet MS"/>
              </a:rPr>
              <a:t>and </a:t>
            </a:r>
            <a:r>
              <a:rPr sz="1000" spc="-5" dirty="0">
                <a:solidFill>
                  <a:srgbClr val="FFFFFF"/>
                </a:solidFill>
                <a:latin typeface="Trebuchet MS"/>
                <a:cs typeface="Trebuchet MS"/>
              </a:rPr>
              <a:t> </a:t>
            </a:r>
            <a:r>
              <a:rPr sz="1000" spc="-40" dirty="0">
                <a:solidFill>
                  <a:srgbClr val="FFFFFF"/>
                </a:solidFill>
                <a:latin typeface="Trebuchet MS"/>
                <a:cs typeface="Trebuchet MS"/>
              </a:rPr>
              <a:t>software </a:t>
            </a:r>
            <a:r>
              <a:rPr sz="1000" spc="10" dirty="0">
                <a:solidFill>
                  <a:srgbClr val="FFFFFF"/>
                </a:solidFill>
                <a:latin typeface="Trebuchet MS"/>
                <a:cs typeface="Trebuchet MS"/>
              </a:rPr>
              <a:t>bugs </a:t>
            </a:r>
            <a:r>
              <a:rPr sz="1000" dirty="0">
                <a:solidFill>
                  <a:srgbClr val="FFFFFF"/>
                </a:solidFill>
                <a:latin typeface="Trebuchet MS"/>
                <a:cs typeface="Trebuchet MS"/>
              </a:rPr>
              <a:t>in </a:t>
            </a:r>
            <a:r>
              <a:rPr sz="1000" spc="-25" dirty="0">
                <a:solidFill>
                  <a:srgbClr val="FFFFFF"/>
                </a:solidFill>
                <a:latin typeface="Trebuchet MS"/>
                <a:cs typeface="Trebuchet MS"/>
              </a:rPr>
              <a:t>adversarial </a:t>
            </a:r>
            <a:r>
              <a:rPr sz="1000" spc="-45" dirty="0">
                <a:solidFill>
                  <a:srgbClr val="FFFFFF"/>
                </a:solidFill>
                <a:latin typeface="Trebuchet MS"/>
                <a:cs typeface="Trebuchet MS"/>
              </a:rPr>
              <a:t>software.</a:t>
            </a:r>
            <a:r>
              <a:rPr sz="1000" spc="-40" dirty="0">
                <a:solidFill>
                  <a:srgbClr val="FFFFFF"/>
                </a:solidFill>
                <a:latin typeface="Trebuchet MS"/>
                <a:cs typeface="Trebuchet MS"/>
              </a:rPr>
              <a:t> </a:t>
            </a:r>
            <a:r>
              <a:rPr sz="1000" dirty="0">
                <a:solidFill>
                  <a:srgbClr val="FFFFFF"/>
                </a:solidFill>
                <a:latin typeface="Trebuchet MS"/>
                <a:cs typeface="Trebuchet MS"/>
              </a:rPr>
              <a:t>Both </a:t>
            </a:r>
            <a:r>
              <a:rPr sz="1000" spc="5" dirty="0">
                <a:solidFill>
                  <a:srgbClr val="FFFFFF"/>
                </a:solidFill>
                <a:latin typeface="Trebuchet MS"/>
                <a:cs typeface="Trebuchet MS"/>
              </a:rPr>
              <a:t> </a:t>
            </a:r>
            <a:r>
              <a:rPr sz="1000" spc="-25" dirty="0">
                <a:solidFill>
                  <a:srgbClr val="FFFFFF"/>
                </a:solidFill>
                <a:latin typeface="Trebuchet MS"/>
                <a:cs typeface="Trebuchet MS"/>
              </a:rPr>
              <a:t>these</a:t>
            </a:r>
            <a:r>
              <a:rPr sz="1000" spc="130" dirty="0">
                <a:solidFill>
                  <a:srgbClr val="FFFFFF"/>
                </a:solidFill>
                <a:latin typeface="Trebuchet MS"/>
                <a:cs typeface="Trebuchet MS"/>
              </a:rPr>
              <a:t> </a:t>
            </a:r>
            <a:r>
              <a:rPr sz="1000" spc="-25" dirty="0">
                <a:solidFill>
                  <a:srgbClr val="FFFFFF"/>
                </a:solidFill>
                <a:latin typeface="Trebuchet MS"/>
                <a:cs typeface="Trebuchet MS"/>
              </a:rPr>
              <a:t>areas</a:t>
            </a:r>
            <a:r>
              <a:rPr sz="1000" spc="135" dirty="0">
                <a:solidFill>
                  <a:srgbClr val="FFFFFF"/>
                </a:solidFill>
                <a:latin typeface="Trebuchet MS"/>
                <a:cs typeface="Trebuchet MS"/>
              </a:rPr>
              <a:t> </a:t>
            </a:r>
            <a:r>
              <a:rPr sz="1000" spc="-40" dirty="0">
                <a:solidFill>
                  <a:srgbClr val="FFFFFF"/>
                </a:solidFill>
                <a:latin typeface="Trebuchet MS"/>
                <a:cs typeface="Trebuchet MS"/>
              </a:rPr>
              <a:t>of</a:t>
            </a:r>
            <a:r>
              <a:rPr sz="1000" spc="130" dirty="0">
                <a:solidFill>
                  <a:srgbClr val="FFFFFF"/>
                </a:solidFill>
                <a:latin typeface="Trebuchet MS"/>
                <a:cs typeface="Trebuchet MS"/>
              </a:rPr>
              <a:t> </a:t>
            </a:r>
            <a:r>
              <a:rPr sz="1000" spc="-45" dirty="0">
                <a:solidFill>
                  <a:srgbClr val="FFFFFF"/>
                </a:solidFill>
                <a:latin typeface="Trebuchet MS"/>
                <a:cs typeface="Trebuchet MS"/>
              </a:rPr>
              <a:t>work</a:t>
            </a:r>
            <a:r>
              <a:rPr sz="1000" spc="135" dirty="0">
                <a:solidFill>
                  <a:srgbClr val="FFFFFF"/>
                </a:solidFill>
                <a:latin typeface="Trebuchet MS"/>
                <a:cs typeface="Trebuchet MS"/>
              </a:rPr>
              <a:t> </a:t>
            </a:r>
            <a:r>
              <a:rPr sz="1000" spc="-25" dirty="0">
                <a:solidFill>
                  <a:srgbClr val="FFFFFF"/>
                </a:solidFill>
                <a:latin typeface="Trebuchet MS"/>
                <a:cs typeface="Trebuchet MS"/>
              </a:rPr>
              <a:t>fall</a:t>
            </a:r>
            <a:r>
              <a:rPr sz="1000" spc="130" dirty="0">
                <a:solidFill>
                  <a:srgbClr val="FFFFFF"/>
                </a:solidFill>
                <a:latin typeface="Trebuchet MS"/>
                <a:cs typeface="Trebuchet MS"/>
              </a:rPr>
              <a:t> </a:t>
            </a:r>
            <a:r>
              <a:rPr sz="1000" spc="-20" dirty="0">
                <a:solidFill>
                  <a:srgbClr val="FFFFFF"/>
                </a:solidFill>
                <a:latin typeface="Trebuchet MS"/>
                <a:cs typeface="Trebuchet MS"/>
              </a:rPr>
              <a:t>under</a:t>
            </a:r>
            <a:r>
              <a:rPr sz="1000" spc="135" dirty="0">
                <a:solidFill>
                  <a:srgbClr val="FFFFFF"/>
                </a:solidFill>
                <a:latin typeface="Trebuchet MS"/>
                <a:cs typeface="Trebuchet MS"/>
              </a:rPr>
              <a:t> </a:t>
            </a:r>
            <a:r>
              <a:rPr sz="1000" spc="-35" dirty="0">
                <a:solidFill>
                  <a:srgbClr val="FFFFFF"/>
                </a:solidFill>
                <a:latin typeface="Trebuchet MS"/>
                <a:cs typeface="Trebuchet MS"/>
              </a:rPr>
              <a:t>the</a:t>
            </a:r>
            <a:r>
              <a:rPr sz="1000" spc="130" dirty="0">
                <a:solidFill>
                  <a:srgbClr val="FFFFFF"/>
                </a:solidFill>
                <a:latin typeface="Trebuchet MS"/>
                <a:cs typeface="Trebuchet MS"/>
              </a:rPr>
              <a:t> </a:t>
            </a:r>
            <a:r>
              <a:rPr sz="1000" spc="-20" dirty="0">
                <a:solidFill>
                  <a:srgbClr val="FFFFFF"/>
                </a:solidFill>
                <a:latin typeface="Trebuchet MS"/>
                <a:cs typeface="Trebuchet MS"/>
              </a:rPr>
              <a:t>umbrella</a:t>
            </a:r>
            <a:endParaRPr sz="1000">
              <a:latin typeface="Trebuchet MS"/>
              <a:cs typeface="Trebuchet MS"/>
            </a:endParaRPr>
          </a:p>
        </p:txBody>
      </p:sp>
      <p:sp>
        <p:nvSpPr>
          <p:cNvPr id="9" name="object 9"/>
          <p:cNvSpPr txBox="1"/>
          <p:nvPr/>
        </p:nvSpPr>
        <p:spPr>
          <a:xfrm>
            <a:off x="707299" y="2540479"/>
            <a:ext cx="2517140" cy="1676400"/>
          </a:xfrm>
          <a:prstGeom prst="rect">
            <a:avLst/>
          </a:prstGeom>
        </p:spPr>
        <p:txBody>
          <a:bodyPr vert="horz" wrap="square" lIns="0" tIns="12700" rIns="0" bIns="0" rtlCol="0">
            <a:spAutoFit/>
          </a:bodyPr>
          <a:lstStyle/>
          <a:p>
            <a:pPr marL="12700" marR="5080" algn="just">
              <a:lnSpc>
                <a:spcPct val="108300"/>
              </a:lnSpc>
              <a:spcBef>
                <a:spcPts val="100"/>
              </a:spcBef>
            </a:pPr>
            <a:r>
              <a:rPr sz="1000" spc="-40" dirty="0">
                <a:solidFill>
                  <a:srgbClr val="FFFFFF"/>
                </a:solidFill>
                <a:latin typeface="Trebuchet MS"/>
                <a:cs typeface="Trebuchet MS"/>
              </a:rPr>
              <a:t>of</a:t>
            </a:r>
            <a:r>
              <a:rPr sz="1000" spc="-35" dirty="0">
                <a:solidFill>
                  <a:srgbClr val="FFFFFF"/>
                </a:solidFill>
                <a:latin typeface="Trebuchet MS"/>
                <a:cs typeface="Trebuchet MS"/>
              </a:rPr>
              <a:t> cybersecurity.</a:t>
            </a:r>
            <a:r>
              <a:rPr sz="1000" spc="-30" dirty="0">
                <a:solidFill>
                  <a:srgbClr val="FFFFFF"/>
                </a:solidFill>
                <a:latin typeface="Trebuchet MS"/>
                <a:cs typeface="Trebuchet MS"/>
              </a:rPr>
              <a:t> </a:t>
            </a:r>
            <a:r>
              <a:rPr sz="1000" spc="-35" dirty="0">
                <a:solidFill>
                  <a:srgbClr val="FFFFFF"/>
                </a:solidFill>
                <a:latin typeface="Trebuchet MS"/>
                <a:cs typeface="Trebuchet MS"/>
              </a:rPr>
              <a:t>Yardi</a:t>
            </a:r>
            <a:r>
              <a:rPr sz="1000" spc="-30" dirty="0">
                <a:solidFill>
                  <a:srgbClr val="FFFFFF"/>
                </a:solidFill>
                <a:latin typeface="Trebuchet MS"/>
                <a:cs typeface="Trebuchet MS"/>
              </a:rPr>
              <a:t> </a:t>
            </a:r>
            <a:r>
              <a:rPr sz="1000" spc="50" dirty="0">
                <a:solidFill>
                  <a:srgbClr val="FFFFFF"/>
                </a:solidFill>
                <a:latin typeface="Trebuchet MS"/>
                <a:cs typeface="Trebuchet MS"/>
              </a:rPr>
              <a:t>ScAI </a:t>
            </a:r>
            <a:r>
              <a:rPr sz="1000" spc="-30" dirty="0">
                <a:solidFill>
                  <a:srgbClr val="FFFFFF"/>
                </a:solidFill>
                <a:latin typeface="Trebuchet MS"/>
                <a:cs typeface="Trebuchet MS"/>
              </a:rPr>
              <a:t>leverages</a:t>
            </a:r>
            <a:r>
              <a:rPr sz="1000" spc="-25" dirty="0">
                <a:solidFill>
                  <a:srgbClr val="FFFFFF"/>
                </a:solidFill>
                <a:latin typeface="Trebuchet MS"/>
                <a:cs typeface="Trebuchet MS"/>
              </a:rPr>
              <a:t> </a:t>
            </a:r>
            <a:r>
              <a:rPr sz="1000" spc="35" dirty="0">
                <a:solidFill>
                  <a:srgbClr val="FFFFFF"/>
                </a:solidFill>
                <a:latin typeface="Trebuchet MS"/>
                <a:cs typeface="Trebuchet MS"/>
              </a:rPr>
              <a:t>AI </a:t>
            </a:r>
            <a:r>
              <a:rPr sz="1000" spc="40" dirty="0">
                <a:solidFill>
                  <a:srgbClr val="FFFFFF"/>
                </a:solidFill>
                <a:latin typeface="Trebuchet MS"/>
                <a:cs typeface="Trebuchet MS"/>
              </a:rPr>
              <a:t> </a:t>
            </a:r>
            <a:r>
              <a:rPr sz="1000" spc="-20" dirty="0">
                <a:solidFill>
                  <a:srgbClr val="FFFFFF"/>
                </a:solidFill>
                <a:latin typeface="Trebuchet MS"/>
                <a:cs typeface="Trebuchet MS"/>
              </a:rPr>
              <a:t>algorithms </a:t>
            </a:r>
            <a:r>
              <a:rPr sz="1000" dirty="0">
                <a:solidFill>
                  <a:srgbClr val="FFFFFF"/>
                </a:solidFill>
                <a:latin typeface="Trebuchet MS"/>
                <a:cs typeface="Trebuchet MS"/>
              </a:rPr>
              <a:t>in </a:t>
            </a:r>
            <a:r>
              <a:rPr sz="1000" spc="-25" dirty="0">
                <a:solidFill>
                  <a:srgbClr val="FFFFFF"/>
                </a:solidFill>
                <a:latin typeface="Trebuchet MS"/>
                <a:cs typeface="Trebuchet MS"/>
              </a:rPr>
              <a:t>tandem </a:t>
            </a:r>
            <a:r>
              <a:rPr sz="1000" spc="-35" dirty="0">
                <a:solidFill>
                  <a:srgbClr val="FFFFFF"/>
                </a:solidFill>
                <a:latin typeface="Trebuchet MS"/>
                <a:cs typeface="Trebuchet MS"/>
              </a:rPr>
              <a:t>with</a:t>
            </a:r>
            <a:r>
              <a:rPr sz="1000" spc="229" dirty="0">
                <a:solidFill>
                  <a:srgbClr val="FFFFFF"/>
                </a:solidFill>
                <a:latin typeface="Trebuchet MS"/>
                <a:cs typeface="Trebuchet MS"/>
              </a:rPr>
              <a:t> </a:t>
            </a:r>
            <a:r>
              <a:rPr sz="1000" spc="-35" dirty="0">
                <a:solidFill>
                  <a:srgbClr val="FFFFFF"/>
                </a:solidFill>
                <a:latin typeface="Trebuchet MS"/>
                <a:cs typeface="Trebuchet MS"/>
              </a:rPr>
              <a:t>recent</a:t>
            </a:r>
            <a:r>
              <a:rPr sz="1000" spc="229" dirty="0">
                <a:solidFill>
                  <a:srgbClr val="FFFFFF"/>
                </a:solidFill>
                <a:latin typeface="Trebuchet MS"/>
                <a:cs typeface="Trebuchet MS"/>
              </a:rPr>
              <a:t> </a:t>
            </a:r>
            <a:r>
              <a:rPr sz="1000" spc="-15" dirty="0">
                <a:solidFill>
                  <a:srgbClr val="FFFFFF"/>
                </a:solidFill>
                <a:latin typeface="Trebuchet MS"/>
                <a:cs typeface="Trebuchet MS"/>
              </a:rPr>
              <a:t>advances </a:t>
            </a:r>
            <a:r>
              <a:rPr sz="1000" spc="-10" dirty="0">
                <a:solidFill>
                  <a:srgbClr val="FFFFFF"/>
                </a:solidFill>
                <a:latin typeface="Trebuchet MS"/>
                <a:cs typeface="Trebuchet MS"/>
              </a:rPr>
              <a:t> </a:t>
            </a:r>
            <a:r>
              <a:rPr sz="1000" dirty="0">
                <a:solidFill>
                  <a:srgbClr val="FFFFFF"/>
                </a:solidFill>
                <a:latin typeface="Trebuchet MS"/>
                <a:cs typeface="Trebuchet MS"/>
              </a:rPr>
              <a:t>in </a:t>
            </a:r>
            <a:r>
              <a:rPr sz="1000" spc="-30" dirty="0">
                <a:solidFill>
                  <a:srgbClr val="FFFFFF"/>
                </a:solidFill>
                <a:latin typeface="Trebuchet MS"/>
                <a:cs typeface="Trebuchet MS"/>
              </a:rPr>
              <a:t>formal </a:t>
            </a:r>
            <a:r>
              <a:rPr sz="1000" spc="-35" dirty="0">
                <a:solidFill>
                  <a:srgbClr val="FFFFFF"/>
                </a:solidFill>
                <a:latin typeface="Trebuchet MS"/>
                <a:cs typeface="Trebuchet MS"/>
              </a:rPr>
              <a:t>verification </a:t>
            </a:r>
            <a:r>
              <a:rPr sz="1000" spc="-25" dirty="0">
                <a:solidFill>
                  <a:srgbClr val="FFFFFF"/>
                </a:solidFill>
                <a:latin typeface="Trebuchet MS"/>
                <a:cs typeface="Trebuchet MS"/>
              </a:rPr>
              <a:t>tools </a:t>
            </a:r>
            <a:r>
              <a:rPr sz="1000" spc="-55" dirty="0">
                <a:solidFill>
                  <a:srgbClr val="FFFFFF"/>
                </a:solidFill>
                <a:latin typeface="Trebuchet MS"/>
                <a:cs typeface="Trebuchet MS"/>
              </a:rPr>
              <a:t>to</a:t>
            </a:r>
            <a:r>
              <a:rPr sz="1000" spc="-50" dirty="0">
                <a:solidFill>
                  <a:srgbClr val="FFFFFF"/>
                </a:solidFill>
                <a:latin typeface="Trebuchet MS"/>
                <a:cs typeface="Trebuchet MS"/>
              </a:rPr>
              <a:t> </a:t>
            </a:r>
            <a:r>
              <a:rPr sz="1000" spc="-25" dirty="0">
                <a:solidFill>
                  <a:srgbClr val="FFFFFF"/>
                </a:solidFill>
                <a:latin typeface="Trebuchet MS"/>
                <a:cs typeface="Trebuchet MS"/>
              </a:rPr>
              <a:t>automatically </a:t>
            </a:r>
            <a:r>
              <a:rPr sz="1000" spc="-20" dirty="0">
                <a:solidFill>
                  <a:srgbClr val="FFFFFF"/>
                </a:solidFill>
                <a:latin typeface="Trebuchet MS"/>
                <a:cs typeface="Trebuchet MS"/>
              </a:rPr>
              <a:t> </a:t>
            </a:r>
            <a:r>
              <a:rPr sz="1000" spc="-35" dirty="0">
                <a:solidFill>
                  <a:srgbClr val="FFFFFF"/>
                </a:solidFill>
                <a:latin typeface="Trebuchet MS"/>
                <a:cs typeface="Trebuchet MS"/>
              </a:rPr>
              <a:t>generate</a:t>
            </a:r>
            <a:r>
              <a:rPr sz="1000" spc="-30" dirty="0">
                <a:solidFill>
                  <a:srgbClr val="FFFFFF"/>
                </a:solidFill>
                <a:latin typeface="Trebuchet MS"/>
                <a:cs typeface="Trebuchet MS"/>
              </a:rPr>
              <a:t> </a:t>
            </a:r>
            <a:r>
              <a:rPr sz="1000" spc="-25" dirty="0">
                <a:solidFill>
                  <a:srgbClr val="FFFFFF"/>
                </a:solidFill>
                <a:latin typeface="Trebuchet MS"/>
                <a:cs typeface="Trebuchet MS"/>
              </a:rPr>
              <a:t>proofs</a:t>
            </a:r>
            <a:r>
              <a:rPr sz="1000" spc="-20" dirty="0">
                <a:solidFill>
                  <a:srgbClr val="FFFFFF"/>
                </a:solidFill>
                <a:latin typeface="Trebuchet MS"/>
                <a:cs typeface="Trebuchet MS"/>
              </a:rPr>
              <a:t> </a:t>
            </a:r>
            <a:r>
              <a:rPr sz="1000" spc="-40" dirty="0">
                <a:solidFill>
                  <a:srgbClr val="FFFFFF"/>
                </a:solidFill>
                <a:latin typeface="Trebuchet MS"/>
                <a:cs typeface="Trebuchet MS"/>
              </a:rPr>
              <a:t>of</a:t>
            </a:r>
            <a:r>
              <a:rPr sz="1000" spc="-35" dirty="0">
                <a:solidFill>
                  <a:srgbClr val="FFFFFF"/>
                </a:solidFill>
                <a:latin typeface="Trebuchet MS"/>
                <a:cs typeface="Trebuchet MS"/>
              </a:rPr>
              <a:t> </a:t>
            </a:r>
            <a:r>
              <a:rPr sz="1000" spc="-40" dirty="0">
                <a:solidFill>
                  <a:srgbClr val="FFFFFF"/>
                </a:solidFill>
                <a:latin typeface="Trebuchet MS"/>
                <a:cs typeface="Trebuchet MS"/>
              </a:rPr>
              <a:t>software</a:t>
            </a:r>
            <a:r>
              <a:rPr sz="1000" spc="-35" dirty="0">
                <a:solidFill>
                  <a:srgbClr val="FFFFFF"/>
                </a:solidFill>
                <a:latin typeface="Trebuchet MS"/>
                <a:cs typeface="Trebuchet MS"/>
              </a:rPr>
              <a:t> </a:t>
            </a:r>
            <a:r>
              <a:rPr sz="1000" spc="-20" dirty="0">
                <a:solidFill>
                  <a:srgbClr val="FFFFFF"/>
                </a:solidFill>
                <a:latin typeface="Trebuchet MS"/>
                <a:cs typeface="Trebuchet MS"/>
              </a:rPr>
              <a:t>correctness </a:t>
            </a:r>
            <a:r>
              <a:rPr sz="1000" spc="-15" dirty="0">
                <a:solidFill>
                  <a:srgbClr val="FFFFFF"/>
                </a:solidFill>
                <a:latin typeface="Trebuchet MS"/>
                <a:cs typeface="Trebuchet MS"/>
              </a:rPr>
              <a:t> </a:t>
            </a:r>
            <a:r>
              <a:rPr sz="1000" spc="-30" dirty="0">
                <a:solidFill>
                  <a:srgbClr val="FFFFFF"/>
                </a:solidFill>
                <a:latin typeface="Trebuchet MS"/>
                <a:cs typeface="Trebuchet MS"/>
              </a:rPr>
              <a:t>(defence)</a:t>
            </a:r>
            <a:r>
              <a:rPr sz="1000" spc="240" dirty="0">
                <a:solidFill>
                  <a:srgbClr val="FFFFFF"/>
                </a:solidFill>
                <a:latin typeface="Trebuchet MS"/>
                <a:cs typeface="Trebuchet MS"/>
              </a:rPr>
              <a:t> </a:t>
            </a:r>
            <a:r>
              <a:rPr sz="1000" spc="-10" dirty="0">
                <a:solidFill>
                  <a:srgbClr val="FFFFFF"/>
                </a:solidFill>
                <a:latin typeface="Trebuchet MS"/>
                <a:cs typeface="Trebuchet MS"/>
              </a:rPr>
              <a:t>and</a:t>
            </a:r>
            <a:r>
              <a:rPr sz="1000" spc="280" dirty="0">
                <a:solidFill>
                  <a:srgbClr val="FFFFFF"/>
                </a:solidFill>
                <a:latin typeface="Trebuchet MS"/>
                <a:cs typeface="Trebuchet MS"/>
              </a:rPr>
              <a:t> </a:t>
            </a:r>
            <a:r>
              <a:rPr sz="1000" spc="-25" dirty="0">
                <a:solidFill>
                  <a:srgbClr val="FFFFFF"/>
                </a:solidFill>
                <a:latin typeface="Trebuchet MS"/>
                <a:cs typeface="Trebuchet MS"/>
              </a:rPr>
              <a:t>automatically</a:t>
            </a:r>
            <a:r>
              <a:rPr sz="1000" spc="250" dirty="0">
                <a:solidFill>
                  <a:srgbClr val="FFFFFF"/>
                </a:solidFill>
                <a:latin typeface="Trebuchet MS"/>
                <a:cs typeface="Trebuchet MS"/>
              </a:rPr>
              <a:t> </a:t>
            </a:r>
            <a:r>
              <a:rPr sz="1000" spc="-30" dirty="0">
                <a:solidFill>
                  <a:srgbClr val="FFFFFF"/>
                </a:solidFill>
                <a:latin typeface="Trebuchet MS"/>
                <a:cs typeface="Trebuchet MS"/>
              </a:rPr>
              <a:t>identify</a:t>
            </a:r>
            <a:r>
              <a:rPr sz="1000" spc="245" dirty="0">
                <a:solidFill>
                  <a:srgbClr val="FFFFFF"/>
                </a:solidFill>
                <a:latin typeface="Trebuchet MS"/>
                <a:cs typeface="Trebuchet MS"/>
              </a:rPr>
              <a:t> </a:t>
            </a:r>
            <a:r>
              <a:rPr sz="1000" spc="10" dirty="0">
                <a:solidFill>
                  <a:srgbClr val="FFFFFF"/>
                </a:solidFill>
                <a:latin typeface="Trebuchet MS"/>
                <a:cs typeface="Trebuchet MS"/>
              </a:rPr>
              <a:t>bugs </a:t>
            </a:r>
            <a:r>
              <a:rPr sz="1000" spc="15" dirty="0">
                <a:solidFill>
                  <a:srgbClr val="FFFFFF"/>
                </a:solidFill>
                <a:latin typeface="Trebuchet MS"/>
                <a:cs typeface="Trebuchet MS"/>
              </a:rPr>
              <a:t> </a:t>
            </a:r>
            <a:r>
              <a:rPr sz="1000" dirty="0">
                <a:solidFill>
                  <a:srgbClr val="FFFFFF"/>
                </a:solidFill>
                <a:latin typeface="Trebuchet MS"/>
                <a:cs typeface="Trebuchet MS"/>
              </a:rPr>
              <a:t>in </a:t>
            </a:r>
            <a:r>
              <a:rPr sz="1000" spc="-20" dirty="0">
                <a:solidFill>
                  <a:srgbClr val="FFFFFF"/>
                </a:solidFill>
                <a:latin typeface="Trebuchet MS"/>
                <a:cs typeface="Trebuchet MS"/>
              </a:rPr>
              <a:t>existing </a:t>
            </a:r>
            <a:r>
              <a:rPr sz="1000" spc="-40" dirty="0">
                <a:solidFill>
                  <a:srgbClr val="FFFFFF"/>
                </a:solidFill>
                <a:latin typeface="Trebuchet MS"/>
                <a:cs typeface="Trebuchet MS"/>
              </a:rPr>
              <a:t>software</a:t>
            </a:r>
            <a:r>
              <a:rPr sz="1000" spc="-35" dirty="0">
                <a:solidFill>
                  <a:srgbClr val="FFFFFF"/>
                </a:solidFill>
                <a:latin typeface="Trebuchet MS"/>
                <a:cs typeface="Trebuchet MS"/>
              </a:rPr>
              <a:t> (attack).</a:t>
            </a:r>
            <a:r>
              <a:rPr sz="1000" spc="-30" dirty="0">
                <a:solidFill>
                  <a:srgbClr val="FFFFFF"/>
                </a:solidFill>
                <a:latin typeface="Trebuchet MS"/>
                <a:cs typeface="Trebuchet MS"/>
              </a:rPr>
              <a:t> </a:t>
            </a:r>
            <a:r>
              <a:rPr sz="1000" spc="-20" dirty="0">
                <a:solidFill>
                  <a:srgbClr val="FFFFFF"/>
                </a:solidFill>
                <a:latin typeface="Trebuchet MS"/>
                <a:cs typeface="Trebuchet MS"/>
              </a:rPr>
              <a:t>Our </a:t>
            </a:r>
            <a:r>
              <a:rPr sz="1000" spc="-45" dirty="0">
                <a:solidFill>
                  <a:srgbClr val="FFFFFF"/>
                </a:solidFill>
                <a:latin typeface="Trebuchet MS"/>
                <a:cs typeface="Trebuchet MS"/>
              </a:rPr>
              <a:t>work</a:t>
            </a:r>
            <a:r>
              <a:rPr sz="1000" spc="-40" dirty="0">
                <a:solidFill>
                  <a:srgbClr val="FFFFFF"/>
                </a:solidFill>
                <a:latin typeface="Trebuchet MS"/>
                <a:cs typeface="Trebuchet MS"/>
              </a:rPr>
              <a:t> </a:t>
            </a:r>
            <a:r>
              <a:rPr sz="1000" dirty="0">
                <a:solidFill>
                  <a:srgbClr val="FFFFFF"/>
                </a:solidFill>
                <a:latin typeface="Trebuchet MS"/>
                <a:cs typeface="Trebuchet MS"/>
              </a:rPr>
              <a:t>in </a:t>
            </a:r>
            <a:r>
              <a:rPr sz="1000" spc="5" dirty="0">
                <a:solidFill>
                  <a:srgbClr val="FFFFFF"/>
                </a:solidFill>
                <a:latin typeface="Trebuchet MS"/>
                <a:cs typeface="Trebuchet MS"/>
              </a:rPr>
              <a:t> </a:t>
            </a:r>
            <a:r>
              <a:rPr sz="1000" spc="-25" dirty="0">
                <a:solidFill>
                  <a:srgbClr val="FFFFFF"/>
                </a:solidFill>
                <a:latin typeface="Trebuchet MS"/>
                <a:cs typeface="Trebuchet MS"/>
              </a:rPr>
              <a:t>these</a:t>
            </a:r>
            <a:r>
              <a:rPr sz="1000" spc="-35" dirty="0">
                <a:solidFill>
                  <a:srgbClr val="FFFFFF"/>
                </a:solidFill>
                <a:latin typeface="Trebuchet MS"/>
                <a:cs typeface="Trebuchet MS"/>
              </a:rPr>
              <a:t> </a:t>
            </a:r>
            <a:r>
              <a:rPr sz="1000" spc="-25" dirty="0">
                <a:solidFill>
                  <a:srgbClr val="FFFFFF"/>
                </a:solidFill>
                <a:latin typeface="Trebuchet MS"/>
                <a:cs typeface="Trebuchet MS"/>
              </a:rPr>
              <a:t>areas</a:t>
            </a:r>
            <a:r>
              <a:rPr sz="1000" spc="-35" dirty="0">
                <a:solidFill>
                  <a:srgbClr val="FFFFFF"/>
                </a:solidFill>
                <a:latin typeface="Trebuchet MS"/>
                <a:cs typeface="Trebuchet MS"/>
              </a:rPr>
              <a:t> </a:t>
            </a:r>
            <a:r>
              <a:rPr sz="1000" spc="5" dirty="0">
                <a:solidFill>
                  <a:srgbClr val="FFFFFF"/>
                </a:solidFill>
                <a:latin typeface="Trebuchet MS"/>
                <a:cs typeface="Trebuchet MS"/>
              </a:rPr>
              <a:t>has</a:t>
            </a:r>
            <a:r>
              <a:rPr sz="1000" spc="-35" dirty="0">
                <a:solidFill>
                  <a:srgbClr val="FFFFFF"/>
                </a:solidFill>
                <a:latin typeface="Trebuchet MS"/>
                <a:cs typeface="Trebuchet MS"/>
              </a:rPr>
              <a:t> </a:t>
            </a:r>
            <a:r>
              <a:rPr sz="1000" spc="-25" dirty="0">
                <a:solidFill>
                  <a:srgbClr val="FFFFFF"/>
                </a:solidFill>
                <a:latin typeface="Trebuchet MS"/>
                <a:cs typeface="Trebuchet MS"/>
              </a:rPr>
              <a:t>been</a:t>
            </a:r>
            <a:r>
              <a:rPr sz="1000" spc="-35" dirty="0">
                <a:solidFill>
                  <a:srgbClr val="FFFFFF"/>
                </a:solidFill>
                <a:latin typeface="Trebuchet MS"/>
                <a:cs typeface="Trebuchet MS"/>
              </a:rPr>
              <a:t> </a:t>
            </a:r>
            <a:r>
              <a:rPr sz="1000" spc="-5" dirty="0">
                <a:solidFill>
                  <a:srgbClr val="FFFFFF"/>
                </a:solidFill>
                <a:latin typeface="Trebuchet MS"/>
                <a:cs typeface="Trebuchet MS"/>
              </a:rPr>
              <a:t>published</a:t>
            </a:r>
            <a:r>
              <a:rPr sz="1000" spc="-35" dirty="0">
                <a:solidFill>
                  <a:srgbClr val="FFFFFF"/>
                </a:solidFill>
                <a:latin typeface="Trebuchet MS"/>
                <a:cs typeface="Trebuchet MS"/>
              </a:rPr>
              <a:t> </a:t>
            </a:r>
            <a:r>
              <a:rPr sz="1000" spc="-45" dirty="0">
                <a:solidFill>
                  <a:srgbClr val="FFFFFF"/>
                </a:solidFill>
                <a:latin typeface="Trebuchet MS"/>
                <a:cs typeface="Trebuchet MS"/>
              </a:rPr>
              <a:t>at</a:t>
            </a:r>
            <a:r>
              <a:rPr sz="1000" spc="-35" dirty="0">
                <a:solidFill>
                  <a:srgbClr val="FFFFFF"/>
                </a:solidFill>
                <a:latin typeface="Trebuchet MS"/>
                <a:cs typeface="Trebuchet MS"/>
              </a:rPr>
              <a:t> </a:t>
            </a:r>
            <a:r>
              <a:rPr sz="1000" spc="-40" dirty="0">
                <a:solidFill>
                  <a:srgbClr val="FFFFFF"/>
                </a:solidFill>
                <a:latin typeface="Trebuchet MS"/>
                <a:cs typeface="Trebuchet MS"/>
              </a:rPr>
              <a:t>top-tier</a:t>
            </a:r>
            <a:r>
              <a:rPr sz="1000" spc="-30" dirty="0">
                <a:solidFill>
                  <a:srgbClr val="FFFFFF"/>
                </a:solidFill>
                <a:latin typeface="Trebuchet MS"/>
                <a:cs typeface="Trebuchet MS"/>
              </a:rPr>
              <a:t> </a:t>
            </a:r>
            <a:r>
              <a:rPr sz="1000" spc="70" dirty="0">
                <a:solidFill>
                  <a:srgbClr val="FFFFFF"/>
                </a:solidFill>
                <a:latin typeface="Trebuchet MS"/>
                <a:cs typeface="Trebuchet MS"/>
              </a:rPr>
              <a:t>CS </a:t>
            </a:r>
            <a:r>
              <a:rPr sz="1000" spc="-290" dirty="0">
                <a:solidFill>
                  <a:srgbClr val="FFFFFF"/>
                </a:solidFill>
                <a:latin typeface="Trebuchet MS"/>
                <a:cs typeface="Trebuchet MS"/>
              </a:rPr>
              <a:t> </a:t>
            </a:r>
            <a:r>
              <a:rPr sz="1000" spc="-25" dirty="0">
                <a:solidFill>
                  <a:srgbClr val="FFFFFF"/>
                </a:solidFill>
                <a:latin typeface="Trebuchet MS"/>
                <a:cs typeface="Trebuchet MS"/>
              </a:rPr>
              <a:t>conferences.</a:t>
            </a:r>
            <a:r>
              <a:rPr sz="1000" spc="-55" dirty="0">
                <a:solidFill>
                  <a:srgbClr val="FFFFFF"/>
                </a:solidFill>
                <a:latin typeface="Trebuchet MS"/>
                <a:cs typeface="Trebuchet MS"/>
              </a:rPr>
              <a:t> </a:t>
            </a:r>
            <a:r>
              <a:rPr sz="1000" spc="-25" dirty="0">
                <a:solidFill>
                  <a:srgbClr val="FFFFFF"/>
                </a:solidFill>
                <a:latin typeface="Trebuchet MS"/>
                <a:cs typeface="Trebuchet MS"/>
              </a:rPr>
              <a:t>Entrepreneurial</a:t>
            </a:r>
            <a:r>
              <a:rPr sz="1000" spc="-50" dirty="0">
                <a:solidFill>
                  <a:srgbClr val="FFFFFF"/>
                </a:solidFill>
                <a:latin typeface="Trebuchet MS"/>
                <a:cs typeface="Trebuchet MS"/>
              </a:rPr>
              <a:t> </a:t>
            </a:r>
            <a:r>
              <a:rPr sz="1000" spc="-35" dirty="0">
                <a:solidFill>
                  <a:srgbClr val="FFFFFF"/>
                </a:solidFill>
                <a:latin typeface="Trebuchet MS"/>
                <a:cs typeface="Trebuchet MS"/>
              </a:rPr>
              <a:t>efforts</a:t>
            </a:r>
            <a:r>
              <a:rPr sz="1000" spc="-55" dirty="0">
                <a:solidFill>
                  <a:srgbClr val="FFFFFF"/>
                </a:solidFill>
                <a:latin typeface="Trebuchet MS"/>
                <a:cs typeface="Trebuchet MS"/>
              </a:rPr>
              <a:t> </a:t>
            </a:r>
            <a:r>
              <a:rPr sz="1000" spc="-10" dirty="0">
                <a:solidFill>
                  <a:srgbClr val="FFFFFF"/>
                </a:solidFill>
                <a:latin typeface="Trebuchet MS"/>
                <a:cs typeface="Trebuchet MS"/>
              </a:rPr>
              <a:t>based</a:t>
            </a:r>
            <a:r>
              <a:rPr sz="1000" spc="-50" dirty="0">
                <a:solidFill>
                  <a:srgbClr val="FFFFFF"/>
                </a:solidFill>
                <a:latin typeface="Trebuchet MS"/>
                <a:cs typeface="Trebuchet MS"/>
              </a:rPr>
              <a:t> </a:t>
            </a:r>
            <a:r>
              <a:rPr sz="1000" spc="-15" dirty="0">
                <a:solidFill>
                  <a:srgbClr val="FFFFFF"/>
                </a:solidFill>
                <a:latin typeface="Trebuchet MS"/>
                <a:cs typeface="Trebuchet MS"/>
              </a:rPr>
              <a:t>on </a:t>
            </a:r>
            <a:r>
              <a:rPr sz="1000" spc="-290" dirty="0">
                <a:solidFill>
                  <a:srgbClr val="FFFFFF"/>
                </a:solidFill>
                <a:latin typeface="Trebuchet MS"/>
                <a:cs typeface="Trebuchet MS"/>
              </a:rPr>
              <a:t> </a:t>
            </a:r>
            <a:r>
              <a:rPr sz="1000" spc="-10" dirty="0">
                <a:solidFill>
                  <a:srgbClr val="FFFFFF"/>
                </a:solidFill>
                <a:latin typeface="Trebuchet MS"/>
                <a:cs typeface="Trebuchet MS"/>
              </a:rPr>
              <a:t>this </a:t>
            </a:r>
            <a:r>
              <a:rPr sz="1000" spc="-45" dirty="0">
                <a:solidFill>
                  <a:srgbClr val="FFFFFF"/>
                </a:solidFill>
                <a:latin typeface="Trebuchet MS"/>
                <a:cs typeface="Trebuchet MS"/>
              </a:rPr>
              <a:t>work are </a:t>
            </a:r>
            <a:r>
              <a:rPr sz="1000" spc="-10" dirty="0">
                <a:solidFill>
                  <a:srgbClr val="FFFFFF"/>
                </a:solidFill>
                <a:latin typeface="Trebuchet MS"/>
                <a:cs typeface="Trebuchet MS"/>
              </a:rPr>
              <a:t>also </a:t>
            </a:r>
            <a:r>
              <a:rPr sz="1000" spc="-20" dirty="0">
                <a:solidFill>
                  <a:srgbClr val="FFFFFF"/>
                </a:solidFill>
                <a:latin typeface="Trebuchet MS"/>
                <a:cs typeface="Trebuchet MS"/>
              </a:rPr>
              <a:t>ongoing, </a:t>
            </a:r>
            <a:r>
              <a:rPr sz="1000" dirty="0">
                <a:solidFill>
                  <a:srgbClr val="FFFFFF"/>
                </a:solidFill>
                <a:latin typeface="Trebuchet MS"/>
                <a:cs typeface="Trebuchet MS"/>
              </a:rPr>
              <a:t>in </a:t>
            </a:r>
            <a:r>
              <a:rPr sz="1000" spc="-25" dirty="0">
                <a:solidFill>
                  <a:srgbClr val="FFFFFF"/>
                </a:solidFill>
                <a:latin typeface="Trebuchet MS"/>
                <a:cs typeface="Trebuchet MS"/>
              </a:rPr>
              <a:t>collaboration </a:t>
            </a:r>
            <a:r>
              <a:rPr sz="1000" spc="-20" dirty="0">
                <a:solidFill>
                  <a:srgbClr val="FFFFFF"/>
                </a:solidFill>
                <a:latin typeface="Trebuchet MS"/>
                <a:cs typeface="Trebuchet MS"/>
              </a:rPr>
              <a:t> </a:t>
            </a:r>
            <a:r>
              <a:rPr sz="1000" spc="-35" dirty="0">
                <a:solidFill>
                  <a:srgbClr val="FFFFFF"/>
                </a:solidFill>
                <a:latin typeface="Trebuchet MS"/>
                <a:cs typeface="Trebuchet MS"/>
              </a:rPr>
              <a:t>with</a:t>
            </a:r>
            <a:r>
              <a:rPr sz="1000" spc="-5" dirty="0">
                <a:solidFill>
                  <a:srgbClr val="FFFFFF"/>
                </a:solidFill>
                <a:latin typeface="Trebuchet MS"/>
                <a:cs typeface="Trebuchet MS"/>
              </a:rPr>
              <a:t> </a:t>
            </a:r>
            <a:r>
              <a:rPr sz="1000" spc="5" dirty="0">
                <a:solidFill>
                  <a:srgbClr val="FFFFFF"/>
                </a:solidFill>
                <a:latin typeface="Trebuchet MS"/>
                <a:cs typeface="Trebuchet MS"/>
              </a:rPr>
              <a:t>Indian</a:t>
            </a:r>
            <a:r>
              <a:rPr sz="1000" spc="-5" dirty="0">
                <a:solidFill>
                  <a:srgbClr val="FFFFFF"/>
                </a:solidFill>
                <a:latin typeface="Trebuchet MS"/>
                <a:cs typeface="Trebuchet MS"/>
              </a:rPr>
              <a:t> </a:t>
            </a:r>
            <a:r>
              <a:rPr sz="1000" spc="-25" dirty="0">
                <a:solidFill>
                  <a:srgbClr val="FFFFFF"/>
                </a:solidFill>
                <a:latin typeface="Trebuchet MS"/>
                <a:cs typeface="Trebuchet MS"/>
              </a:rPr>
              <a:t>defence</a:t>
            </a:r>
            <a:r>
              <a:rPr sz="1000" dirty="0">
                <a:solidFill>
                  <a:srgbClr val="FFFFFF"/>
                </a:solidFill>
                <a:latin typeface="Trebuchet MS"/>
                <a:cs typeface="Trebuchet MS"/>
              </a:rPr>
              <a:t> </a:t>
            </a:r>
            <a:r>
              <a:rPr sz="1000" spc="-20" dirty="0">
                <a:solidFill>
                  <a:srgbClr val="FFFFFF"/>
                </a:solidFill>
                <a:latin typeface="Trebuchet MS"/>
                <a:cs typeface="Trebuchet MS"/>
              </a:rPr>
              <a:t>services.</a:t>
            </a:r>
            <a:endParaRPr sz="1000">
              <a:latin typeface="Trebuchet MS"/>
              <a:cs typeface="Trebuchet MS"/>
            </a:endParaRPr>
          </a:p>
        </p:txBody>
      </p:sp>
      <p:sp>
        <p:nvSpPr>
          <p:cNvPr id="10" name="object 10"/>
          <p:cNvSpPr txBox="1"/>
          <p:nvPr/>
        </p:nvSpPr>
        <p:spPr>
          <a:xfrm>
            <a:off x="707299" y="5917271"/>
            <a:ext cx="815975" cy="575945"/>
          </a:xfrm>
          <a:prstGeom prst="rect">
            <a:avLst/>
          </a:prstGeom>
        </p:spPr>
        <p:txBody>
          <a:bodyPr vert="horz" wrap="square" lIns="0" tIns="107314" rIns="0" bIns="0" rtlCol="0">
            <a:spAutoFit/>
          </a:bodyPr>
          <a:lstStyle/>
          <a:p>
            <a:pPr marL="12700">
              <a:lnSpc>
                <a:spcPct val="100000"/>
              </a:lnSpc>
              <a:spcBef>
                <a:spcPts val="844"/>
              </a:spcBef>
            </a:pPr>
            <a:r>
              <a:rPr sz="1600" b="1" spc="-45" dirty="0">
                <a:solidFill>
                  <a:srgbClr val="FFFFFF"/>
                </a:solidFill>
                <a:latin typeface="Verdana"/>
                <a:cs typeface="Verdana"/>
              </a:rPr>
              <a:t>F</a:t>
            </a:r>
            <a:r>
              <a:rPr sz="1600" b="1" spc="-80" dirty="0">
                <a:solidFill>
                  <a:srgbClr val="FFFFFF"/>
                </a:solidFill>
                <a:latin typeface="Verdana"/>
                <a:cs typeface="Verdana"/>
              </a:rPr>
              <a:t>a</a:t>
            </a:r>
            <a:r>
              <a:rPr sz="1600" b="1" spc="-45" dirty="0">
                <a:solidFill>
                  <a:srgbClr val="FFFFFF"/>
                </a:solidFill>
                <a:latin typeface="Verdana"/>
                <a:cs typeface="Verdana"/>
              </a:rPr>
              <a:t>cu</a:t>
            </a:r>
            <a:r>
              <a:rPr sz="1600" b="1" spc="35" dirty="0">
                <a:solidFill>
                  <a:srgbClr val="FFFFFF"/>
                </a:solidFill>
                <a:latin typeface="Verdana"/>
                <a:cs typeface="Verdana"/>
              </a:rPr>
              <a:t>l</a:t>
            </a:r>
            <a:r>
              <a:rPr sz="1600" b="1" spc="-55" dirty="0">
                <a:solidFill>
                  <a:srgbClr val="FFFFFF"/>
                </a:solidFill>
                <a:latin typeface="Verdana"/>
                <a:cs typeface="Verdana"/>
              </a:rPr>
              <a:t>t</a:t>
            </a:r>
            <a:r>
              <a:rPr sz="1600" b="1" spc="-85" dirty="0">
                <a:solidFill>
                  <a:srgbClr val="FFFFFF"/>
                </a:solidFill>
                <a:latin typeface="Verdana"/>
                <a:cs typeface="Verdana"/>
              </a:rPr>
              <a:t>y</a:t>
            </a:r>
            <a:endParaRPr sz="1600">
              <a:latin typeface="Verdana"/>
              <a:cs typeface="Verdana"/>
            </a:endParaRPr>
          </a:p>
          <a:p>
            <a:pPr marL="12700">
              <a:lnSpc>
                <a:spcPct val="100000"/>
              </a:lnSpc>
              <a:spcBef>
                <a:spcPts val="465"/>
              </a:spcBef>
            </a:pPr>
            <a:r>
              <a:rPr sz="1000" spc="-10" dirty="0">
                <a:solidFill>
                  <a:srgbClr val="FFFFFF"/>
                </a:solidFill>
                <a:latin typeface="Trebuchet MS"/>
                <a:cs typeface="Trebuchet MS"/>
              </a:rPr>
              <a:t>Sorav</a:t>
            </a:r>
            <a:r>
              <a:rPr sz="1000" spc="-30" dirty="0">
                <a:solidFill>
                  <a:srgbClr val="FFFFFF"/>
                </a:solidFill>
                <a:latin typeface="Trebuchet MS"/>
                <a:cs typeface="Trebuchet MS"/>
              </a:rPr>
              <a:t> </a:t>
            </a:r>
            <a:r>
              <a:rPr sz="1000" spc="10" dirty="0">
                <a:solidFill>
                  <a:srgbClr val="FFFFFF"/>
                </a:solidFill>
                <a:latin typeface="Trebuchet MS"/>
                <a:cs typeface="Trebuchet MS"/>
              </a:rPr>
              <a:t>Bansal</a:t>
            </a:r>
            <a:endParaRPr sz="1000">
              <a:latin typeface="Trebuchet MS"/>
              <a:cs typeface="Trebuchet MS"/>
            </a:endParaRPr>
          </a:p>
        </p:txBody>
      </p:sp>
      <p:sp>
        <p:nvSpPr>
          <p:cNvPr id="11" name="object 11"/>
          <p:cNvSpPr txBox="1"/>
          <p:nvPr/>
        </p:nvSpPr>
        <p:spPr>
          <a:xfrm>
            <a:off x="707299" y="6552027"/>
            <a:ext cx="1016635"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FFFFFF"/>
                </a:solidFill>
                <a:latin typeface="Trebuchet MS"/>
                <a:cs typeface="Trebuchet MS"/>
              </a:rPr>
              <a:t>Smruti</a:t>
            </a:r>
            <a:r>
              <a:rPr sz="1000" spc="-25" dirty="0">
                <a:solidFill>
                  <a:srgbClr val="FFFFFF"/>
                </a:solidFill>
                <a:latin typeface="Trebuchet MS"/>
                <a:cs typeface="Trebuchet MS"/>
              </a:rPr>
              <a:t> </a:t>
            </a:r>
            <a:r>
              <a:rPr sz="1000" spc="10" dirty="0">
                <a:solidFill>
                  <a:srgbClr val="FFFFFF"/>
                </a:solidFill>
                <a:latin typeface="Trebuchet MS"/>
                <a:cs typeface="Trebuchet MS"/>
              </a:rPr>
              <a:t>R.</a:t>
            </a:r>
            <a:r>
              <a:rPr sz="1000" spc="-25" dirty="0">
                <a:solidFill>
                  <a:srgbClr val="FFFFFF"/>
                </a:solidFill>
                <a:latin typeface="Trebuchet MS"/>
                <a:cs typeface="Trebuchet MS"/>
              </a:rPr>
              <a:t> </a:t>
            </a:r>
            <a:r>
              <a:rPr sz="1000" dirty="0">
                <a:solidFill>
                  <a:srgbClr val="FFFFFF"/>
                </a:solidFill>
                <a:latin typeface="Trebuchet MS"/>
                <a:cs typeface="Trebuchet MS"/>
              </a:rPr>
              <a:t>Sarangi</a:t>
            </a:r>
            <a:endParaRPr sz="1000">
              <a:latin typeface="Trebuchet MS"/>
              <a:cs typeface="Trebuchet MS"/>
            </a:endParaRPr>
          </a:p>
        </p:txBody>
      </p:sp>
      <p:sp>
        <p:nvSpPr>
          <p:cNvPr id="12" name="object 12"/>
          <p:cNvSpPr txBox="1"/>
          <p:nvPr/>
        </p:nvSpPr>
        <p:spPr>
          <a:xfrm>
            <a:off x="707299" y="6789136"/>
            <a:ext cx="600710"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FFFFFF"/>
                </a:solidFill>
                <a:latin typeface="Trebuchet MS"/>
                <a:cs typeface="Trebuchet MS"/>
              </a:rPr>
              <a:t>Kolin</a:t>
            </a:r>
            <a:r>
              <a:rPr sz="1000" spc="-65" dirty="0">
                <a:solidFill>
                  <a:srgbClr val="FFFFFF"/>
                </a:solidFill>
                <a:latin typeface="Trebuchet MS"/>
                <a:cs typeface="Trebuchet MS"/>
              </a:rPr>
              <a:t> </a:t>
            </a:r>
            <a:r>
              <a:rPr sz="1000" spc="5" dirty="0">
                <a:solidFill>
                  <a:srgbClr val="FFFFFF"/>
                </a:solidFill>
                <a:latin typeface="Trebuchet MS"/>
                <a:cs typeface="Trebuchet MS"/>
              </a:rPr>
              <a:t>Paul</a:t>
            </a:r>
            <a:endParaRPr sz="1000">
              <a:latin typeface="Trebuchet MS"/>
              <a:cs typeface="Trebuchet MS"/>
            </a:endParaRPr>
          </a:p>
        </p:txBody>
      </p:sp>
      <p:sp>
        <p:nvSpPr>
          <p:cNvPr id="13" name="object 13"/>
          <p:cNvSpPr txBox="1"/>
          <p:nvPr/>
        </p:nvSpPr>
        <p:spPr>
          <a:xfrm>
            <a:off x="707299" y="7026245"/>
            <a:ext cx="805180" cy="177800"/>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FFFFFF"/>
                </a:solidFill>
                <a:latin typeface="Trebuchet MS"/>
                <a:cs typeface="Trebuchet MS"/>
              </a:rPr>
              <a:t>Rijurekha </a:t>
            </a:r>
            <a:r>
              <a:rPr sz="1000" spc="30" dirty="0">
                <a:solidFill>
                  <a:srgbClr val="FFFFFF"/>
                </a:solidFill>
                <a:latin typeface="Trebuchet MS"/>
                <a:cs typeface="Trebuchet MS"/>
              </a:rPr>
              <a:t>Sen</a:t>
            </a:r>
            <a:endParaRPr sz="1000">
              <a:latin typeface="Trebuchet MS"/>
              <a:cs typeface="Trebuchet MS"/>
            </a:endParaRPr>
          </a:p>
        </p:txBody>
      </p:sp>
      <p:sp>
        <p:nvSpPr>
          <p:cNvPr id="14" name="object 14"/>
          <p:cNvSpPr txBox="1"/>
          <p:nvPr/>
        </p:nvSpPr>
        <p:spPr>
          <a:xfrm>
            <a:off x="3433700" y="3985144"/>
            <a:ext cx="1407795" cy="550545"/>
          </a:xfrm>
          <a:prstGeom prst="rect">
            <a:avLst/>
          </a:prstGeom>
        </p:spPr>
        <p:txBody>
          <a:bodyPr vert="horz" wrap="square" lIns="0" tIns="12700" rIns="0" bIns="0" rtlCol="0">
            <a:spAutoFit/>
          </a:bodyPr>
          <a:lstStyle/>
          <a:p>
            <a:pPr marL="12700">
              <a:lnSpc>
                <a:spcPct val="100000"/>
              </a:lnSpc>
              <a:spcBef>
                <a:spcPts val="100"/>
              </a:spcBef>
            </a:pPr>
            <a:r>
              <a:rPr sz="1600" b="1" spc="-135" dirty="0">
                <a:latin typeface="Verdana"/>
                <a:cs typeface="Verdana"/>
              </a:rPr>
              <a:t>Im</a:t>
            </a:r>
            <a:r>
              <a:rPr sz="1600" b="1" spc="-130" dirty="0">
                <a:latin typeface="Verdana"/>
                <a:cs typeface="Verdana"/>
              </a:rPr>
              <a:t>p</a:t>
            </a:r>
            <a:r>
              <a:rPr sz="1600" b="1" spc="-80" dirty="0">
                <a:latin typeface="Verdana"/>
                <a:cs typeface="Verdana"/>
              </a:rPr>
              <a:t>a</a:t>
            </a:r>
            <a:r>
              <a:rPr sz="1600" b="1" spc="10" dirty="0">
                <a:latin typeface="Verdana"/>
                <a:cs typeface="Verdana"/>
              </a:rPr>
              <a:t>c</a:t>
            </a:r>
            <a:r>
              <a:rPr sz="1600" b="1" spc="-35" dirty="0">
                <a:latin typeface="Verdana"/>
                <a:cs typeface="Verdana"/>
              </a:rPr>
              <a:t>t</a:t>
            </a:r>
            <a:r>
              <a:rPr sz="1600" b="1" spc="-95" dirty="0">
                <a:latin typeface="Verdana"/>
                <a:cs typeface="Verdana"/>
              </a:rPr>
              <a:t> </a:t>
            </a:r>
            <a:r>
              <a:rPr sz="1600" b="1" spc="-110" dirty="0">
                <a:latin typeface="Verdana"/>
                <a:cs typeface="Verdana"/>
              </a:rPr>
              <a:t>a</a:t>
            </a:r>
            <a:r>
              <a:rPr sz="1600" b="1" spc="-95" dirty="0">
                <a:latin typeface="Verdana"/>
                <a:cs typeface="Verdana"/>
              </a:rPr>
              <a:t>r</a:t>
            </a:r>
            <a:r>
              <a:rPr sz="1600" b="1" spc="-80" dirty="0">
                <a:latin typeface="Verdana"/>
                <a:cs typeface="Verdana"/>
              </a:rPr>
              <a:t>e</a:t>
            </a:r>
            <a:r>
              <a:rPr sz="1600" b="1" spc="-95" dirty="0">
                <a:latin typeface="Verdana"/>
                <a:cs typeface="Verdana"/>
              </a:rPr>
              <a:t>as</a:t>
            </a:r>
            <a:endParaRPr sz="1600">
              <a:latin typeface="Verdana"/>
              <a:cs typeface="Verdana"/>
            </a:endParaRPr>
          </a:p>
          <a:p>
            <a:pPr marL="12700">
              <a:lnSpc>
                <a:spcPct val="100000"/>
              </a:lnSpc>
              <a:spcBef>
                <a:spcPts val="1010"/>
              </a:spcBef>
            </a:pPr>
            <a:r>
              <a:rPr sz="1000" spc="-10" dirty="0">
                <a:latin typeface="Trebuchet MS"/>
                <a:cs typeface="Trebuchet MS"/>
              </a:rPr>
              <a:t>Security</a:t>
            </a:r>
            <a:endParaRPr sz="1000">
              <a:latin typeface="Trebuchet MS"/>
              <a:cs typeface="Trebuchet MS"/>
            </a:endParaRPr>
          </a:p>
        </p:txBody>
      </p:sp>
      <p:sp>
        <p:nvSpPr>
          <p:cNvPr id="15" name="object 15"/>
          <p:cNvSpPr txBox="1"/>
          <p:nvPr/>
        </p:nvSpPr>
        <p:spPr>
          <a:xfrm>
            <a:off x="3433735" y="4594830"/>
            <a:ext cx="582930" cy="177800"/>
          </a:xfrm>
          <a:prstGeom prst="rect">
            <a:avLst/>
          </a:prstGeom>
        </p:spPr>
        <p:txBody>
          <a:bodyPr vert="horz" wrap="square" lIns="0" tIns="12700" rIns="0" bIns="0" rtlCol="0">
            <a:spAutoFit/>
          </a:bodyPr>
          <a:lstStyle/>
          <a:p>
            <a:pPr marL="12700">
              <a:lnSpc>
                <a:spcPct val="100000"/>
              </a:lnSpc>
              <a:spcBef>
                <a:spcPts val="100"/>
              </a:spcBef>
            </a:pPr>
            <a:r>
              <a:rPr sz="1000" spc="-15" dirty="0">
                <a:latin typeface="Trebuchet MS"/>
                <a:cs typeface="Trebuchet MS"/>
              </a:rPr>
              <a:t>Reliability</a:t>
            </a:r>
            <a:endParaRPr sz="1000">
              <a:latin typeface="Trebuchet MS"/>
              <a:cs typeface="Trebuchet MS"/>
            </a:endParaRPr>
          </a:p>
        </p:txBody>
      </p:sp>
      <p:sp>
        <p:nvSpPr>
          <p:cNvPr id="16" name="object 16"/>
          <p:cNvSpPr txBox="1"/>
          <p:nvPr/>
        </p:nvSpPr>
        <p:spPr>
          <a:xfrm>
            <a:off x="3433735" y="4831939"/>
            <a:ext cx="477520" cy="177800"/>
          </a:xfrm>
          <a:prstGeom prst="rect">
            <a:avLst/>
          </a:prstGeom>
        </p:spPr>
        <p:txBody>
          <a:bodyPr vert="horz" wrap="square" lIns="0" tIns="12700" rIns="0" bIns="0" rtlCol="0">
            <a:spAutoFit/>
          </a:bodyPr>
          <a:lstStyle/>
          <a:p>
            <a:pPr marL="12700">
              <a:lnSpc>
                <a:spcPct val="100000"/>
              </a:lnSpc>
              <a:spcBef>
                <a:spcPts val="100"/>
              </a:spcBef>
            </a:pPr>
            <a:r>
              <a:rPr sz="1000" spc="-15" dirty="0">
                <a:latin typeface="Trebuchet MS"/>
                <a:cs typeface="Trebuchet MS"/>
              </a:rPr>
              <a:t>Defence</a:t>
            </a:r>
            <a:endParaRPr sz="1000">
              <a:latin typeface="Trebuchet MS"/>
              <a:cs typeface="Trebuchet MS"/>
            </a:endParaRPr>
          </a:p>
        </p:txBody>
      </p:sp>
      <p:grpSp>
        <p:nvGrpSpPr>
          <p:cNvPr id="17" name="object 17"/>
          <p:cNvGrpSpPr/>
          <p:nvPr/>
        </p:nvGrpSpPr>
        <p:grpSpPr>
          <a:xfrm>
            <a:off x="716824" y="4990826"/>
            <a:ext cx="2303145" cy="2269490"/>
            <a:chOff x="716824" y="4990826"/>
            <a:chExt cx="2303145" cy="2269490"/>
          </a:xfrm>
        </p:grpSpPr>
        <p:sp>
          <p:nvSpPr>
            <p:cNvPr id="18" name="object 18"/>
            <p:cNvSpPr/>
            <p:nvPr/>
          </p:nvSpPr>
          <p:spPr>
            <a:xfrm>
              <a:off x="719999" y="4994001"/>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9" name="object 19"/>
            <p:cNvSpPr/>
            <p:nvPr/>
          </p:nvSpPr>
          <p:spPr>
            <a:xfrm>
              <a:off x="719999" y="6536928"/>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0" name="object 20"/>
            <p:cNvSpPr/>
            <p:nvPr/>
          </p:nvSpPr>
          <p:spPr>
            <a:xfrm>
              <a:off x="719999" y="5242826"/>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1" name="object 21"/>
            <p:cNvSpPr/>
            <p:nvPr/>
          </p:nvSpPr>
          <p:spPr>
            <a:xfrm>
              <a:off x="719999" y="5491652"/>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2" name="object 22"/>
            <p:cNvSpPr/>
            <p:nvPr/>
          </p:nvSpPr>
          <p:spPr>
            <a:xfrm>
              <a:off x="719999" y="5717783"/>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3" name="object 23"/>
            <p:cNvSpPr/>
            <p:nvPr/>
          </p:nvSpPr>
          <p:spPr>
            <a:xfrm>
              <a:off x="719999" y="6785753"/>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4" name="object 24"/>
            <p:cNvSpPr/>
            <p:nvPr/>
          </p:nvSpPr>
          <p:spPr>
            <a:xfrm>
              <a:off x="719999" y="7017952"/>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5" name="object 25"/>
            <p:cNvSpPr/>
            <p:nvPr/>
          </p:nvSpPr>
          <p:spPr>
            <a:xfrm>
              <a:off x="719999" y="7256933"/>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grpSp>
      <p:pic>
        <p:nvPicPr>
          <p:cNvPr id="26" name="object 26"/>
          <p:cNvPicPr/>
          <p:nvPr/>
        </p:nvPicPr>
        <p:blipFill>
          <a:blip r:embed="rId3" cstate="print"/>
          <a:stretch>
            <a:fillRect/>
          </a:stretch>
        </p:blipFill>
        <p:spPr>
          <a:xfrm>
            <a:off x="3443998" y="965141"/>
            <a:ext cx="3608400" cy="2711661"/>
          </a:xfrm>
          <a:prstGeom prst="rect">
            <a:avLst/>
          </a:prstGeom>
        </p:spPr>
      </p:pic>
      <p:pic>
        <p:nvPicPr>
          <p:cNvPr id="27" name="object 27"/>
          <p:cNvPicPr/>
          <p:nvPr/>
        </p:nvPicPr>
        <p:blipFill>
          <a:blip r:embed="rId4" cstate="print"/>
          <a:stretch>
            <a:fillRect/>
          </a:stretch>
        </p:blipFill>
        <p:spPr>
          <a:xfrm>
            <a:off x="3443998" y="5340197"/>
            <a:ext cx="3608400" cy="2711653"/>
          </a:xfrm>
          <a:prstGeom prst="rect">
            <a:avLst/>
          </a:prstGeom>
        </p:spPr>
      </p:pic>
      <p:sp>
        <p:nvSpPr>
          <p:cNvPr id="28" name="object 28"/>
          <p:cNvSpPr/>
          <p:nvPr/>
        </p:nvSpPr>
        <p:spPr>
          <a:xfrm>
            <a:off x="3443999" y="4570920"/>
            <a:ext cx="2448560" cy="0"/>
          </a:xfrm>
          <a:custGeom>
            <a:avLst/>
            <a:gdLst/>
            <a:ahLst/>
            <a:cxnLst/>
            <a:rect l="l" t="t" r="r" b="b"/>
            <a:pathLst>
              <a:path w="2448560">
                <a:moveTo>
                  <a:pt x="0" y="0"/>
                </a:moveTo>
                <a:lnTo>
                  <a:pt x="2448001" y="0"/>
                </a:lnTo>
              </a:path>
            </a:pathLst>
          </a:custGeom>
          <a:ln w="6350">
            <a:solidFill>
              <a:srgbClr val="000000"/>
            </a:solidFill>
          </a:ln>
        </p:spPr>
        <p:txBody>
          <a:bodyPr wrap="square" lIns="0" tIns="0" rIns="0" bIns="0" rtlCol="0"/>
          <a:lstStyle/>
          <a:p>
            <a:endParaRPr/>
          </a:p>
        </p:txBody>
      </p:sp>
      <p:sp>
        <p:nvSpPr>
          <p:cNvPr id="29" name="object 29"/>
          <p:cNvSpPr/>
          <p:nvPr/>
        </p:nvSpPr>
        <p:spPr>
          <a:xfrm>
            <a:off x="3443999" y="4804921"/>
            <a:ext cx="2448560" cy="0"/>
          </a:xfrm>
          <a:custGeom>
            <a:avLst/>
            <a:gdLst/>
            <a:ahLst/>
            <a:cxnLst/>
            <a:rect l="l" t="t" r="r" b="b"/>
            <a:pathLst>
              <a:path w="2448560">
                <a:moveTo>
                  <a:pt x="0" y="0"/>
                </a:moveTo>
                <a:lnTo>
                  <a:pt x="2448001" y="0"/>
                </a:lnTo>
              </a:path>
            </a:pathLst>
          </a:custGeom>
          <a:ln w="6350">
            <a:solidFill>
              <a:srgbClr val="000000"/>
            </a:solidFill>
          </a:ln>
        </p:spPr>
        <p:txBody>
          <a:bodyPr wrap="square" lIns="0" tIns="0" rIns="0" bIns="0" rtlCol="0"/>
          <a:lstStyle/>
          <a:p>
            <a:endParaRPr/>
          </a:p>
        </p:txBody>
      </p:sp>
      <p:sp>
        <p:nvSpPr>
          <p:cNvPr id="30" name="object 30"/>
          <p:cNvSpPr/>
          <p:nvPr/>
        </p:nvSpPr>
        <p:spPr>
          <a:xfrm>
            <a:off x="3443999" y="5038923"/>
            <a:ext cx="2448560" cy="0"/>
          </a:xfrm>
          <a:custGeom>
            <a:avLst/>
            <a:gdLst/>
            <a:ahLst/>
            <a:cxnLst/>
            <a:rect l="l" t="t" r="r" b="b"/>
            <a:pathLst>
              <a:path w="2448560">
                <a:moveTo>
                  <a:pt x="0" y="0"/>
                </a:moveTo>
                <a:lnTo>
                  <a:pt x="2448001" y="0"/>
                </a:lnTo>
              </a:path>
            </a:pathLst>
          </a:custGeom>
          <a:ln w="6350">
            <a:solidFill>
              <a:srgbClr val="000000"/>
            </a:solidFill>
          </a:ln>
        </p:spPr>
        <p:txBody>
          <a:bodyPr wrap="square" lIns="0" tIns="0" rIns="0" bIns="0" rtlCol="0"/>
          <a:lstStyle/>
          <a:p>
            <a:endParaRPr/>
          </a:p>
        </p:txBody>
      </p:sp>
      <p:sp>
        <p:nvSpPr>
          <p:cNvPr id="31" name="object 31"/>
          <p:cNvSpPr txBox="1"/>
          <p:nvPr/>
        </p:nvSpPr>
        <p:spPr>
          <a:xfrm>
            <a:off x="707299" y="9455923"/>
            <a:ext cx="2118360" cy="162560"/>
          </a:xfrm>
          <a:prstGeom prst="rect">
            <a:avLst/>
          </a:prstGeom>
        </p:spPr>
        <p:txBody>
          <a:bodyPr vert="horz" wrap="square" lIns="0" tIns="12700" rIns="0" bIns="0" rtlCol="0">
            <a:spAutoFit/>
          </a:bodyPr>
          <a:lstStyle/>
          <a:p>
            <a:pPr marL="12700">
              <a:lnSpc>
                <a:spcPct val="100000"/>
              </a:lnSpc>
              <a:spcBef>
                <a:spcPts val="100"/>
              </a:spcBef>
              <a:tabLst>
                <a:tab pos="282575" algn="l"/>
              </a:tabLst>
            </a:pPr>
            <a:r>
              <a:rPr sz="900" b="1" spc="-25" dirty="0">
                <a:solidFill>
                  <a:srgbClr val="FFFFFF"/>
                </a:solidFill>
                <a:latin typeface="Tahoma"/>
                <a:cs typeface="Tahoma"/>
              </a:rPr>
              <a:t>22	</a:t>
            </a:r>
            <a:r>
              <a:rPr sz="900" spc="-30" dirty="0">
                <a:solidFill>
                  <a:srgbClr val="FFFFFF"/>
                </a:solidFill>
                <a:latin typeface="Trebuchet MS"/>
                <a:cs typeface="Trebuchet MS"/>
              </a:rPr>
              <a:t>Yardi</a:t>
            </a:r>
            <a:r>
              <a:rPr sz="900" spc="-5" dirty="0">
                <a:solidFill>
                  <a:srgbClr val="FFFFFF"/>
                </a:solidFill>
                <a:latin typeface="Trebuchet MS"/>
                <a:cs typeface="Trebuchet MS"/>
              </a:rPr>
              <a:t> </a:t>
            </a:r>
            <a:r>
              <a:rPr sz="900" spc="5" dirty="0">
                <a:solidFill>
                  <a:srgbClr val="FFFFFF"/>
                </a:solidFill>
                <a:latin typeface="Trebuchet MS"/>
                <a:cs typeface="Trebuchet MS"/>
              </a:rPr>
              <a:t>School</a:t>
            </a:r>
            <a:r>
              <a:rPr sz="900" spc="-5" dirty="0">
                <a:solidFill>
                  <a:srgbClr val="FFFFFF"/>
                </a:solidFill>
                <a:latin typeface="Trebuchet MS"/>
                <a:cs typeface="Trebuchet MS"/>
              </a:rPr>
              <a:t> </a:t>
            </a:r>
            <a:r>
              <a:rPr sz="900" spc="-35" dirty="0">
                <a:solidFill>
                  <a:srgbClr val="FFFFFF"/>
                </a:solidFill>
                <a:latin typeface="Trebuchet MS"/>
                <a:cs typeface="Trebuchet MS"/>
              </a:rPr>
              <a:t>of</a:t>
            </a:r>
            <a:r>
              <a:rPr sz="900" dirty="0">
                <a:solidFill>
                  <a:srgbClr val="FFFFFF"/>
                </a:solidFill>
                <a:latin typeface="Trebuchet MS"/>
                <a:cs typeface="Trebuchet MS"/>
              </a:rPr>
              <a:t> </a:t>
            </a:r>
            <a:r>
              <a:rPr sz="900" spc="-25" dirty="0">
                <a:solidFill>
                  <a:srgbClr val="FFFFFF"/>
                </a:solidFill>
                <a:latin typeface="Trebuchet MS"/>
                <a:cs typeface="Trebuchet MS"/>
              </a:rPr>
              <a:t>Artificial</a:t>
            </a:r>
            <a:r>
              <a:rPr sz="900" spc="-5" dirty="0">
                <a:solidFill>
                  <a:srgbClr val="FFFFFF"/>
                </a:solidFill>
                <a:latin typeface="Trebuchet MS"/>
                <a:cs typeface="Trebuchet MS"/>
              </a:rPr>
              <a:t> </a:t>
            </a:r>
            <a:r>
              <a:rPr sz="900" spc="-15" dirty="0">
                <a:solidFill>
                  <a:srgbClr val="FFFFFF"/>
                </a:solidFill>
                <a:latin typeface="Trebuchet MS"/>
                <a:cs typeface="Trebuchet MS"/>
              </a:rPr>
              <a:t>Intelligence</a:t>
            </a:r>
            <a:endParaRPr sz="900">
              <a:latin typeface="Trebuchet MS"/>
              <a:cs typeface="Trebuchet MS"/>
            </a:endParaRPr>
          </a:p>
        </p:txBody>
      </p:sp>
      <p:sp>
        <p:nvSpPr>
          <p:cNvPr id="32" name="object 32"/>
          <p:cNvSpPr/>
          <p:nvPr/>
        </p:nvSpPr>
        <p:spPr>
          <a:xfrm>
            <a:off x="911699" y="9498600"/>
            <a:ext cx="0" cy="134620"/>
          </a:xfrm>
          <a:custGeom>
            <a:avLst/>
            <a:gdLst/>
            <a:ahLst/>
            <a:cxnLst/>
            <a:rect l="l" t="t" r="r" b="b"/>
            <a:pathLst>
              <a:path h="134620">
                <a:moveTo>
                  <a:pt x="0" y="0"/>
                </a:moveTo>
                <a:lnTo>
                  <a:pt x="0" y="134099"/>
                </a:lnTo>
              </a:path>
            </a:pathLst>
          </a:custGeom>
          <a:ln w="6350">
            <a:solidFill>
              <a:srgbClr val="FFFFFF"/>
            </a:solidFill>
          </a:ln>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3434397" cy="10058400"/>
          </a:xfrm>
          <a:prstGeom prst="rect">
            <a:avLst/>
          </a:prstGeom>
        </p:spPr>
      </p:pic>
      <p:sp>
        <p:nvSpPr>
          <p:cNvPr id="3" name="object 3"/>
          <p:cNvSpPr txBox="1">
            <a:spLocks noGrp="1"/>
          </p:cNvSpPr>
          <p:nvPr>
            <p:ph type="title"/>
          </p:nvPr>
        </p:nvSpPr>
        <p:spPr>
          <a:xfrm>
            <a:off x="707299" y="785851"/>
            <a:ext cx="2555240" cy="415290"/>
          </a:xfrm>
          <a:prstGeom prst="rect">
            <a:avLst/>
          </a:prstGeom>
        </p:spPr>
        <p:txBody>
          <a:bodyPr vert="horz" wrap="square" lIns="0" tIns="13335" rIns="0" bIns="0" rtlCol="0">
            <a:spAutoFit/>
          </a:bodyPr>
          <a:lstStyle/>
          <a:p>
            <a:pPr marL="12700">
              <a:lnSpc>
                <a:spcPct val="100000"/>
              </a:lnSpc>
              <a:spcBef>
                <a:spcPts val="105"/>
              </a:spcBef>
            </a:pPr>
            <a:r>
              <a:rPr sz="2550" spc="-195" dirty="0"/>
              <a:t>T</a:t>
            </a:r>
            <a:r>
              <a:rPr sz="2550" spc="-190" dirty="0"/>
              <a:t>r</a:t>
            </a:r>
            <a:r>
              <a:rPr sz="2550" spc="-105" dirty="0"/>
              <a:t>anspo</a:t>
            </a:r>
            <a:r>
              <a:rPr sz="2550" spc="-45" dirty="0"/>
              <a:t>r</a:t>
            </a:r>
            <a:r>
              <a:rPr sz="2550" spc="-80" dirty="0"/>
              <a:t>tation</a:t>
            </a:r>
            <a:endParaRPr sz="2550"/>
          </a:p>
        </p:txBody>
      </p:sp>
      <p:sp>
        <p:nvSpPr>
          <p:cNvPr id="4" name="object 4"/>
          <p:cNvSpPr txBox="1"/>
          <p:nvPr/>
        </p:nvSpPr>
        <p:spPr>
          <a:xfrm>
            <a:off x="725900" y="3801914"/>
            <a:ext cx="1768475" cy="533400"/>
          </a:xfrm>
          <a:prstGeom prst="rect">
            <a:avLst/>
          </a:prstGeom>
        </p:spPr>
        <p:txBody>
          <a:bodyPr vert="horz" wrap="square" lIns="0" tIns="81280" rIns="0" bIns="0" rtlCol="0">
            <a:spAutoFit/>
          </a:bodyPr>
          <a:lstStyle/>
          <a:p>
            <a:pPr marL="12700">
              <a:lnSpc>
                <a:spcPct val="100000"/>
              </a:lnSpc>
              <a:spcBef>
                <a:spcPts val="640"/>
              </a:spcBef>
            </a:pPr>
            <a:r>
              <a:rPr sz="1600" b="1" spc="-90" dirty="0">
                <a:solidFill>
                  <a:srgbClr val="FFFFFF"/>
                </a:solidFill>
                <a:latin typeface="Verdana"/>
                <a:cs typeface="Verdana"/>
              </a:rPr>
              <a:t>K</a:t>
            </a:r>
            <a:r>
              <a:rPr sz="1600" b="1" spc="-75" dirty="0">
                <a:solidFill>
                  <a:srgbClr val="FFFFFF"/>
                </a:solidFill>
                <a:latin typeface="Verdana"/>
                <a:cs typeface="Verdana"/>
              </a:rPr>
              <a:t>e</a:t>
            </a:r>
            <a:r>
              <a:rPr sz="1600" b="1" spc="-85" dirty="0">
                <a:solidFill>
                  <a:srgbClr val="FFFFFF"/>
                </a:solidFill>
                <a:latin typeface="Verdana"/>
                <a:cs typeface="Verdana"/>
              </a:rPr>
              <a:t>y</a:t>
            </a:r>
            <a:r>
              <a:rPr sz="1600" b="1" spc="-95" dirty="0">
                <a:solidFill>
                  <a:srgbClr val="FFFFFF"/>
                </a:solidFill>
                <a:latin typeface="Verdana"/>
                <a:cs typeface="Verdana"/>
              </a:rPr>
              <a:t> </a:t>
            </a:r>
            <a:r>
              <a:rPr sz="1600" b="1" spc="-30" dirty="0">
                <a:solidFill>
                  <a:srgbClr val="FFFFFF"/>
                </a:solidFill>
                <a:latin typeface="Verdana"/>
                <a:cs typeface="Verdana"/>
              </a:rPr>
              <a:t>Be</a:t>
            </a:r>
            <a:r>
              <a:rPr sz="1600" b="1" spc="-25" dirty="0">
                <a:solidFill>
                  <a:srgbClr val="FFFFFF"/>
                </a:solidFill>
                <a:latin typeface="Verdana"/>
                <a:cs typeface="Verdana"/>
              </a:rPr>
              <a:t>n</a:t>
            </a:r>
            <a:r>
              <a:rPr sz="1600" b="1" spc="-70" dirty="0">
                <a:solidFill>
                  <a:srgbClr val="FFFFFF"/>
                </a:solidFill>
                <a:latin typeface="Verdana"/>
                <a:cs typeface="Verdana"/>
              </a:rPr>
              <a:t>e</a:t>
            </a:r>
            <a:r>
              <a:rPr sz="1600" b="1" spc="-65" dirty="0">
                <a:solidFill>
                  <a:srgbClr val="FFFFFF"/>
                </a:solidFill>
                <a:latin typeface="Verdana"/>
                <a:cs typeface="Verdana"/>
              </a:rPr>
              <a:t>f</a:t>
            </a:r>
            <a:r>
              <a:rPr sz="1600" b="1" spc="-80" dirty="0">
                <a:solidFill>
                  <a:srgbClr val="FFFFFF"/>
                </a:solidFill>
                <a:latin typeface="Verdana"/>
                <a:cs typeface="Verdana"/>
              </a:rPr>
              <a:t>a</a:t>
            </a:r>
            <a:r>
              <a:rPr sz="1600" b="1" spc="10" dirty="0">
                <a:solidFill>
                  <a:srgbClr val="FFFFFF"/>
                </a:solidFill>
                <a:latin typeface="Verdana"/>
                <a:cs typeface="Verdana"/>
              </a:rPr>
              <a:t>c</a:t>
            </a:r>
            <a:r>
              <a:rPr sz="1600" b="1" spc="-65" dirty="0">
                <a:solidFill>
                  <a:srgbClr val="FFFFFF"/>
                </a:solidFill>
                <a:latin typeface="Verdana"/>
                <a:cs typeface="Verdana"/>
              </a:rPr>
              <a:t>t</a:t>
            </a:r>
            <a:r>
              <a:rPr sz="1600" b="1" spc="-95" dirty="0">
                <a:solidFill>
                  <a:srgbClr val="FFFFFF"/>
                </a:solidFill>
                <a:latin typeface="Verdana"/>
                <a:cs typeface="Verdana"/>
              </a:rPr>
              <a:t>o</a:t>
            </a:r>
            <a:r>
              <a:rPr sz="1600" b="1" spc="-75" dirty="0">
                <a:solidFill>
                  <a:srgbClr val="FFFFFF"/>
                </a:solidFill>
                <a:latin typeface="Verdana"/>
                <a:cs typeface="Verdana"/>
              </a:rPr>
              <a:t>r</a:t>
            </a:r>
            <a:r>
              <a:rPr sz="1600" b="1" spc="-100" dirty="0">
                <a:solidFill>
                  <a:srgbClr val="FFFFFF"/>
                </a:solidFill>
                <a:latin typeface="Verdana"/>
                <a:cs typeface="Verdana"/>
              </a:rPr>
              <a:t>s</a:t>
            </a:r>
            <a:endParaRPr sz="1600">
              <a:latin typeface="Verdana"/>
              <a:cs typeface="Verdana"/>
            </a:endParaRPr>
          </a:p>
          <a:p>
            <a:pPr marL="12700">
              <a:lnSpc>
                <a:spcPct val="100000"/>
              </a:lnSpc>
              <a:spcBef>
                <a:spcPts val="340"/>
              </a:spcBef>
            </a:pPr>
            <a:r>
              <a:rPr sz="1000" spc="-30" dirty="0">
                <a:solidFill>
                  <a:srgbClr val="FFFFFF"/>
                </a:solidFill>
                <a:latin typeface="Trebuchet MS"/>
                <a:cs typeface="Trebuchet MS"/>
              </a:rPr>
              <a:t>Automotive</a:t>
            </a:r>
            <a:r>
              <a:rPr sz="1000" spc="-15" dirty="0">
                <a:solidFill>
                  <a:srgbClr val="FFFFFF"/>
                </a:solidFill>
                <a:latin typeface="Trebuchet MS"/>
                <a:cs typeface="Trebuchet MS"/>
              </a:rPr>
              <a:t> </a:t>
            </a:r>
            <a:r>
              <a:rPr sz="1000" spc="-10" dirty="0">
                <a:solidFill>
                  <a:srgbClr val="FFFFFF"/>
                </a:solidFill>
                <a:latin typeface="Trebuchet MS"/>
                <a:cs typeface="Trebuchet MS"/>
              </a:rPr>
              <a:t>Companies</a:t>
            </a:r>
            <a:endParaRPr sz="1000">
              <a:latin typeface="Trebuchet MS"/>
              <a:cs typeface="Trebuchet MS"/>
            </a:endParaRPr>
          </a:p>
        </p:txBody>
      </p:sp>
      <p:sp>
        <p:nvSpPr>
          <p:cNvPr id="5" name="object 5"/>
          <p:cNvSpPr txBox="1"/>
          <p:nvPr/>
        </p:nvSpPr>
        <p:spPr>
          <a:xfrm>
            <a:off x="725900" y="4394550"/>
            <a:ext cx="1308100" cy="177800"/>
          </a:xfrm>
          <a:prstGeom prst="rect">
            <a:avLst/>
          </a:prstGeom>
        </p:spPr>
        <p:txBody>
          <a:bodyPr vert="horz" wrap="square" lIns="0" tIns="12700" rIns="0" bIns="0" rtlCol="0">
            <a:spAutoFit/>
          </a:bodyPr>
          <a:lstStyle/>
          <a:p>
            <a:pPr marL="12700">
              <a:lnSpc>
                <a:spcPct val="100000"/>
              </a:lnSpc>
              <a:spcBef>
                <a:spcPts val="100"/>
              </a:spcBef>
            </a:pPr>
            <a:r>
              <a:rPr sz="1000" spc="-30" dirty="0">
                <a:solidFill>
                  <a:srgbClr val="FFFFFF"/>
                </a:solidFill>
                <a:latin typeface="Trebuchet MS"/>
                <a:cs typeface="Trebuchet MS"/>
              </a:rPr>
              <a:t>Transportations</a:t>
            </a:r>
            <a:r>
              <a:rPr sz="1000" spc="-25" dirty="0">
                <a:solidFill>
                  <a:srgbClr val="FFFFFF"/>
                </a:solidFill>
                <a:latin typeface="Trebuchet MS"/>
                <a:cs typeface="Trebuchet MS"/>
              </a:rPr>
              <a:t> </a:t>
            </a:r>
            <a:r>
              <a:rPr sz="1000" dirty="0">
                <a:solidFill>
                  <a:srgbClr val="FFFFFF"/>
                </a:solidFill>
                <a:latin typeface="Trebuchet MS"/>
                <a:cs typeface="Trebuchet MS"/>
              </a:rPr>
              <a:t>Sytems</a:t>
            </a:r>
            <a:endParaRPr sz="1000">
              <a:latin typeface="Trebuchet MS"/>
              <a:cs typeface="Trebuchet MS"/>
            </a:endParaRPr>
          </a:p>
        </p:txBody>
      </p:sp>
      <p:sp>
        <p:nvSpPr>
          <p:cNvPr id="6" name="object 6"/>
          <p:cNvSpPr txBox="1"/>
          <p:nvPr/>
        </p:nvSpPr>
        <p:spPr>
          <a:xfrm>
            <a:off x="725900" y="1384142"/>
            <a:ext cx="2517140" cy="2171700"/>
          </a:xfrm>
          <a:prstGeom prst="rect">
            <a:avLst/>
          </a:prstGeom>
        </p:spPr>
        <p:txBody>
          <a:bodyPr vert="horz" wrap="square" lIns="0" tIns="12700" rIns="0" bIns="0" rtlCol="0">
            <a:spAutoFit/>
          </a:bodyPr>
          <a:lstStyle/>
          <a:p>
            <a:pPr marL="12700" marR="5080" algn="just">
              <a:lnSpc>
                <a:spcPct val="108300"/>
              </a:lnSpc>
              <a:spcBef>
                <a:spcPts val="100"/>
              </a:spcBef>
            </a:pPr>
            <a:r>
              <a:rPr sz="1000" spc="-35" dirty="0">
                <a:solidFill>
                  <a:srgbClr val="FFFFFF"/>
                </a:solidFill>
                <a:latin typeface="Trebuchet MS"/>
                <a:cs typeface="Trebuchet MS"/>
              </a:rPr>
              <a:t>Transportation </a:t>
            </a:r>
            <a:r>
              <a:rPr sz="1000" spc="15" dirty="0">
                <a:solidFill>
                  <a:srgbClr val="FFFFFF"/>
                </a:solidFill>
                <a:latin typeface="Trebuchet MS"/>
                <a:cs typeface="Trebuchet MS"/>
              </a:rPr>
              <a:t>is </a:t>
            </a:r>
            <a:r>
              <a:rPr sz="1000" spc="-30" dirty="0">
                <a:solidFill>
                  <a:srgbClr val="FFFFFF"/>
                </a:solidFill>
                <a:latin typeface="Trebuchet MS"/>
                <a:cs typeface="Trebuchet MS"/>
              </a:rPr>
              <a:t>a </a:t>
            </a:r>
            <a:r>
              <a:rPr sz="1000" spc="-45" dirty="0">
                <a:solidFill>
                  <a:srgbClr val="FFFFFF"/>
                </a:solidFill>
                <a:latin typeface="Trebuchet MS"/>
                <a:cs typeface="Trebuchet MS"/>
              </a:rPr>
              <a:t>major </a:t>
            </a:r>
            <a:r>
              <a:rPr sz="1000" spc="-25" dirty="0">
                <a:solidFill>
                  <a:srgbClr val="FFFFFF"/>
                </a:solidFill>
                <a:latin typeface="Trebuchet MS"/>
                <a:cs typeface="Trebuchet MS"/>
              </a:rPr>
              <a:t>infrastructure </a:t>
            </a:r>
            <a:r>
              <a:rPr sz="1000" spc="-40" dirty="0">
                <a:solidFill>
                  <a:srgbClr val="FFFFFF"/>
                </a:solidFill>
                <a:latin typeface="Trebuchet MS"/>
                <a:cs typeface="Trebuchet MS"/>
              </a:rPr>
              <a:t>that </a:t>
            </a:r>
            <a:r>
              <a:rPr sz="1000" spc="-35" dirty="0">
                <a:solidFill>
                  <a:srgbClr val="FFFFFF"/>
                </a:solidFill>
                <a:latin typeface="Trebuchet MS"/>
                <a:cs typeface="Trebuchet MS"/>
              </a:rPr>
              <a:t> </a:t>
            </a:r>
            <a:r>
              <a:rPr sz="1000" spc="-15" dirty="0">
                <a:solidFill>
                  <a:srgbClr val="FFFFFF"/>
                </a:solidFill>
                <a:latin typeface="Trebuchet MS"/>
                <a:cs typeface="Trebuchet MS"/>
              </a:rPr>
              <a:t>enables </a:t>
            </a:r>
            <a:r>
              <a:rPr sz="1000" spc="-35" dirty="0">
                <a:solidFill>
                  <a:srgbClr val="FFFFFF"/>
                </a:solidFill>
                <a:latin typeface="Trebuchet MS"/>
                <a:cs typeface="Trebuchet MS"/>
              </a:rPr>
              <a:t>the </a:t>
            </a:r>
            <a:r>
              <a:rPr sz="1000" spc="-30" dirty="0">
                <a:solidFill>
                  <a:srgbClr val="FFFFFF"/>
                </a:solidFill>
                <a:latin typeface="Trebuchet MS"/>
                <a:cs typeface="Trebuchet MS"/>
              </a:rPr>
              <a:t>movement </a:t>
            </a:r>
            <a:r>
              <a:rPr sz="1000" spc="-40" dirty="0">
                <a:solidFill>
                  <a:srgbClr val="FFFFFF"/>
                </a:solidFill>
                <a:latin typeface="Trebuchet MS"/>
                <a:cs typeface="Trebuchet MS"/>
              </a:rPr>
              <a:t>of </a:t>
            </a:r>
            <a:r>
              <a:rPr sz="1000" spc="-10" dirty="0">
                <a:solidFill>
                  <a:srgbClr val="FFFFFF"/>
                </a:solidFill>
                <a:latin typeface="Trebuchet MS"/>
                <a:cs typeface="Trebuchet MS"/>
              </a:rPr>
              <a:t>goods and </a:t>
            </a:r>
            <a:r>
              <a:rPr sz="1000" spc="-25" dirty="0">
                <a:solidFill>
                  <a:srgbClr val="FFFFFF"/>
                </a:solidFill>
                <a:latin typeface="Trebuchet MS"/>
                <a:cs typeface="Trebuchet MS"/>
              </a:rPr>
              <a:t>people </a:t>
            </a:r>
            <a:r>
              <a:rPr sz="1000" spc="-20" dirty="0">
                <a:solidFill>
                  <a:srgbClr val="FFFFFF"/>
                </a:solidFill>
                <a:latin typeface="Trebuchet MS"/>
                <a:cs typeface="Trebuchet MS"/>
              </a:rPr>
              <a:t> </a:t>
            </a:r>
            <a:r>
              <a:rPr sz="1000" spc="-35" dirty="0">
                <a:solidFill>
                  <a:srgbClr val="FFFFFF"/>
                </a:solidFill>
                <a:latin typeface="Trebuchet MS"/>
                <a:cs typeface="Trebuchet MS"/>
              </a:rPr>
              <a:t>from</a:t>
            </a:r>
            <a:r>
              <a:rPr sz="1000" spc="-30" dirty="0">
                <a:solidFill>
                  <a:srgbClr val="FFFFFF"/>
                </a:solidFill>
                <a:latin typeface="Trebuchet MS"/>
                <a:cs typeface="Trebuchet MS"/>
              </a:rPr>
              <a:t> </a:t>
            </a:r>
            <a:r>
              <a:rPr sz="1000" spc="-25" dirty="0">
                <a:solidFill>
                  <a:srgbClr val="FFFFFF"/>
                </a:solidFill>
                <a:latin typeface="Trebuchet MS"/>
                <a:cs typeface="Trebuchet MS"/>
              </a:rPr>
              <a:t>one</a:t>
            </a:r>
            <a:r>
              <a:rPr sz="1000" spc="-20" dirty="0">
                <a:solidFill>
                  <a:srgbClr val="FFFFFF"/>
                </a:solidFill>
                <a:latin typeface="Trebuchet MS"/>
                <a:cs typeface="Trebuchet MS"/>
              </a:rPr>
              <a:t> </a:t>
            </a:r>
            <a:r>
              <a:rPr sz="1000" spc="-40" dirty="0">
                <a:solidFill>
                  <a:srgbClr val="FFFFFF"/>
                </a:solidFill>
                <a:latin typeface="Trebuchet MS"/>
                <a:cs typeface="Trebuchet MS"/>
              </a:rPr>
              <a:t>part</a:t>
            </a:r>
            <a:r>
              <a:rPr sz="1000" spc="220" dirty="0">
                <a:solidFill>
                  <a:srgbClr val="FFFFFF"/>
                </a:solidFill>
                <a:latin typeface="Trebuchet MS"/>
                <a:cs typeface="Trebuchet MS"/>
              </a:rPr>
              <a:t> </a:t>
            </a:r>
            <a:r>
              <a:rPr sz="1000" spc="-40" dirty="0">
                <a:solidFill>
                  <a:srgbClr val="FFFFFF"/>
                </a:solidFill>
                <a:latin typeface="Trebuchet MS"/>
                <a:cs typeface="Trebuchet MS"/>
              </a:rPr>
              <a:t>of</a:t>
            </a:r>
            <a:r>
              <a:rPr sz="1000" spc="220" dirty="0">
                <a:solidFill>
                  <a:srgbClr val="FFFFFF"/>
                </a:solidFill>
                <a:latin typeface="Trebuchet MS"/>
                <a:cs typeface="Trebuchet MS"/>
              </a:rPr>
              <a:t> </a:t>
            </a:r>
            <a:r>
              <a:rPr sz="1000" spc="-35" dirty="0">
                <a:solidFill>
                  <a:srgbClr val="FFFFFF"/>
                </a:solidFill>
                <a:latin typeface="Trebuchet MS"/>
                <a:cs typeface="Trebuchet MS"/>
              </a:rPr>
              <a:t>the</a:t>
            </a:r>
            <a:r>
              <a:rPr sz="1000" spc="229" dirty="0">
                <a:solidFill>
                  <a:srgbClr val="FFFFFF"/>
                </a:solidFill>
                <a:latin typeface="Trebuchet MS"/>
                <a:cs typeface="Trebuchet MS"/>
              </a:rPr>
              <a:t> </a:t>
            </a:r>
            <a:r>
              <a:rPr sz="1000" spc="-30" dirty="0">
                <a:solidFill>
                  <a:srgbClr val="FFFFFF"/>
                </a:solidFill>
                <a:latin typeface="Trebuchet MS"/>
                <a:cs typeface="Trebuchet MS"/>
              </a:rPr>
              <a:t>country</a:t>
            </a:r>
            <a:r>
              <a:rPr sz="1000" spc="245" dirty="0">
                <a:solidFill>
                  <a:srgbClr val="FFFFFF"/>
                </a:solidFill>
                <a:latin typeface="Trebuchet MS"/>
                <a:cs typeface="Trebuchet MS"/>
              </a:rPr>
              <a:t> </a:t>
            </a:r>
            <a:r>
              <a:rPr sz="1000" spc="-55" dirty="0">
                <a:solidFill>
                  <a:srgbClr val="FFFFFF"/>
                </a:solidFill>
                <a:latin typeface="Trebuchet MS"/>
                <a:cs typeface="Trebuchet MS"/>
              </a:rPr>
              <a:t>to</a:t>
            </a:r>
            <a:r>
              <a:rPr sz="1000" spc="190" dirty="0">
                <a:solidFill>
                  <a:srgbClr val="FFFFFF"/>
                </a:solidFill>
                <a:latin typeface="Trebuchet MS"/>
                <a:cs typeface="Trebuchet MS"/>
              </a:rPr>
              <a:t> </a:t>
            </a:r>
            <a:r>
              <a:rPr sz="1000" spc="-45" dirty="0">
                <a:solidFill>
                  <a:srgbClr val="FFFFFF"/>
                </a:solidFill>
                <a:latin typeface="Trebuchet MS"/>
                <a:cs typeface="Trebuchet MS"/>
              </a:rPr>
              <a:t>another. </a:t>
            </a:r>
            <a:r>
              <a:rPr sz="1000" spc="-40" dirty="0">
                <a:solidFill>
                  <a:srgbClr val="FFFFFF"/>
                </a:solidFill>
                <a:latin typeface="Trebuchet MS"/>
                <a:cs typeface="Trebuchet MS"/>
              </a:rPr>
              <a:t> </a:t>
            </a:r>
            <a:r>
              <a:rPr sz="1000" spc="5" dirty="0">
                <a:solidFill>
                  <a:srgbClr val="FFFFFF"/>
                </a:solidFill>
                <a:latin typeface="Trebuchet MS"/>
                <a:cs typeface="Trebuchet MS"/>
              </a:rPr>
              <a:t>Due </a:t>
            </a:r>
            <a:r>
              <a:rPr sz="1000" spc="-55" dirty="0">
                <a:solidFill>
                  <a:srgbClr val="FFFFFF"/>
                </a:solidFill>
                <a:latin typeface="Trebuchet MS"/>
                <a:cs typeface="Trebuchet MS"/>
              </a:rPr>
              <a:t>to</a:t>
            </a:r>
            <a:r>
              <a:rPr sz="1000" spc="-50" dirty="0">
                <a:solidFill>
                  <a:srgbClr val="FFFFFF"/>
                </a:solidFill>
                <a:latin typeface="Trebuchet MS"/>
                <a:cs typeface="Trebuchet MS"/>
              </a:rPr>
              <a:t> </a:t>
            </a:r>
            <a:r>
              <a:rPr sz="1000" spc="-35" dirty="0">
                <a:solidFill>
                  <a:srgbClr val="FFFFFF"/>
                </a:solidFill>
                <a:latin typeface="Trebuchet MS"/>
                <a:cs typeface="Trebuchet MS"/>
              </a:rPr>
              <a:t>the</a:t>
            </a:r>
            <a:r>
              <a:rPr sz="1000" spc="-30" dirty="0">
                <a:solidFill>
                  <a:srgbClr val="FFFFFF"/>
                </a:solidFill>
                <a:latin typeface="Trebuchet MS"/>
                <a:cs typeface="Trebuchet MS"/>
              </a:rPr>
              <a:t> </a:t>
            </a:r>
            <a:r>
              <a:rPr sz="1000" spc="-25" dirty="0">
                <a:solidFill>
                  <a:srgbClr val="FFFFFF"/>
                </a:solidFill>
                <a:latin typeface="Trebuchet MS"/>
                <a:cs typeface="Trebuchet MS"/>
              </a:rPr>
              <a:t>heterogenous</a:t>
            </a:r>
            <a:r>
              <a:rPr sz="1000" spc="250" dirty="0">
                <a:solidFill>
                  <a:srgbClr val="FFFFFF"/>
                </a:solidFill>
                <a:latin typeface="Trebuchet MS"/>
                <a:cs typeface="Trebuchet MS"/>
              </a:rPr>
              <a:t> </a:t>
            </a:r>
            <a:r>
              <a:rPr sz="1000" spc="-40" dirty="0">
                <a:solidFill>
                  <a:srgbClr val="FFFFFF"/>
                </a:solidFill>
                <a:latin typeface="Trebuchet MS"/>
                <a:cs typeface="Trebuchet MS"/>
              </a:rPr>
              <a:t>traffic</a:t>
            </a:r>
            <a:r>
              <a:rPr sz="1000" spc="220" dirty="0">
                <a:solidFill>
                  <a:srgbClr val="FFFFFF"/>
                </a:solidFill>
                <a:latin typeface="Trebuchet MS"/>
                <a:cs typeface="Trebuchet MS"/>
              </a:rPr>
              <a:t> </a:t>
            </a:r>
            <a:r>
              <a:rPr sz="1000" spc="-10" dirty="0">
                <a:solidFill>
                  <a:srgbClr val="FFFFFF"/>
                </a:solidFill>
                <a:latin typeface="Trebuchet MS"/>
                <a:cs typeface="Trebuchet MS"/>
              </a:rPr>
              <a:t>conditions </a:t>
            </a:r>
            <a:r>
              <a:rPr sz="1000" spc="-5" dirty="0">
                <a:solidFill>
                  <a:srgbClr val="FFFFFF"/>
                </a:solidFill>
                <a:latin typeface="Trebuchet MS"/>
                <a:cs typeface="Trebuchet MS"/>
              </a:rPr>
              <a:t> </a:t>
            </a:r>
            <a:r>
              <a:rPr sz="1000" spc="-15" dirty="0">
                <a:solidFill>
                  <a:srgbClr val="FFFFFF"/>
                </a:solidFill>
                <a:latin typeface="Trebuchet MS"/>
                <a:cs typeface="Trebuchet MS"/>
              </a:rPr>
              <a:t>on </a:t>
            </a:r>
            <a:r>
              <a:rPr sz="1000" spc="5" dirty="0">
                <a:solidFill>
                  <a:srgbClr val="FFFFFF"/>
                </a:solidFill>
                <a:latin typeface="Trebuchet MS"/>
                <a:cs typeface="Trebuchet MS"/>
              </a:rPr>
              <a:t>Indian </a:t>
            </a:r>
            <a:r>
              <a:rPr sz="1000" spc="-25" dirty="0">
                <a:solidFill>
                  <a:srgbClr val="FFFFFF"/>
                </a:solidFill>
                <a:latin typeface="Trebuchet MS"/>
                <a:cs typeface="Trebuchet MS"/>
              </a:rPr>
              <a:t>roads, </a:t>
            </a:r>
            <a:r>
              <a:rPr sz="1000" spc="-15" dirty="0">
                <a:solidFill>
                  <a:srgbClr val="FFFFFF"/>
                </a:solidFill>
                <a:latin typeface="Trebuchet MS"/>
                <a:cs typeface="Trebuchet MS"/>
              </a:rPr>
              <a:t>ranging </a:t>
            </a:r>
            <a:r>
              <a:rPr sz="1000" spc="-35" dirty="0">
                <a:solidFill>
                  <a:srgbClr val="FFFFFF"/>
                </a:solidFill>
                <a:latin typeface="Trebuchet MS"/>
                <a:cs typeface="Trebuchet MS"/>
              </a:rPr>
              <a:t>from </a:t>
            </a:r>
            <a:r>
              <a:rPr sz="1000" spc="-10" dirty="0">
                <a:solidFill>
                  <a:srgbClr val="FFFFFF"/>
                </a:solidFill>
                <a:latin typeface="Trebuchet MS"/>
                <a:cs typeface="Trebuchet MS"/>
              </a:rPr>
              <a:t>rickshaws </a:t>
            </a:r>
            <a:r>
              <a:rPr sz="1000" spc="-55" dirty="0">
                <a:solidFill>
                  <a:srgbClr val="FFFFFF"/>
                </a:solidFill>
                <a:latin typeface="Trebuchet MS"/>
                <a:cs typeface="Trebuchet MS"/>
              </a:rPr>
              <a:t>to </a:t>
            </a:r>
            <a:r>
              <a:rPr sz="1000" spc="-50" dirty="0">
                <a:solidFill>
                  <a:srgbClr val="FFFFFF"/>
                </a:solidFill>
                <a:latin typeface="Trebuchet MS"/>
                <a:cs typeface="Trebuchet MS"/>
              </a:rPr>
              <a:t> </a:t>
            </a:r>
            <a:r>
              <a:rPr sz="1000" spc="-10" dirty="0">
                <a:solidFill>
                  <a:srgbClr val="FFFFFF"/>
                </a:solidFill>
                <a:latin typeface="Trebuchet MS"/>
                <a:cs typeface="Trebuchet MS"/>
              </a:rPr>
              <a:t>high-speed</a:t>
            </a:r>
            <a:r>
              <a:rPr sz="1000" spc="280" dirty="0">
                <a:solidFill>
                  <a:srgbClr val="FFFFFF"/>
                </a:solidFill>
                <a:latin typeface="Trebuchet MS"/>
                <a:cs typeface="Trebuchet MS"/>
              </a:rPr>
              <a:t> </a:t>
            </a:r>
            <a:r>
              <a:rPr sz="1000" spc="-20" dirty="0">
                <a:solidFill>
                  <a:srgbClr val="FFFFFF"/>
                </a:solidFill>
                <a:latin typeface="Trebuchet MS"/>
                <a:cs typeface="Trebuchet MS"/>
              </a:rPr>
              <a:t>cars,</a:t>
            </a:r>
            <a:r>
              <a:rPr sz="1000" spc="260" dirty="0">
                <a:solidFill>
                  <a:srgbClr val="FFFFFF"/>
                </a:solidFill>
                <a:latin typeface="Trebuchet MS"/>
                <a:cs typeface="Trebuchet MS"/>
              </a:rPr>
              <a:t> </a:t>
            </a:r>
            <a:r>
              <a:rPr sz="1000" spc="-30" dirty="0">
                <a:solidFill>
                  <a:srgbClr val="FFFFFF"/>
                </a:solidFill>
                <a:latin typeface="Trebuchet MS"/>
                <a:cs typeface="Trebuchet MS"/>
              </a:rPr>
              <a:t>efficiency</a:t>
            </a:r>
            <a:r>
              <a:rPr sz="1000" spc="240" dirty="0">
                <a:solidFill>
                  <a:srgbClr val="FFFFFF"/>
                </a:solidFill>
                <a:latin typeface="Trebuchet MS"/>
                <a:cs typeface="Trebuchet MS"/>
              </a:rPr>
              <a:t> </a:t>
            </a:r>
            <a:r>
              <a:rPr sz="1000" spc="-10" dirty="0">
                <a:solidFill>
                  <a:srgbClr val="FFFFFF"/>
                </a:solidFill>
                <a:latin typeface="Trebuchet MS"/>
                <a:cs typeface="Trebuchet MS"/>
              </a:rPr>
              <a:t>and</a:t>
            </a:r>
            <a:r>
              <a:rPr sz="1000" spc="285" dirty="0">
                <a:solidFill>
                  <a:srgbClr val="FFFFFF"/>
                </a:solidFill>
                <a:latin typeface="Trebuchet MS"/>
                <a:cs typeface="Trebuchet MS"/>
              </a:rPr>
              <a:t> </a:t>
            </a:r>
            <a:r>
              <a:rPr sz="1000" spc="-15" dirty="0">
                <a:solidFill>
                  <a:srgbClr val="FFFFFF"/>
                </a:solidFill>
                <a:latin typeface="Trebuchet MS"/>
                <a:cs typeface="Trebuchet MS"/>
              </a:rPr>
              <a:t>swiftness </a:t>
            </a:r>
            <a:r>
              <a:rPr sz="1000" spc="-10" dirty="0">
                <a:solidFill>
                  <a:srgbClr val="FFFFFF"/>
                </a:solidFill>
                <a:latin typeface="Trebuchet MS"/>
                <a:cs typeface="Trebuchet MS"/>
              </a:rPr>
              <a:t> </a:t>
            </a:r>
            <a:r>
              <a:rPr sz="1000" spc="-40" dirty="0">
                <a:solidFill>
                  <a:srgbClr val="FFFFFF"/>
                </a:solidFill>
                <a:latin typeface="Trebuchet MS"/>
                <a:cs typeface="Trebuchet MS"/>
              </a:rPr>
              <a:t>of</a:t>
            </a:r>
            <a:r>
              <a:rPr sz="1000" spc="-35" dirty="0">
                <a:solidFill>
                  <a:srgbClr val="FFFFFF"/>
                </a:solidFill>
                <a:latin typeface="Trebuchet MS"/>
                <a:cs typeface="Trebuchet MS"/>
              </a:rPr>
              <a:t> </a:t>
            </a:r>
            <a:r>
              <a:rPr sz="1000" spc="-30" dirty="0">
                <a:solidFill>
                  <a:srgbClr val="FFFFFF"/>
                </a:solidFill>
                <a:latin typeface="Trebuchet MS"/>
                <a:cs typeface="Trebuchet MS"/>
              </a:rPr>
              <a:t>transportation</a:t>
            </a:r>
            <a:r>
              <a:rPr sz="1000" spc="-25" dirty="0">
                <a:solidFill>
                  <a:srgbClr val="FFFFFF"/>
                </a:solidFill>
                <a:latin typeface="Trebuchet MS"/>
                <a:cs typeface="Trebuchet MS"/>
              </a:rPr>
              <a:t> </a:t>
            </a:r>
            <a:r>
              <a:rPr sz="1000" spc="15" dirty="0">
                <a:solidFill>
                  <a:srgbClr val="FFFFFF"/>
                </a:solidFill>
                <a:latin typeface="Trebuchet MS"/>
                <a:cs typeface="Trebuchet MS"/>
              </a:rPr>
              <a:t>is</a:t>
            </a:r>
            <a:r>
              <a:rPr sz="1000" spc="20" dirty="0">
                <a:solidFill>
                  <a:srgbClr val="FFFFFF"/>
                </a:solidFill>
                <a:latin typeface="Trebuchet MS"/>
                <a:cs typeface="Trebuchet MS"/>
              </a:rPr>
              <a:t> </a:t>
            </a:r>
            <a:r>
              <a:rPr sz="1000" spc="-20" dirty="0">
                <a:solidFill>
                  <a:srgbClr val="FFFFFF"/>
                </a:solidFill>
                <a:latin typeface="Trebuchet MS"/>
                <a:cs typeface="Trebuchet MS"/>
              </a:rPr>
              <a:t>significantly</a:t>
            </a:r>
            <a:r>
              <a:rPr sz="1000" spc="-15" dirty="0">
                <a:solidFill>
                  <a:srgbClr val="FFFFFF"/>
                </a:solidFill>
                <a:latin typeface="Trebuchet MS"/>
                <a:cs typeface="Trebuchet MS"/>
              </a:rPr>
              <a:t> </a:t>
            </a:r>
            <a:r>
              <a:rPr sz="1000" spc="-35" dirty="0">
                <a:solidFill>
                  <a:srgbClr val="FFFFFF"/>
                </a:solidFill>
                <a:latin typeface="Trebuchet MS"/>
                <a:cs typeface="Trebuchet MS"/>
              </a:rPr>
              <a:t>affected. </a:t>
            </a:r>
            <a:r>
              <a:rPr sz="1000" spc="-30" dirty="0">
                <a:solidFill>
                  <a:srgbClr val="FFFFFF"/>
                </a:solidFill>
                <a:latin typeface="Trebuchet MS"/>
                <a:cs typeface="Trebuchet MS"/>
              </a:rPr>
              <a:t> </a:t>
            </a:r>
            <a:r>
              <a:rPr sz="1000" spc="-10" dirty="0">
                <a:solidFill>
                  <a:srgbClr val="FFFFFF"/>
                </a:solidFill>
                <a:latin typeface="Trebuchet MS"/>
                <a:cs typeface="Trebuchet MS"/>
              </a:rPr>
              <a:t>This, </a:t>
            </a:r>
            <a:r>
              <a:rPr sz="1000" dirty="0">
                <a:solidFill>
                  <a:srgbClr val="FFFFFF"/>
                </a:solidFill>
                <a:latin typeface="Trebuchet MS"/>
                <a:cs typeface="Trebuchet MS"/>
              </a:rPr>
              <a:t>in </a:t>
            </a:r>
            <a:r>
              <a:rPr sz="1000" spc="-35" dirty="0">
                <a:solidFill>
                  <a:srgbClr val="FFFFFF"/>
                </a:solidFill>
                <a:latin typeface="Trebuchet MS"/>
                <a:cs typeface="Trebuchet MS"/>
              </a:rPr>
              <a:t>turn,</a:t>
            </a:r>
            <a:r>
              <a:rPr sz="1000" spc="229" dirty="0">
                <a:solidFill>
                  <a:srgbClr val="FFFFFF"/>
                </a:solidFill>
                <a:latin typeface="Trebuchet MS"/>
                <a:cs typeface="Trebuchet MS"/>
              </a:rPr>
              <a:t> </a:t>
            </a:r>
            <a:r>
              <a:rPr sz="1000" spc="-30" dirty="0">
                <a:solidFill>
                  <a:srgbClr val="FFFFFF"/>
                </a:solidFill>
                <a:latin typeface="Trebuchet MS"/>
                <a:cs typeface="Trebuchet MS"/>
              </a:rPr>
              <a:t>directly </a:t>
            </a:r>
            <a:r>
              <a:rPr sz="1000" spc="-10" dirty="0">
                <a:solidFill>
                  <a:srgbClr val="FFFFFF"/>
                </a:solidFill>
                <a:latin typeface="Trebuchet MS"/>
                <a:cs typeface="Trebuchet MS"/>
              </a:rPr>
              <a:t>impacts </a:t>
            </a:r>
            <a:r>
              <a:rPr sz="1000" spc="-35" dirty="0">
                <a:solidFill>
                  <a:srgbClr val="FFFFFF"/>
                </a:solidFill>
                <a:latin typeface="Trebuchet MS"/>
                <a:cs typeface="Trebuchet MS"/>
              </a:rPr>
              <a:t>the</a:t>
            </a:r>
            <a:r>
              <a:rPr sz="1000" spc="229" dirty="0">
                <a:solidFill>
                  <a:srgbClr val="FFFFFF"/>
                </a:solidFill>
                <a:latin typeface="Trebuchet MS"/>
                <a:cs typeface="Trebuchet MS"/>
              </a:rPr>
              <a:t> </a:t>
            </a:r>
            <a:r>
              <a:rPr sz="1000" spc="30" dirty="0">
                <a:solidFill>
                  <a:srgbClr val="FFFFFF"/>
                </a:solidFill>
                <a:latin typeface="Trebuchet MS"/>
                <a:cs typeface="Trebuchet MS"/>
              </a:rPr>
              <a:t>GDP </a:t>
            </a:r>
            <a:r>
              <a:rPr sz="1000" spc="-40" dirty="0">
                <a:solidFill>
                  <a:srgbClr val="FFFFFF"/>
                </a:solidFill>
                <a:latin typeface="Trebuchet MS"/>
                <a:cs typeface="Trebuchet MS"/>
              </a:rPr>
              <a:t>of </a:t>
            </a:r>
            <a:r>
              <a:rPr sz="1000" spc="-35" dirty="0">
                <a:solidFill>
                  <a:srgbClr val="FFFFFF"/>
                </a:solidFill>
                <a:latin typeface="Trebuchet MS"/>
                <a:cs typeface="Trebuchet MS"/>
              </a:rPr>
              <a:t> the </a:t>
            </a:r>
            <a:r>
              <a:rPr sz="1000" spc="-30" dirty="0">
                <a:solidFill>
                  <a:srgbClr val="FFFFFF"/>
                </a:solidFill>
                <a:latin typeface="Trebuchet MS"/>
                <a:cs typeface="Trebuchet MS"/>
              </a:rPr>
              <a:t>country </a:t>
            </a:r>
            <a:r>
              <a:rPr sz="1000" spc="5" dirty="0">
                <a:solidFill>
                  <a:srgbClr val="FFFFFF"/>
                </a:solidFill>
                <a:latin typeface="Trebuchet MS"/>
                <a:cs typeface="Trebuchet MS"/>
              </a:rPr>
              <a:t>as </a:t>
            </a:r>
            <a:r>
              <a:rPr sz="1000" spc="-35" dirty="0">
                <a:solidFill>
                  <a:srgbClr val="FFFFFF"/>
                </a:solidFill>
                <a:latin typeface="Trebuchet MS"/>
                <a:cs typeface="Trebuchet MS"/>
              </a:rPr>
              <a:t>the </a:t>
            </a:r>
            <a:r>
              <a:rPr sz="1000" spc="-15" dirty="0">
                <a:solidFill>
                  <a:srgbClr val="FFFFFF"/>
                </a:solidFill>
                <a:latin typeface="Trebuchet MS"/>
                <a:cs typeface="Trebuchet MS"/>
              </a:rPr>
              <a:t>number </a:t>
            </a:r>
            <a:r>
              <a:rPr sz="1000" spc="-40" dirty="0">
                <a:solidFill>
                  <a:srgbClr val="FFFFFF"/>
                </a:solidFill>
                <a:latin typeface="Trebuchet MS"/>
                <a:cs typeface="Trebuchet MS"/>
              </a:rPr>
              <a:t>of </a:t>
            </a:r>
            <a:r>
              <a:rPr sz="1000" spc="-10" dirty="0">
                <a:solidFill>
                  <a:srgbClr val="FFFFFF"/>
                </a:solidFill>
                <a:latin typeface="Trebuchet MS"/>
                <a:cs typeface="Trebuchet MS"/>
              </a:rPr>
              <a:t>hours </a:t>
            </a:r>
            <a:r>
              <a:rPr sz="1000" spc="-15" dirty="0">
                <a:solidFill>
                  <a:srgbClr val="FFFFFF"/>
                </a:solidFill>
                <a:latin typeface="Trebuchet MS"/>
                <a:cs typeface="Trebuchet MS"/>
              </a:rPr>
              <a:t>spent on </a:t>
            </a:r>
            <a:r>
              <a:rPr sz="1000" spc="-10" dirty="0">
                <a:solidFill>
                  <a:srgbClr val="FFFFFF"/>
                </a:solidFill>
                <a:latin typeface="Trebuchet MS"/>
                <a:cs typeface="Trebuchet MS"/>
              </a:rPr>
              <a:t> </a:t>
            </a:r>
            <a:r>
              <a:rPr sz="1000" spc="-40" dirty="0">
                <a:solidFill>
                  <a:srgbClr val="FFFFFF"/>
                </a:solidFill>
                <a:latin typeface="Trebuchet MS"/>
                <a:cs typeface="Trebuchet MS"/>
              </a:rPr>
              <a:t>traffic </a:t>
            </a:r>
            <a:r>
              <a:rPr sz="1000" spc="-35" dirty="0">
                <a:solidFill>
                  <a:srgbClr val="FFFFFF"/>
                </a:solidFill>
                <a:latin typeface="Trebuchet MS"/>
                <a:cs typeface="Trebuchet MS"/>
              </a:rPr>
              <a:t>per </a:t>
            </a:r>
            <a:r>
              <a:rPr sz="1000" spc="-15" dirty="0">
                <a:solidFill>
                  <a:srgbClr val="FFFFFF"/>
                </a:solidFill>
                <a:latin typeface="Trebuchet MS"/>
                <a:cs typeface="Trebuchet MS"/>
              </a:rPr>
              <a:t>person </a:t>
            </a:r>
            <a:r>
              <a:rPr sz="1000" spc="-40" dirty="0">
                <a:solidFill>
                  <a:srgbClr val="FFFFFF"/>
                </a:solidFill>
                <a:latin typeface="Trebuchet MS"/>
                <a:cs typeface="Trebuchet MS"/>
              </a:rPr>
              <a:t>effectively </a:t>
            </a:r>
            <a:r>
              <a:rPr sz="1000" spc="-25" dirty="0">
                <a:solidFill>
                  <a:srgbClr val="FFFFFF"/>
                </a:solidFill>
                <a:latin typeface="Trebuchet MS"/>
                <a:cs typeface="Trebuchet MS"/>
              </a:rPr>
              <a:t>translates </a:t>
            </a:r>
            <a:r>
              <a:rPr sz="1000" spc="-55" dirty="0">
                <a:solidFill>
                  <a:srgbClr val="FFFFFF"/>
                </a:solidFill>
                <a:latin typeface="Trebuchet MS"/>
                <a:cs typeface="Trebuchet MS"/>
              </a:rPr>
              <a:t>to </a:t>
            </a:r>
            <a:r>
              <a:rPr sz="1000" spc="-35" dirty="0">
                <a:solidFill>
                  <a:srgbClr val="FFFFFF"/>
                </a:solidFill>
                <a:latin typeface="Trebuchet MS"/>
                <a:cs typeface="Trebuchet MS"/>
              </a:rPr>
              <a:t>the </a:t>
            </a:r>
            <a:r>
              <a:rPr sz="1000" spc="-30" dirty="0">
                <a:solidFill>
                  <a:srgbClr val="FFFFFF"/>
                </a:solidFill>
                <a:latin typeface="Trebuchet MS"/>
                <a:cs typeface="Trebuchet MS"/>
              </a:rPr>
              <a:t> </a:t>
            </a:r>
            <a:r>
              <a:rPr sz="1000" spc="-25" dirty="0">
                <a:solidFill>
                  <a:srgbClr val="FFFFFF"/>
                </a:solidFill>
                <a:latin typeface="Trebuchet MS"/>
                <a:cs typeface="Trebuchet MS"/>
              </a:rPr>
              <a:t>reduction</a:t>
            </a:r>
            <a:r>
              <a:rPr sz="1000" spc="-20" dirty="0">
                <a:solidFill>
                  <a:srgbClr val="FFFFFF"/>
                </a:solidFill>
                <a:latin typeface="Trebuchet MS"/>
                <a:cs typeface="Trebuchet MS"/>
              </a:rPr>
              <a:t> </a:t>
            </a:r>
            <a:r>
              <a:rPr sz="1000" dirty="0">
                <a:solidFill>
                  <a:srgbClr val="FFFFFF"/>
                </a:solidFill>
                <a:latin typeface="Trebuchet MS"/>
                <a:cs typeface="Trebuchet MS"/>
              </a:rPr>
              <a:t>in </a:t>
            </a:r>
            <a:r>
              <a:rPr sz="1000" spc="-35" dirty="0">
                <a:solidFill>
                  <a:srgbClr val="FFFFFF"/>
                </a:solidFill>
                <a:latin typeface="Trebuchet MS"/>
                <a:cs typeface="Trebuchet MS"/>
              </a:rPr>
              <a:t>the</a:t>
            </a:r>
            <a:r>
              <a:rPr sz="1000" spc="229" dirty="0">
                <a:solidFill>
                  <a:srgbClr val="FFFFFF"/>
                </a:solidFill>
                <a:latin typeface="Trebuchet MS"/>
                <a:cs typeface="Trebuchet MS"/>
              </a:rPr>
              <a:t> </a:t>
            </a:r>
            <a:r>
              <a:rPr sz="1000" spc="-15" dirty="0">
                <a:solidFill>
                  <a:srgbClr val="FFFFFF"/>
                </a:solidFill>
                <a:latin typeface="Trebuchet MS"/>
                <a:cs typeface="Trebuchet MS"/>
              </a:rPr>
              <a:t>number </a:t>
            </a:r>
            <a:r>
              <a:rPr sz="1000" spc="-40" dirty="0">
                <a:solidFill>
                  <a:srgbClr val="FFFFFF"/>
                </a:solidFill>
                <a:latin typeface="Trebuchet MS"/>
                <a:cs typeface="Trebuchet MS"/>
              </a:rPr>
              <a:t>of</a:t>
            </a:r>
            <a:r>
              <a:rPr sz="1000" spc="220" dirty="0">
                <a:solidFill>
                  <a:srgbClr val="FFFFFF"/>
                </a:solidFill>
                <a:latin typeface="Trebuchet MS"/>
                <a:cs typeface="Trebuchet MS"/>
              </a:rPr>
              <a:t> </a:t>
            </a:r>
            <a:r>
              <a:rPr sz="1000" spc="-25" dirty="0">
                <a:solidFill>
                  <a:srgbClr val="FFFFFF"/>
                </a:solidFill>
                <a:latin typeface="Trebuchet MS"/>
                <a:cs typeface="Trebuchet MS"/>
              </a:rPr>
              <a:t>working</a:t>
            </a:r>
            <a:r>
              <a:rPr sz="1000" spc="250" dirty="0">
                <a:solidFill>
                  <a:srgbClr val="FFFFFF"/>
                </a:solidFill>
                <a:latin typeface="Trebuchet MS"/>
                <a:cs typeface="Trebuchet MS"/>
              </a:rPr>
              <a:t> </a:t>
            </a:r>
            <a:r>
              <a:rPr sz="1000" spc="-20" dirty="0">
                <a:solidFill>
                  <a:srgbClr val="FFFFFF"/>
                </a:solidFill>
                <a:latin typeface="Trebuchet MS"/>
                <a:cs typeface="Trebuchet MS"/>
              </a:rPr>
              <a:t>hours. </a:t>
            </a:r>
            <a:r>
              <a:rPr sz="1000" spc="-15" dirty="0">
                <a:solidFill>
                  <a:srgbClr val="FFFFFF"/>
                </a:solidFill>
                <a:latin typeface="Trebuchet MS"/>
                <a:cs typeface="Trebuchet MS"/>
              </a:rPr>
              <a:t> </a:t>
            </a:r>
            <a:r>
              <a:rPr sz="1000" spc="30" dirty="0">
                <a:solidFill>
                  <a:srgbClr val="FFFFFF"/>
                </a:solidFill>
                <a:latin typeface="Trebuchet MS"/>
                <a:cs typeface="Trebuchet MS"/>
              </a:rPr>
              <a:t>In </a:t>
            </a:r>
            <a:r>
              <a:rPr sz="1000" spc="-25" dirty="0">
                <a:solidFill>
                  <a:srgbClr val="FFFFFF"/>
                </a:solidFill>
                <a:latin typeface="Trebuchet MS"/>
                <a:cs typeface="Trebuchet MS"/>
              </a:rPr>
              <a:t>addition, </a:t>
            </a:r>
            <a:r>
              <a:rPr sz="1000" spc="-15" dirty="0">
                <a:solidFill>
                  <a:srgbClr val="FFFFFF"/>
                </a:solidFill>
                <a:latin typeface="Trebuchet MS"/>
                <a:cs typeface="Trebuchet MS"/>
              </a:rPr>
              <a:t>increased </a:t>
            </a:r>
            <a:r>
              <a:rPr sz="1000" spc="-40" dirty="0">
                <a:solidFill>
                  <a:srgbClr val="FFFFFF"/>
                </a:solidFill>
                <a:latin typeface="Trebuchet MS"/>
                <a:cs typeface="Trebuchet MS"/>
              </a:rPr>
              <a:t>traffic </a:t>
            </a:r>
            <a:r>
              <a:rPr sz="1000" spc="-20" dirty="0">
                <a:solidFill>
                  <a:srgbClr val="FFFFFF"/>
                </a:solidFill>
                <a:latin typeface="Trebuchet MS"/>
                <a:cs typeface="Trebuchet MS"/>
              </a:rPr>
              <a:t>contributes </a:t>
            </a:r>
            <a:r>
              <a:rPr sz="1000" spc="-55" dirty="0">
                <a:solidFill>
                  <a:srgbClr val="FFFFFF"/>
                </a:solidFill>
                <a:latin typeface="Trebuchet MS"/>
                <a:cs typeface="Trebuchet MS"/>
              </a:rPr>
              <a:t>to </a:t>
            </a:r>
            <a:r>
              <a:rPr sz="1000" spc="-50" dirty="0">
                <a:solidFill>
                  <a:srgbClr val="FFFFFF"/>
                </a:solidFill>
                <a:latin typeface="Trebuchet MS"/>
                <a:cs typeface="Trebuchet MS"/>
              </a:rPr>
              <a:t> </a:t>
            </a:r>
            <a:r>
              <a:rPr sz="1000" spc="-20" dirty="0">
                <a:solidFill>
                  <a:srgbClr val="FFFFFF"/>
                </a:solidFill>
                <a:latin typeface="Trebuchet MS"/>
                <a:cs typeface="Trebuchet MS"/>
              </a:rPr>
              <a:t>pollution</a:t>
            </a:r>
            <a:r>
              <a:rPr sz="1000" spc="-5" dirty="0">
                <a:solidFill>
                  <a:srgbClr val="FFFFFF"/>
                </a:solidFill>
                <a:latin typeface="Trebuchet MS"/>
                <a:cs typeface="Trebuchet MS"/>
              </a:rPr>
              <a:t> </a:t>
            </a:r>
            <a:r>
              <a:rPr sz="1000" spc="-10" dirty="0">
                <a:solidFill>
                  <a:srgbClr val="FFFFFF"/>
                </a:solidFill>
                <a:latin typeface="Trebuchet MS"/>
                <a:cs typeface="Trebuchet MS"/>
              </a:rPr>
              <a:t>and</a:t>
            </a:r>
            <a:r>
              <a:rPr sz="1000" dirty="0">
                <a:solidFill>
                  <a:srgbClr val="FFFFFF"/>
                </a:solidFill>
                <a:latin typeface="Trebuchet MS"/>
                <a:cs typeface="Trebuchet MS"/>
              </a:rPr>
              <a:t> </a:t>
            </a:r>
            <a:r>
              <a:rPr sz="1000" spc="-25" dirty="0">
                <a:solidFill>
                  <a:srgbClr val="FFFFFF"/>
                </a:solidFill>
                <a:latin typeface="Trebuchet MS"/>
                <a:cs typeface="Trebuchet MS"/>
              </a:rPr>
              <a:t>fuel</a:t>
            </a:r>
            <a:r>
              <a:rPr sz="1000" dirty="0">
                <a:solidFill>
                  <a:srgbClr val="FFFFFF"/>
                </a:solidFill>
                <a:latin typeface="Trebuchet MS"/>
                <a:cs typeface="Trebuchet MS"/>
              </a:rPr>
              <a:t> </a:t>
            </a:r>
            <a:r>
              <a:rPr sz="1000" spc="-15" dirty="0">
                <a:solidFill>
                  <a:srgbClr val="FFFFFF"/>
                </a:solidFill>
                <a:latin typeface="Trebuchet MS"/>
                <a:cs typeface="Trebuchet MS"/>
              </a:rPr>
              <a:t>consumption.</a:t>
            </a:r>
            <a:endParaRPr sz="1000">
              <a:latin typeface="Trebuchet MS"/>
              <a:cs typeface="Trebuchet MS"/>
            </a:endParaRPr>
          </a:p>
        </p:txBody>
      </p:sp>
      <p:sp>
        <p:nvSpPr>
          <p:cNvPr id="7" name="object 7"/>
          <p:cNvSpPr txBox="1"/>
          <p:nvPr/>
        </p:nvSpPr>
        <p:spPr>
          <a:xfrm>
            <a:off x="725900" y="5029852"/>
            <a:ext cx="815975" cy="575310"/>
          </a:xfrm>
          <a:prstGeom prst="rect">
            <a:avLst/>
          </a:prstGeom>
        </p:spPr>
        <p:txBody>
          <a:bodyPr vert="horz" wrap="square" lIns="0" tIns="107315" rIns="0" bIns="0" rtlCol="0">
            <a:spAutoFit/>
          </a:bodyPr>
          <a:lstStyle/>
          <a:p>
            <a:pPr marL="12700">
              <a:lnSpc>
                <a:spcPct val="100000"/>
              </a:lnSpc>
              <a:spcBef>
                <a:spcPts val="845"/>
              </a:spcBef>
            </a:pPr>
            <a:r>
              <a:rPr sz="1600" b="1" spc="-45" dirty="0">
                <a:solidFill>
                  <a:srgbClr val="FFFFFF"/>
                </a:solidFill>
                <a:latin typeface="Verdana"/>
                <a:cs typeface="Verdana"/>
              </a:rPr>
              <a:t>F</a:t>
            </a:r>
            <a:r>
              <a:rPr sz="1600" b="1" spc="-80" dirty="0">
                <a:solidFill>
                  <a:srgbClr val="FFFFFF"/>
                </a:solidFill>
                <a:latin typeface="Verdana"/>
                <a:cs typeface="Verdana"/>
              </a:rPr>
              <a:t>a</a:t>
            </a:r>
            <a:r>
              <a:rPr sz="1600" b="1" spc="-45" dirty="0">
                <a:solidFill>
                  <a:srgbClr val="FFFFFF"/>
                </a:solidFill>
                <a:latin typeface="Verdana"/>
                <a:cs typeface="Verdana"/>
              </a:rPr>
              <a:t>cu</a:t>
            </a:r>
            <a:r>
              <a:rPr sz="1600" b="1" spc="35" dirty="0">
                <a:solidFill>
                  <a:srgbClr val="FFFFFF"/>
                </a:solidFill>
                <a:latin typeface="Verdana"/>
                <a:cs typeface="Verdana"/>
              </a:rPr>
              <a:t>l</a:t>
            </a:r>
            <a:r>
              <a:rPr sz="1600" b="1" spc="-55" dirty="0">
                <a:solidFill>
                  <a:srgbClr val="FFFFFF"/>
                </a:solidFill>
                <a:latin typeface="Verdana"/>
                <a:cs typeface="Verdana"/>
              </a:rPr>
              <a:t>t</a:t>
            </a:r>
            <a:r>
              <a:rPr sz="1600" b="1" spc="-85" dirty="0">
                <a:solidFill>
                  <a:srgbClr val="FFFFFF"/>
                </a:solidFill>
                <a:latin typeface="Verdana"/>
                <a:cs typeface="Verdana"/>
              </a:rPr>
              <a:t>y</a:t>
            </a:r>
            <a:endParaRPr sz="1600">
              <a:latin typeface="Verdana"/>
              <a:cs typeface="Verdana"/>
            </a:endParaRPr>
          </a:p>
          <a:p>
            <a:pPr marL="12700">
              <a:lnSpc>
                <a:spcPct val="100000"/>
              </a:lnSpc>
              <a:spcBef>
                <a:spcPts val="464"/>
              </a:spcBef>
            </a:pPr>
            <a:r>
              <a:rPr sz="1000" spc="-20" dirty="0">
                <a:solidFill>
                  <a:srgbClr val="FFFFFF"/>
                </a:solidFill>
                <a:latin typeface="Trebuchet MS"/>
                <a:cs typeface="Trebuchet MS"/>
              </a:rPr>
              <a:t>Chetan</a:t>
            </a:r>
            <a:r>
              <a:rPr sz="1000" spc="-30" dirty="0">
                <a:solidFill>
                  <a:srgbClr val="FFFFFF"/>
                </a:solidFill>
                <a:latin typeface="Trebuchet MS"/>
                <a:cs typeface="Trebuchet MS"/>
              </a:rPr>
              <a:t> </a:t>
            </a:r>
            <a:r>
              <a:rPr sz="1000" spc="-35" dirty="0">
                <a:solidFill>
                  <a:srgbClr val="FFFFFF"/>
                </a:solidFill>
                <a:latin typeface="Trebuchet MS"/>
                <a:cs typeface="Trebuchet MS"/>
              </a:rPr>
              <a:t>Arora</a:t>
            </a:r>
            <a:endParaRPr sz="1000">
              <a:latin typeface="Trebuchet MS"/>
              <a:cs typeface="Trebuchet MS"/>
            </a:endParaRPr>
          </a:p>
        </p:txBody>
      </p:sp>
      <p:sp>
        <p:nvSpPr>
          <p:cNvPr id="8" name="object 8"/>
          <p:cNvSpPr txBox="1"/>
          <p:nvPr/>
        </p:nvSpPr>
        <p:spPr>
          <a:xfrm>
            <a:off x="725900" y="5664423"/>
            <a:ext cx="805180" cy="177800"/>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FFFFFF"/>
                </a:solidFill>
                <a:latin typeface="Trebuchet MS"/>
                <a:cs typeface="Trebuchet MS"/>
              </a:rPr>
              <a:t>Rijurekha </a:t>
            </a:r>
            <a:r>
              <a:rPr sz="1000" spc="30" dirty="0">
                <a:solidFill>
                  <a:srgbClr val="FFFFFF"/>
                </a:solidFill>
                <a:latin typeface="Trebuchet MS"/>
                <a:cs typeface="Trebuchet MS"/>
              </a:rPr>
              <a:t>Sen</a:t>
            </a:r>
            <a:endParaRPr sz="1000">
              <a:latin typeface="Trebuchet MS"/>
              <a:cs typeface="Trebuchet MS"/>
            </a:endParaRPr>
          </a:p>
        </p:txBody>
      </p:sp>
      <p:sp>
        <p:nvSpPr>
          <p:cNvPr id="9" name="object 9"/>
          <p:cNvSpPr txBox="1"/>
          <p:nvPr/>
        </p:nvSpPr>
        <p:spPr>
          <a:xfrm>
            <a:off x="725900" y="5901532"/>
            <a:ext cx="720725" cy="177800"/>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FFFFFF"/>
                </a:solidFill>
                <a:latin typeface="Trebuchet MS"/>
                <a:cs typeface="Trebuchet MS"/>
              </a:rPr>
              <a:t>Parag</a:t>
            </a:r>
            <a:r>
              <a:rPr sz="1000" spc="-40" dirty="0">
                <a:solidFill>
                  <a:srgbClr val="FFFFFF"/>
                </a:solidFill>
                <a:latin typeface="Trebuchet MS"/>
                <a:cs typeface="Trebuchet MS"/>
              </a:rPr>
              <a:t> </a:t>
            </a:r>
            <a:r>
              <a:rPr sz="1000" spc="10" dirty="0">
                <a:solidFill>
                  <a:srgbClr val="FFFFFF"/>
                </a:solidFill>
                <a:latin typeface="Trebuchet MS"/>
                <a:cs typeface="Trebuchet MS"/>
              </a:rPr>
              <a:t>Singla</a:t>
            </a:r>
            <a:endParaRPr sz="1000">
              <a:latin typeface="Trebuchet MS"/>
              <a:cs typeface="Trebuchet MS"/>
            </a:endParaRPr>
          </a:p>
        </p:txBody>
      </p:sp>
      <p:grpSp>
        <p:nvGrpSpPr>
          <p:cNvPr id="10" name="object 10"/>
          <p:cNvGrpSpPr/>
          <p:nvPr/>
        </p:nvGrpSpPr>
        <p:grpSpPr>
          <a:xfrm>
            <a:off x="738600" y="4376272"/>
            <a:ext cx="2296795" cy="1757680"/>
            <a:chOff x="738600" y="4376272"/>
            <a:chExt cx="2296795" cy="1757680"/>
          </a:xfrm>
        </p:grpSpPr>
        <p:sp>
          <p:nvSpPr>
            <p:cNvPr id="11" name="object 11"/>
            <p:cNvSpPr/>
            <p:nvPr/>
          </p:nvSpPr>
          <p:spPr>
            <a:xfrm>
              <a:off x="738600" y="4379447"/>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2" name="object 12"/>
            <p:cNvSpPr/>
            <p:nvPr/>
          </p:nvSpPr>
          <p:spPr>
            <a:xfrm>
              <a:off x="738600" y="5649299"/>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3" name="object 13"/>
            <p:cNvSpPr/>
            <p:nvPr/>
          </p:nvSpPr>
          <p:spPr>
            <a:xfrm>
              <a:off x="738600" y="4628272"/>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4" name="object 14"/>
            <p:cNvSpPr/>
            <p:nvPr/>
          </p:nvSpPr>
          <p:spPr>
            <a:xfrm>
              <a:off x="738600" y="5898123"/>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5" name="object 15"/>
            <p:cNvSpPr/>
            <p:nvPr/>
          </p:nvSpPr>
          <p:spPr>
            <a:xfrm>
              <a:off x="738600" y="6130323"/>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grpSp>
      <p:pic>
        <p:nvPicPr>
          <p:cNvPr id="16" name="object 16"/>
          <p:cNvPicPr/>
          <p:nvPr/>
        </p:nvPicPr>
        <p:blipFill>
          <a:blip r:embed="rId3" cstate="print"/>
          <a:stretch>
            <a:fillRect/>
          </a:stretch>
        </p:blipFill>
        <p:spPr>
          <a:xfrm>
            <a:off x="3520440" y="899998"/>
            <a:ext cx="3550564" cy="2267996"/>
          </a:xfrm>
          <a:prstGeom prst="rect">
            <a:avLst/>
          </a:prstGeom>
        </p:spPr>
      </p:pic>
      <p:sp>
        <p:nvSpPr>
          <p:cNvPr id="17" name="object 17"/>
          <p:cNvSpPr txBox="1"/>
          <p:nvPr/>
        </p:nvSpPr>
        <p:spPr>
          <a:xfrm>
            <a:off x="3507740" y="3332200"/>
            <a:ext cx="3557904" cy="2501900"/>
          </a:xfrm>
          <a:prstGeom prst="rect">
            <a:avLst/>
          </a:prstGeom>
        </p:spPr>
        <p:txBody>
          <a:bodyPr vert="horz" wrap="square" lIns="0" tIns="12700" rIns="0" bIns="0" rtlCol="0">
            <a:spAutoFit/>
          </a:bodyPr>
          <a:lstStyle/>
          <a:p>
            <a:pPr marL="12700" marR="5080" algn="just">
              <a:lnSpc>
                <a:spcPct val="108300"/>
              </a:lnSpc>
              <a:spcBef>
                <a:spcPts val="100"/>
              </a:spcBef>
            </a:pPr>
            <a:r>
              <a:rPr sz="1000" spc="-25" dirty="0">
                <a:latin typeface="Trebuchet MS"/>
                <a:cs typeface="Trebuchet MS"/>
              </a:rPr>
              <a:t>The </a:t>
            </a:r>
            <a:r>
              <a:rPr sz="1000" spc="-30" dirty="0">
                <a:latin typeface="Trebuchet MS"/>
                <a:cs typeface="Trebuchet MS"/>
              </a:rPr>
              <a:t>transportation </a:t>
            </a:r>
            <a:r>
              <a:rPr sz="1000" spc="-20" dirty="0">
                <a:latin typeface="Trebuchet MS"/>
                <a:cs typeface="Trebuchet MS"/>
              </a:rPr>
              <a:t>group </a:t>
            </a:r>
            <a:r>
              <a:rPr sz="1000" spc="-45" dirty="0">
                <a:latin typeface="Trebuchet MS"/>
                <a:cs typeface="Trebuchet MS"/>
              </a:rPr>
              <a:t>at </a:t>
            </a:r>
            <a:r>
              <a:rPr sz="1000" spc="25" dirty="0">
                <a:latin typeface="Trebuchet MS"/>
                <a:cs typeface="Trebuchet MS"/>
              </a:rPr>
              <a:t>IIT </a:t>
            </a:r>
            <a:r>
              <a:rPr sz="1000" spc="-5" dirty="0">
                <a:latin typeface="Trebuchet MS"/>
                <a:cs typeface="Trebuchet MS"/>
              </a:rPr>
              <a:t>Delhi focus </a:t>
            </a:r>
            <a:r>
              <a:rPr sz="1000" spc="-15" dirty="0">
                <a:latin typeface="Trebuchet MS"/>
                <a:cs typeface="Trebuchet MS"/>
              </a:rPr>
              <a:t>on </a:t>
            </a:r>
            <a:r>
              <a:rPr sz="1000" spc="-35" dirty="0">
                <a:latin typeface="Trebuchet MS"/>
                <a:cs typeface="Trebuchet MS"/>
              </a:rPr>
              <a:t>the </a:t>
            </a:r>
            <a:r>
              <a:rPr sz="1000" dirty="0">
                <a:latin typeface="Trebuchet MS"/>
                <a:cs typeface="Trebuchet MS"/>
              </a:rPr>
              <a:t>use </a:t>
            </a:r>
            <a:r>
              <a:rPr sz="1000" spc="-40" dirty="0">
                <a:latin typeface="Trebuchet MS"/>
                <a:cs typeface="Trebuchet MS"/>
              </a:rPr>
              <a:t>of </a:t>
            </a:r>
            <a:r>
              <a:rPr sz="1000" spc="35" dirty="0">
                <a:latin typeface="Trebuchet MS"/>
                <a:cs typeface="Trebuchet MS"/>
              </a:rPr>
              <a:t>AI </a:t>
            </a:r>
            <a:r>
              <a:rPr sz="1000" spc="-10" dirty="0">
                <a:latin typeface="Trebuchet MS"/>
                <a:cs typeface="Trebuchet MS"/>
              </a:rPr>
              <a:t>and </a:t>
            </a:r>
            <a:r>
              <a:rPr sz="1000" spc="-5" dirty="0">
                <a:latin typeface="Trebuchet MS"/>
                <a:cs typeface="Trebuchet MS"/>
              </a:rPr>
              <a:t> </a:t>
            </a:r>
            <a:r>
              <a:rPr sz="1000" spc="85" dirty="0">
                <a:latin typeface="Trebuchet MS"/>
                <a:cs typeface="Trebuchet MS"/>
              </a:rPr>
              <a:t>ML</a:t>
            </a:r>
            <a:r>
              <a:rPr sz="1000" spc="-30" dirty="0">
                <a:latin typeface="Trebuchet MS"/>
                <a:cs typeface="Trebuchet MS"/>
              </a:rPr>
              <a:t> </a:t>
            </a:r>
            <a:r>
              <a:rPr sz="1000" spc="-55" dirty="0">
                <a:latin typeface="Trebuchet MS"/>
                <a:cs typeface="Trebuchet MS"/>
              </a:rPr>
              <a:t>to</a:t>
            </a:r>
            <a:r>
              <a:rPr sz="1000" spc="-30" dirty="0">
                <a:latin typeface="Trebuchet MS"/>
                <a:cs typeface="Trebuchet MS"/>
              </a:rPr>
              <a:t> tackle</a:t>
            </a:r>
            <a:r>
              <a:rPr sz="1000" spc="-25" dirty="0">
                <a:latin typeface="Trebuchet MS"/>
                <a:cs typeface="Trebuchet MS"/>
              </a:rPr>
              <a:t> </a:t>
            </a:r>
            <a:r>
              <a:rPr sz="1000" spc="-10" dirty="0">
                <a:latin typeface="Trebuchet MS"/>
                <a:cs typeface="Trebuchet MS"/>
              </a:rPr>
              <a:t>some</a:t>
            </a:r>
            <a:r>
              <a:rPr sz="1000" spc="-30" dirty="0">
                <a:latin typeface="Trebuchet MS"/>
                <a:cs typeface="Trebuchet MS"/>
              </a:rPr>
              <a:t> </a:t>
            </a:r>
            <a:r>
              <a:rPr sz="1000" spc="-40" dirty="0">
                <a:latin typeface="Trebuchet MS"/>
                <a:cs typeface="Trebuchet MS"/>
              </a:rPr>
              <a:t>of</a:t>
            </a:r>
            <a:r>
              <a:rPr sz="1000" spc="-30" dirty="0">
                <a:latin typeface="Trebuchet MS"/>
                <a:cs typeface="Trebuchet MS"/>
              </a:rPr>
              <a:t> </a:t>
            </a:r>
            <a:r>
              <a:rPr sz="1000" spc="-25" dirty="0">
                <a:latin typeface="Trebuchet MS"/>
                <a:cs typeface="Trebuchet MS"/>
              </a:rPr>
              <a:t>these </a:t>
            </a:r>
            <a:r>
              <a:rPr sz="1000" spc="-10" dirty="0">
                <a:latin typeface="Trebuchet MS"/>
                <a:cs typeface="Trebuchet MS"/>
              </a:rPr>
              <a:t>challenges</a:t>
            </a:r>
            <a:r>
              <a:rPr sz="1000" spc="-30" dirty="0">
                <a:latin typeface="Trebuchet MS"/>
                <a:cs typeface="Trebuchet MS"/>
              </a:rPr>
              <a:t> </a:t>
            </a:r>
            <a:r>
              <a:rPr sz="1000" spc="5" dirty="0">
                <a:latin typeface="Trebuchet MS"/>
                <a:cs typeface="Trebuchet MS"/>
              </a:rPr>
              <a:t>as</a:t>
            </a:r>
            <a:r>
              <a:rPr sz="1000" spc="-25" dirty="0">
                <a:latin typeface="Trebuchet MS"/>
                <a:cs typeface="Trebuchet MS"/>
              </a:rPr>
              <a:t> </a:t>
            </a:r>
            <a:r>
              <a:rPr sz="1000" spc="-35" dirty="0">
                <a:latin typeface="Trebuchet MS"/>
                <a:cs typeface="Trebuchet MS"/>
              </a:rPr>
              <a:t>follows.</a:t>
            </a:r>
            <a:r>
              <a:rPr sz="1000" spc="-30" dirty="0">
                <a:latin typeface="Trebuchet MS"/>
                <a:cs typeface="Trebuchet MS"/>
              </a:rPr>
              <a:t> </a:t>
            </a:r>
            <a:r>
              <a:rPr sz="1000" spc="-25" dirty="0">
                <a:latin typeface="Trebuchet MS"/>
                <a:cs typeface="Trebuchet MS"/>
              </a:rPr>
              <a:t>The</a:t>
            </a:r>
            <a:r>
              <a:rPr sz="1000" spc="-30" dirty="0">
                <a:latin typeface="Trebuchet MS"/>
                <a:cs typeface="Trebuchet MS"/>
              </a:rPr>
              <a:t> </a:t>
            </a:r>
            <a:r>
              <a:rPr sz="1000" spc="-40" dirty="0">
                <a:latin typeface="Trebuchet MS"/>
                <a:cs typeface="Trebuchet MS"/>
              </a:rPr>
              <a:t>first</a:t>
            </a:r>
            <a:r>
              <a:rPr sz="1000" spc="-25" dirty="0">
                <a:latin typeface="Trebuchet MS"/>
                <a:cs typeface="Trebuchet MS"/>
              </a:rPr>
              <a:t> </a:t>
            </a:r>
            <a:r>
              <a:rPr sz="1000" spc="-45" dirty="0">
                <a:latin typeface="Trebuchet MS"/>
                <a:cs typeface="Trebuchet MS"/>
              </a:rPr>
              <a:t>major </a:t>
            </a:r>
            <a:r>
              <a:rPr sz="1000" spc="-290" dirty="0">
                <a:latin typeface="Trebuchet MS"/>
                <a:cs typeface="Trebuchet MS"/>
              </a:rPr>
              <a:t> </a:t>
            </a:r>
            <a:r>
              <a:rPr sz="1000" spc="-40" dirty="0">
                <a:latin typeface="Trebuchet MS"/>
                <a:cs typeface="Trebuchet MS"/>
              </a:rPr>
              <a:t>area </a:t>
            </a:r>
            <a:r>
              <a:rPr sz="1000" spc="15" dirty="0">
                <a:latin typeface="Trebuchet MS"/>
                <a:cs typeface="Trebuchet MS"/>
              </a:rPr>
              <a:t>is </a:t>
            </a:r>
            <a:r>
              <a:rPr sz="1000" spc="-20" dirty="0">
                <a:latin typeface="Trebuchet MS"/>
                <a:cs typeface="Trebuchet MS"/>
              </a:rPr>
              <a:t>self-driving vehicles. </a:t>
            </a:r>
            <a:r>
              <a:rPr sz="1000" spc="-5" dirty="0">
                <a:latin typeface="Trebuchet MS"/>
                <a:cs typeface="Trebuchet MS"/>
              </a:rPr>
              <a:t>Even </a:t>
            </a:r>
            <a:r>
              <a:rPr sz="1000" spc="-35" dirty="0">
                <a:latin typeface="Trebuchet MS"/>
                <a:cs typeface="Trebuchet MS"/>
              </a:rPr>
              <a:t>without </a:t>
            </a:r>
            <a:r>
              <a:rPr sz="1000" spc="-20" dirty="0">
                <a:latin typeface="Trebuchet MS"/>
                <a:cs typeface="Trebuchet MS"/>
              </a:rPr>
              <a:t>full </a:t>
            </a:r>
            <a:r>
              <a:rPr sz="1000" spc="-25" dirty="0">
                <a:latin typeface="Trebuchet MS"/>
                <a:cs typeface="Trebuchet MS"/>
              </a:rPr>
              <a:t>autonomy </a:t>
            </a:r>
            <a:r>
              <a:rPr sz="1000" dirty="0">
                <a:latin typeface="Trebuchet MS"/>
                <a:cs typeface="Trebuchet MS"/>
              </a:rPr>
              <a:t>use </a:t>
            </a:r>
            <a:r>
              <a:rPr sz="1000" spc="-40" dirty="0">
                <a:latin typeface="Trebuchet MS"/>
                <a:cs typeface="Trebuchet MS"/>
              </a:rPr>
              <a:t>of </a:t>
            </a:r>
            <a:r>
              <a:rPr sz="1000" spc="-35" dirty="0">
                <a:latin typeface="Trebuchet MS"/>
                <a:cs typeface="Trebuchet MS"/>
              </a:rPr>
              <a:t> </a:t>
            </a:r>
            <a:r>
              <a:rPr sz="1000" spc="-25" dirty="0">
                <a:latin typeface="Trebuchet MS"/>
                <a:cs typeface="Trebuchet MS"/>
              </a:rPr>
              <a:t>computer </a:t>
            </a:r>
            <a:r>
              <a:rPr sz="1000" spc="-10" dirty="0">
                <a:latin typeface="Trebuchet MS"/>
                <a:cs typeface="Trebuchet MS"/>
              </a:rPr>
              <a:t>vision </a:t>
            </a:r>
            <a:r>
              <a:rPr sz="1000" spc="-55" dirty="0">
                <a:latin typeface="Trebuchet MS"/>
                <a:cs typeface="Trebuchet MS"/>
              </a:rPr>
              <a:t>to </a:t>
            </a:r>
            <a:r>
              <a:rPr sz="1000" spc="-30" dirty="0">
                <a:latin typeface="Trebuchet MS"/>
                <a:cs typeface="Trebuchet MS"/>
              </a:rPr>
              <a:t>provide </a:t>
            </a:r>
            <a:r>
              <a:rPr sz="1000" spc="-20" dirty="0">
                <a:latin typeface="Trebuchet MS"/>
                <a:cs typeface="Trebuchet MS"/>
              </a:rPr>
              <a:t>lane </a:t>
            </a:r>
            <a:r>
              <a:rPr sz="1000" spc="-35" dirty="0">
                <a:latin typeface="Trebuchet MS"/>
                <a:cs typeface="Trebuchet MS"/>
              </a:rPr>
              <a:t>departure </a:t>
            </a:r>
            <a:r>
              <a:rPr sz="1000" spc="-30" dirty="0">
                <a:latin typeface="Trebuchet MS"/>
                <a:cs typeface="Trebuchet MS"/>
              </a:rPr>
              <a:t>warning, </a:t>
            </a:r>
            <a:r>
              <a:rPr sz="1000" spc="-20" dirty="0">
                <a:latin typeface="Trebuchet MS"/>
                <a:cs typeface="Trebuchet MS"/>
              </a:rPr>
              <a:t>lane </a:t>
            </a:r>
            <a:r>
              <a:rPr sz="1000" spc="-10" dirty="0">
                <a:latin typeface="Trebuchet MS"/>
                <a:cs typeface="Trebuchet MS"/>
              </a:rPr>
              <a:t>change </a:t>
            </a:r>
            <a:r>
              <a:rPr sz="1000" spc="-5" dirty="0">
                <a:latin typeface="Trebuchet MS"/>
                <a:cs typeface="Trebuchet MS"/>
              </a:rPr>
              <a:t> </a:t>
            </a:r>
            <a:r>
              <a:rPr sz="1000" spc="-10" dirty="0">
                <a:latin typeface="Trebuchet MS"/>
                <a:cs typeface="Trebuchet MS"/>
              </a:rPr>
              <a:t>assistance, collision </a:t>
            </a:r>
            <a:r>
              <a:rPr sz="1000" spc="-45" dirty="0">
                <a:latin typeface="Trebuchet MS"/>
                <a:cs typeface="Trebuchet MS"/>
              </a:rPr>
              <a:t>alert, </a:t>
            </a:r>
            <a:r>
              <a:rPr sz="1000" spc="-30" dirty="0">
                <a:latin typeface="Trebuchet MS"/>
                <a:cs typeface="Trebuchet MS"/>
              </a:rPr>
              <a:t>pothole </a:t>
            </a:r>
            <a:r>
              <a:rPr sz="1000" spc="-35" dirty="0">
                <a:latin typeface="Trebuchet MS"/>
                <a:cs typeface="Trebuchet MS"/>
              </a:rPr>
              <a:t>detection, </a:t>
            </a:r>
            <a:r>
              <a:rPr sz="1000" spc="-10" dirty="0">
                <a:latin typeface="Trebuchet MS"/>
                <a:cs typeface="Trebuchet MS"/>
              </a:rPr>
              <a:t>and </a:t>
            </a:r>
            <a:r>
              <a:rPr sz="1000" spc="-20" dirty="0">
                <a:latin typeface="Trebuchet MS"/>
                <a:cs typeface="Trebuchet MS"/>
              </a:rPr>
              <a:t>pedestrian </a:t>
            </a:r>
            <a:r>
              <a:rPr sz="1000" spc="-50" dirty="0">
                <a:latin typeface="Trebuchet MS"/>
                <a:cs typeface="Trebuchet MS"/>
              </a:rPr>
              <a:t>or </a:t>
            </a:r>
            <a:r>
              <a:rPr sz="1000" spc="-45" dirty="0">
                <a:latin typeface="Trebuchet MS"/>
                <a:cs typeface="Trebuchet MS"/>
              </a:rPr>
              <a:t> </a:t>
            </a:r>
            <a:r>
              <a:rPr sz="1000" spc="-35" dirty="0">
                <a:latin typeface="Trebuchet MS"/>
                <a:cs typeface="Trebuchet MS"/>
              </a:rPr>
              <a:t>stray </a:t>
            </a:r>
            <a:r>
              <a:rPr sz="1000" spc="-15" dirty="0">
                <a:latin typeface="Trebuchet MS"/>
                <a:cs typeface="Trebuchet MS"/>
              </a:rPr>
              <a:t>animal </a:t>
            </a:r>
            <a:r>
              <a:rPr sz="1000" spc="-30" dirty="0">
                <a:latin typeface="Trebuchet MS"/>
                <a:cs typeface="Trebuchet MS"/>
              </a:rPr>
              <a:t>detection </a:t>
            </a:r>
            <a:r>
              <a:rPr sz="1000" spc="-15" dirty="0">
                <a:latin typeface="Trebuchet MS"/>
                <a:cs typeface="Trebuchet MS"/>
              </a:rPr>
              <a:t>on </a:t>
            </a:r>
            <a:r>
              <a:rPr sz="1000" spc="-35" dirty="0">
                <a:latin typeface="Trebuchet MS"/>
                <a:cs typeface="Trebuchet MS"/>
              </a:rPr>
              <a:t>the </a:t>
            </a:r>
            <a:r>
              <a:rPr sz="1000" spc="-30" dirty="0">
                <a:latin typeface="Trebuchet MS"/>
                <a:cs typeface="Trebuchet MS"/>
              </a:rPr>
              <a:t>road </a:t>
            </a:r>
            <a:r>
              <a:rPr sz="1000" spc="-5" dirty="0">
                <a:latin typeface="Trebuchet MS"/>
                <a:cs typeface="Trebuchet MS"/>
              </a:rPr>
              <a:t>can </a:t>
            </a:r>
            <a:r>
              <a:rPr sz="1000" spc="-15" dirty="0">
                <a:latin typeface="Trebuchet MS"/>
                <a:cs typeface="Trebuchet MS"/>
              </a:rPr>
              <a:t>help </a:t>
            </a:r>
            <a:r>
              <a:rPr sz="1000" spc="-20" dirty="0">
                <a:latin typeface="Trebuchet MS"/>
                <a:cs typeface="Trebuchet MS"/>
              </a:rPr>
              <a:t>save </a:t>
            </a:r>
            <a:r>
              <a:rPr sz="1000" spc="-5" dirty="0">
                <a:latin typeface="Trebuchet MS"/>
                <a:cs typeface="Trebuchet MS"/>
              </a:rPr>
              <a:t>thousands </a:t>
            </a:r>
            <a:r>
              <a:rPr sz="1000" spc="-40" dirty="0">
                <a:latin typeface="Trebuchet MS"/>
                <a:cs typeface="Trebuchet MS"/>
              </a:rPr>
              <a:t>of </a:t>
            </a:r>
            <a:r>
              <a:rPr sz="1000" spc="-35" dirty="0">
                <a:latin typeface="Trebuchet MS"/>
                <a:cs typeface="Trebuchet MS"/>
              </a:rPr>
              <a:t> </a:t>
            </a:r>
            <a:r>
              <a:rPr sz="1000" spc="-20" dirty="0">
                <a:latin typeface="Trebuchet MS"/>
                <a:cs typeface="Trebuchet MS"/>
              </a:rPr>
              <a:t>lives </a:t>
            </a:r>
            <a:r>
              <a:rPr sz="1000" spc="-50" dirty="0">
                <a:latin typeface="Trebuchet MS"/>
                <a:cs typeface="Trebuchet MS"/>
              </a:rPr>
              <a:t>every </a:t>
            </a:r>
            <a:r>
              <a:rPr sz="1000" spc="-65" dirty="0">
                <a:latin typeface="Trebuchet MS"/>
                <a:cs typeface="Trebuchet MS"/>
              </a:rPr>
              <a:t>year. </a:t>
            </a:r>
            <a:r>
              <a:rPr sz="1000" spc="-20" dirty="0">
                <a:latin typeface="Trebuchet MS"/>
                <a:cs typeface="Trebuchet MS"/>
              </a:rPr>
              <a:t>While many </a:t>
            </a:r>
            <a:r>
              <a:rPr sz="1000" spc="-40" dirty="0">
                <a:latin typeface="Trebuchet MS"/>
                <a:cs typeface="Trebuchet MS"/>
              </a:rPr>
              <a:t>of </a:t>
            </a:r>
            <a:r>
              <a:rPr sz="1000" spc="15" dirty="0">
                <a:latin typeface="Trebuchet MS"/>
                <a:cs typeface="Trebuchet MS"/>
              </a:rPr>
              <a:t>such </a:t>
            </a:r>
            <a:r>
              <a:rPr sz="1000" spc="-20" dirty="0">
                <a:latin typeface="Trebuchet MS"/>
                <a:cs typeface="Trebuchet MS"/>
              </a:rPr>
              <a:t>advanced driving </a:t>
            </a:r>
            <a:r>
              <a:rPr sz="1000" spc="-5" dirty="0">
                <a:latin typeface="Trebuchet MS"/>
                <a:cs typeface="Trebuchet MS"/>
              </a:rPr>
              <a:t>assistance </a:t>
            </a:r>
            <a:r>
              <a:rPr sz="1000" spc="-290" dirty="0">
                <a:latin typeface="Trebuchet MS"/>
                <a:cs typeface="Trebuchet MS"/>
              </a:rPr>
              <a:t> </a:t>
            </a:r>
            <a:r>
              <a:rPr sz="1000" spc="-10" dirty="0">
                <a:latin typeface="Trebuchet MS"/>
                <a:cs typeface="Trebuchet MS"/>
              </a:rPr>
              <a:t>systems </a:t>
            </a:r>
            <a:r>
              <a:rPr sz="1000" spc="-45" dirty="0">
                <a:latin typeface="Trebuchet MS"/>
                <a:cs typeface="Trebuchet MS"/>
              </a:rPr>
              <a:t>are </a:t>
            </a:r>
            <a:r>
              <a:rPr sz="1000" spc="-35" dirty="0">
                <a:latin typeface="Trebuchet MS"/>
                <a:cs typeface="Trebuchet MS"/>
              </a:rPr>
              <a:t>already </a:t>
            </a:r>
            <a:r>
              <a:rPr sz="1000" dirty="0">
                <a:latin typeface="Trebuchet MS"/>
                <a:cs typeface="Trebuchet MS"/>
              </a:rPr>
              <a:t>in use in </a:t>
            </a:r>
            <a:r>
              <a:rPr sz="1000" spc="-35" dirty="0">
                <a:latin typeface="Trebuchet MS"/>
                <a:cs typeface="Trebuchet MS"/>
              </a:rPr>
              <a:t>the western </a:t>
            </a:r>
            <a:r>
              <a:rPr sz="1000" spc="-45" dirty="0">
                <a:latin typeface="Trebuchet MS"/>
                <a:cs typeface="Trebuchet MS"/>
              </a:rPr>
              <a:t>world, </a:t>
            </a:r>
            <a:r>
              <a:rPr sz="1000" spc="-20" dirty="0">
                <a:latin typeface="Trebuchet MS"/>
                <a:cs typeface="Trebuchet MS"/>
              </a:rPr>
              <a:t>unstructured </a:t>
            </a:r>
            <a:r>
              <a:rPr sz="1000" spc="-15" dirty="0">
                <a:latin typeface="Trebuchet MS"/>
                <a:cs typeface="Trebuchet MS"/>
              </a:rPr>
              <a:t> </a:t>
            </a:r>
            <a:r>
              <a:rPr sz="1000" spc="-25" dirty="0">
                <a:latin typeface="Trebuchet MS"/>
                <a:cs typeface="Trebuchet MS"/>
              </a:rPr>
              <a:t>environments, </a:t>
            </a:r>
            <a:r>
              <a:rPr sz="1000" spc="-10" dirty="0">
                <a:latin typeface="Trebuchet MS"/>
                <a:cs typeface="Trebuchet MS"/>
              </a:rPr>
              <a:t>and </a:t>
            </a:r>
            <a:r>
              <a:rPr sz="1000" spc="-15" dirty="0">
                <a:latin typeface="Trebuchet MS"/>
                <a:cs typeface="Trebuchet MS"/>
              </a:rPr>
              <a:t>unmaintained </a:t>
            </a:r>
            <a:r>
              <a:rPr sz="1000" spc="-25" dirty="0">
                <a:latin typeface="Trebuchet MS"/>
                <a:cs typeface="Trebuchet MS"/>
              </a:rPr>
              <a:t>infrastructure </a:t>
            </a:r>
            <a:r>
              <a:rPr sz="1000" spc="-15" dirty="0">
                <a:latin typeface="Trebuchet MS"/>
                <a:cs typeface="Trebuchet MS"/>
              </a:rPr>
              <a:t>on </a:t>
            </a:r>
            <a:r>
              <a:rPr sz="1000" spc="-35" dirty="0">
                <a:latin typeface="Trebuchet MS"/>
                <a:cs typeface="Trebuchet MS"/>
              </a:rPr>
              <a:t>the </a:t>
            </a:r>
            <a:r>
              <a:rPr sz="1000" spc="5" dirty="0">
                <a:latin typeface="Trebuchet MS"/>
                <a:cs typeface="Trebuchet MS"/>
              </a:rPr>
              <a:t>Indian </a:t>
            </a:r>
            <a:r>
              <a:rPr sz="1000" spc="10" dirty="0">
                <a:latin typeface="Trebuchet MS"/>
                <a:cs typeface="Trebuchet MS"/>
              </a:rPr>
              <a:t> </a:t>
            </a:r>
            <a:r>
              <a:rPr sz="1000" spc="-20" dirty="0">
                <a:latin typeface="Trebuchet MS"/>
                <a:cs typeface="Trebuchet MS"/>
              </a:rPr>
              <a:t>roads</a:t>
            </a:r>
            <a:r>
              <a:rPr sz="1000" spc="-15" dirty="0">
                <a:latin typeface="Trebuchet MS"/>
                <a:cs typeface="Trebuchet MS"/>
              </a:rPr>
              <a:t> pose</a:t>
            </a:r>
            <a:r>
              <a:rPr sz="1000" spc="-10" dirty="0">
                <a:latin typeface="Trebuchet MS"/>
                <a:cs typeface="Trebuchet MS"/>
              </a:rPr>
              <a:t> </a:t>
            </a:r>
            <a:r>
              <a:rPr sz="1000" spc="-30" dirty="0">
                <a:latin typeface="Trebuchet MS"/>
                <a:cs typeface="Trebuchet MS"/>
              </a:rPr>
              <a:t>a</a:t>
            </a:r>
            <a:r>
              <a:rPr sz="1000" spc="-25" dirty="0">
                <a:latin typeface="Trebuchet MS"/>
                <a:cs typeface="Trebuchet MS"/>
              </a:rPr>
              <a:t> </a:t>
            </a:r>
            <a:r>
              <a:rPr sz="1000" spc="5" dirty="0">
                <a:latin typeface="Trebuchet MS"/>
                <a:cs typeface="Trebuchet MS"/>
              </a:rPr>
              <a:t>much</a:t>
            </a:r>
            <a:r>
              <a:rPr sz="1000" spc="10" dirty="0">
                <a:latin typeface="Trebuchet MS"/>
                <a:cs typeface="Trebuchet MS"/>
              </a:rPr>
              <a:t> </a:t>
            </a:r>
            <a:r>
              <a:rPr sz="1000" spc="-35" dirty="0">
                <a:latin typeface="Trebuchet MS"/>
                <a:cs typeface="Trebuchet MS"/>
              </a:rPr>
              <a:t>more</a:t>
            </a:r>
            <a:r>
              <a:rPr sz="1000" spc="-30" dirty="0">
                <a:latin typeface="Trebuchet MS"/>
                <a:cs typeface="Trebuchet MS"/>
              </a:rPr>
              <a:t> </a:t>
            </a:r>
            <a:r>
              <a:rPr sz="1000" spc="-10" dirty="0">
                <a:latin typeface="Trebuchet MS"/>
                <a:cs typeface="Trebuchet MS"/>
              </a:rPr>
              <a:t>challenging</a:t>
            </a:r>
            <a:r>
              <a:rPr sz="1000" spc="-5" dirty="0">
                <a:latin typeface="Trebuchet MS"/>
                <a:cs typeface="Trebuchet MS"/>
              </a:rPr>
              <a:t> </a:t>
            </a:r>
            <a:r>
              <a:rPr sz="1000" spc="-25" dirty="0">
                <a:latin typeface="Trebuchet MS"/>
                <a:cs typeface="Trebuchet MS"/>
              </a:rPr>
              <a:t>environment</a:t>
            </a:r>
            <a:r>
              <a:rPr sz="1000" spc="-20" dirty="0">
                <a:latin typeface="Trebuchet MS"/>
                <a:cs typeface="Trebuchet MS"/>
              </a:rPr>
              <a:t> </a:t>
            </a:r>
            <a:r>
              <a:rPr sz="1000" spc="-45" dirty="0">
                <a:latin typeface="Trebuchet MS"/>
                <a:cs typeface="Trebuchet MS"/>
              </a:rPr>
              <a:t>for</a:t>
            </a:r>
            <a:r>
              <a:rPr sz="1000" spc="-40" dirty="0">
                <a:latin typeface="Trebuchet MS"/>
                <a:cs typeface="Trebuchet MS"/>
              </a:rPr>
              <a:t> </a:t>
            </a:r>
            <a:r>
              <a:rPr sz="1000" spc="15" dirty="0">
                <a:latin typeface="Trebuchet MS"/>
                <a:cs typeface="Trebuchet MS"/>
              </a:rPr>
              <a:t>such </a:t>
            </a:r>
            <a:r>
              <a:rPr sz="1000" spc="-290" dirty="0">
                <a:latin typeface="Trebuchet MS"/>
                <a:cs typeface="Trebuchet MS"/>
              </a:rPr>
              <a:t> </a:t>
            </a:r>
            <a:r>
              <a:rPr sz="1000" spc="-15" dirty="0">
                <a:latin typeface="Trebuchet MS"/>
                <a:cs typeface="Trebuchet MS"/>
              </a:rPr>
              <a:t>systems. </a:t>
            </a:r>
            <a:r>
              <a:rPr sz="1000" spc="-25" dirty="0">
                <a:latin typeface="Trebuchet MS"/>
                <a:cs typeface="Trebuchet MS"/>
              </a:rPr>
              <a:t>The </a:t>
            </a:r>
            <a:r>
              <a:rPr sz="1000" spc="-20" dirty="0">
                <a:latin typeface="Trebuchet MS"/>
                <a:cs typeface="Trebuchet MS"/>
              </a:rPr>
              <a:t>group </a:t>
            </a:r>
            <a:r>
              <a:rPr sz="1000" spc="15" dirty="0">
                <a:latin typeface="Trebuchet MS"/>
                <a:cs typeface="Trebuchet MS"/>
              </a:rPr>
              <a:t>is </a:t>
            </a:r>
            <a:r>
              <a:rPr sz="1000" spc="-10" dirty="0">
                <a:latin typeface="Trebuchet MS"/>
                <a:cs typeface="Trebuchet MS"/>
              </a:rPr>
              <a:t>also </a:t>
            </a:r>
            <a:r>
              <a:rPr sz="1000" spc="-25" dirty="0">
                <a:latin typeface="Trebuchet MS"/>
                <a:cs typeface="Trebuchet MS"/>
              </a:rPr>
              <a:t>involved </a:t>
            </a:r>
            <a:r>
              <a:rPr sz="1000" spc="-35" dirty="0">
                <a:latin typeface="Trebuchet MS"/>
                <a:cs typeface="Trebuchet MS"/>
              </a:rPr>
              <a:t>with </a:t>
            </a:r>
            <a:r>
              <a:rPr sz="1000" spc="-20" dirty="0">
                <a:latin typeface="Trebuchet MS"/>
                <a:cs typeface="Trebuchet MS"/>
              </a:rPr>
              <a:t>developing </a:t>
            </a:r>
            <a:r>
              <a:rPr sz="1000" spc="15" dirty="0">
                <a:latin typeface="Trebuchet MS"/>
                <a:cs typeface="Trebuchet MS"/>
              </a:rPr>
              <a:t>such </a:t>
            </a:r>
            <a:r>
              <a:rPr sz="1000" spc="-25" dirty="0">
                <a:latin typeface="Trebuchet MS"/>
                <a:cs typeface="Trebuchet MS"/>
              </a:rPr>
              <a:t>smart </a:t>
            </a:r>
            <a:r>
              <a:rPr sz="1000" spc="-20" dirty="0">
                <a:latin typeface="Trebuchet MS"/>
                <a:cs typeface="Trebuchet MS"/>
              </a:rPr>
              <a:t> </a:t>
            </a:r>
            <a:r>
              <a:rPr sz="1000" spc="5" dirty="0">
                <a:latin typeface="Trebuchet MS"/>
                <a:cs typeface="Trebuchet MS"/>
              </a:rPr>
              <a:t>signals</a:t>
            </a:r>
            <a:r>
              <a:rPr sz="1000" spc="-55" dirty="0">
                <a:latin typeface="Trebuchet MS"/>
                <a:cs typeface="Trebuchet MS"/>
              </a:rPr>
              <a:t> </a:t>
            </a:r>
            <a:r>
              <a:rPr sz="1000" spc="-25" dirty="0">
                <a:latin typeface="Trebuchet MS"/>
                <a:cs typeface="Trebuchet MS"/>
              </a:rPr>
              <a:t>driven</a:t>
            </a:r>
            <a:r>
              <a:rPr sz="1000" spc="-55" dirty="0">
                <a:latin typeface="Trebuchet MS"/>
                <a:cs typeface="Trebuchet MS"/>
              </a:rPr>
              <a:t> </a:t>
            </a:r>
            <a:r>
              <a:rPr sz="1000" spc="-20" dirty="0">
                <a:latin typeface="Trebuchet MS"/>
                <a:cs typeface="Trebuchet MS"/>
              </a:rPr>
              <a:t>through</a:t>
            </a:r>
            <a:r>
              <a:rPr sz="1000" spc="-55" dirty="0">
                <a:latin typeface="Trebuchet MS"/>
                <a:cs typeface="Trebuchet MS"/>
              </a:rPr>
              <a:t> </a:t>
            </a:r>
            <a:r>
              <a:rPr sz="1000" spc="-35" dirty="0">
                <a:latin typeface="Trebuchet MS"/>
                <a:cs typeface="Trebuchet MS"/>
              </a:rPr>
              <a:t>the</a:t>
            </a:r>
            <a:r>
              <a:rPr sz="1000" spc="-55" dirty="0">
                <a:latin typeface="Trebuchet MS"/>
                <a:cs typeface="Trebuchet MS"/>
              </a:rPr>
              <a:t> </a:t>
            </a:r>
            <a:r>
              <a:rPr sz="1000" spc="-15" dirty="0">
                <a:latin typeface="Trebuchet MS"/>
                <a:cs typeface="Trebuchet MS"/>
              </a:rPr>
              <a:t>cameras</a:t>
            </a:r>
            <a:r>
              <a:rPr sz="1000" spc="-55" dirty="0">
                <a:latin typeface="Trebuchet MS"/>
                <a:cs typeface="Trebuchet MS"/>
              </a:rPr>
              <a:t> </a:t>
            </a:r>
            <a:r>
              <a:rPr sz="1000" spc="-15" dirty="0">
                <a:latin typeface="Trebuchet MS"/>
                <a:cs typeface="Trebuchet MS"/>
              </a:rPr>
              <a:t>installed</a:t>
            </a:r>
            <a:r>
              <a:rPr sz="1000" spc="-55" dirty="0">
                <a:latin typeface="Trebuchet MS"/>
                <a:cs typeface="Trebuchet MS"/>
              </a:rPr>
              <a:t> </a:t>
            </a:r>
            <a:r>
              <a:rPr sz="1000" spc="-45" dirty="0">
                <a:latin typeface="Trebuchet MS"/>
                <a:cs typeface="Trebuchet MS"/>
              </a:rPr>
              <a:t>at</a:t>
            </a:r>
            <a:r>
              <a:rPr sz="1000" spc="-55" dirty="0">
                <a:latin typeface="Trebuchet MS"/>
                <a:cs typeface="Trebuchet MS"/>
              </a:rPr>
              <a:t> </a:t>
            </a:r>
            <a:r>
              <a:rPr sz="1000" spc="-35" dirty="0">
                <a:latin typeface="Trebuchet MS"/>
                <a:cs typeface="Trebuchet MS"/>
              </a:rPr>
              <a:t>the</a:t>
            </a:r>
            <a:r>
              <a:rPr sz="1000" spc="-55" dirty="0">
                <a:latin typeface="Trebuchet MS"/>
                <a:cs typeface="Trebuchet MS"/>
              </a:rPr>
              <a:t> </a:t>
            </a:r>
            <a:r>
              <a:rPr sz="1000" spc="-25" dirty="0">
                <a:latin typeface="Trebuchet MS"/>
                <a:cs typeface="Trebuchet MS"/>
              </a:rPr>
              <a:t>intersections. </a:t>
            </a:r>
            <a:r>
              <a:rPr sz="1000" spc="-290" dirty="0">
                <a:latin typeface="Trebuchet MS"/>
                <a:cs typeface="Trebuchet MS"/>
              </a:rPr>
              <a:t> </a:t>
            </a:r>
            <a:r>
              <a:rPr sz="1000" spc="-35" dirty="0">
                <a:latin typeface="Trebuchet MS"/>
                <a:cs typeface="Trebuchet MS"/>
              </a:rPr>
              <a:t>Other</a:t>
            </a:r>
            <a:r>
              <a:rPr sz="1000" spc="-30" dirty="0">
                <a:latin typeface="Trebuchet MS"/>
                <a:cs typeface="Trebuchet MS"/>
              </a:rPr>
              <a:t> </a:t>
            </a:r>
            <a:r>
              <a:rPr sz="1000" spc="-15" dirty="0">
                <a:latin typeface="Trebuchet MS"/>
                <a:cs typeface="Trebuchet MS"/>
              </a:rPr>
              <a:t>applications </a:t>
            </a:r>
            <a:r>
              <a:rPr sz="1000" spc="-35" dirty="0">
                <a:latin typeface="Trebuchet MS"/>
                <a:cs typeface="Trebuchet MS"/>
              </a:rPr>
              <a:t>the</a:t>
            </a:r>
            <a:r>
              <a:rPr sz="1000" spc="-30" dirty="0">
                <a:latin typeface="Trebuchet MS"/>
                <a:cs typeface="Trebuchet MS"/>
              </a:rPr>
              <a:t> </a:t>
            </a:r>
            <a:r>
              <a:rPr sz="1000" spc="-20" dirty="0">
                <a:latin typeface="Trebuchet MS"/>
                <a:cs typeface="Trebuchet MS"/>
              </a:rPr>
              <a:t>group</a:t>
            </a:r>
            <a:r>
              <a:rPr sz="1000" spc="-15" dirty="0">
                <a:latin typeface="Trebuchet MS"/>
                <a:cs typeface="Trebuchet MS"/>
              </a:rPr>
              <a:t> </a:t>
            </a:r>
            <a:r>
              <a:rPr sz="1000" spc="15" dirty="0">
                <a:latin typeface="Trebuchet MS"/>
                <a:cs typeface="Trebuchet MS"/>
              </a:rPr>
              <a:t>is </a:t>
            </a:r>
            <a:r>
              <a:rPr sz="1000" spc="-25" dirty="0">
                <a:latin typeface="Trebuchet MS"/>
                <a:cs typeface="Trebuchet MS"/>
              </a:rPr>
              <a:t>working</a:t>
            </a:r>
            <a:r>
              <a:rPr sz="1000" spc="-20" dirty="0">
                <a:latin typeface="Trebuchet MS"/>
                <a:cs typeface="Trebuchet MS"/>
              </a:rPr>
              <a:t> </a:t>
            </a:r>
            <a:r>
              <a:rPr sz="1000" spc="-45" dirty="0">
                <a:latin typeface="Trebuchet MS"/>
                <a:cs typeface="Trebuchet MS"/>
              </a:rPr>
              <a:t>at</a:t>
            </a:r>
            <a:r>
              <a:rPr sz="1000" spc="-40" dirty="0">
                <a:latin typeface="Trebuchet MS"/>
                <a:cs typeface="Trebuchet MS"/>
              </a:rPr>
              <a:t> </a:t>
            </a:r>
            <a:r>
              <a:rPr sz="1000" spc="-10" dirty="0">
                <a:latin typeface="Trebuchet MS"/>
                <a:cs typeface="Trebuchet MS"/>
              </a:rPr>
              <a:t>includes, </a:t>
            </a:r>
            <a:r>
              <a:rPr sz="1000" spc="-25" dirty="0">
                <a:latin typeface="Trebuchet MS"/>
                <a:cs typeface="Trebuchet MS"/>
              </a:rPr>
              <a:t>vehicle </a:t>
            </a:r>
            <a:r>
              <a:rPr sz="1000" spc="-20" dirty="0">
                <a:latin typeface="Trebuchet MS"/>
                <a:cs typeface="Trebuchet MS"/>
              </a:rPr>
              <a:t> </a:t>
            </a:r>
            <a:r>
              <a:rPr sz="1000" spc="-10" dirty="0">
                <a:latin typeface="Trebuchet MS"/>
                <a:cs typeface="Trebuchet MS"/>
              </a:rPr>
              <a:t>license</a:t>
            </a:r>
            <a:r>
              <a:rPr sz="1000" spc="-5" dirty="0">
                <a:latin typeface="Trebuchet MS"/>
                <a:cs typeface="Trebuchet MS"/>
              </a:rPr>
              <a:t> </a:t>
            </a:r>
            <a:r>
              <a:rPr sz="1000" spc="-35" dirty="0">
                <a:latin typeface="Trebuchet MS"/>
                <a:cs typeface="Trebuchet MS"/>
              </a:rPr>
              <a:t>plate</a:t>
            </a:r>
            <a:r>
              <a:rPr sz="1000" spc="-30" dirty="0">
                <a:latin typeface="Trebuchet MS"/>
                <a:cs typeface="Trebuchet MS"/>
              </a:rPr>
              <a:t> </a:t>
            </a:r>
            <a:r>
              <a:rPr sz="1000" spc="-25" dirty="0">
                <a:latin typeface="Trebuchet MS"/>
                <a:cs typeface="Trebuchet MS"/>
              </a:rPr>
              <a:t>recognition,</a:t>
            </a:r>
            <a:r>
              <a:rPr sz="1000" spc="-20" dirty="0">
                <a:latin typeface="Trebuchet MS"/>
                <a:cs typeface="Trebuchet MS"/>
              </a:rPr>
              <a:t> </a:t>
            </a:r>
            <a:r>
              <a:rPr sz="1000" spc="-10" dirty="0">
                <a:latin typeface="Trebuchet MS"/>
                <a:cs typeface="Trebuchet MS"/>
              </a:rPr>
              <a:t>and</a:t>
            </a:r>
            <a:r>
              <a:rPr sz="1000" spc="-5" dirty="0">
                <a:latin typeface="Trebuchet MS"/>
                <a:cs typeface="Trebuchet MS"/>
              </a:rPr>
              <a:t> </a:t>
            </a:r>
            <a:r>
              <a:rPr sz="1000" spc="-30" dirty="0">
                <a:latin typeface="Trebuchet MS"/>
                <a:cs typeface="Trebuchet MS"/>
              </a:rPr>
              <a:t>automated</a:t>
            </a:r>
            <a:r>
              <a:rPr sz="1000" spc="-25" dirty="0">
                <a:latin typeface="Trebuchet MS"/>
                <a:cs typeface="Trebuchet MS"/>
              </a:rPr>
              <a:t> vehicle</a:t>
            </a:r>
            <a:r>
              <a:rPr sz="1000" spc="-20" dirty="0">
                <a:latin typeface="Trebuchet MS"/>
                <a:cs typeface="Trebuchet MS"/>
              </a:rPr>
              <a:t> </a:t>
            </a:r>
            <a:r>
              <a:rPr sz="1000" spc="-15" dirty="0">
                <a:latin typeface="Trebuchet MS"/>
                <a:cs typeface="Trebuchet MS"/>
              </a:rPr>
              <a:t>speed </a:t>
            </a:r>
            <a:r>
              <a:rPr sz="1000" spc="-10" dirty="0">
                <a:latin typeface="Trebuchet MS"/>
                <a:cs typeface="Trebuchet MS"/>
              </a:rPr>
              <a:t> </a:t>
            </a:r>
            <a:r>
              <a:rPr sz="1000" spc="-20" dirty="0">
                <a:latin typeface="Trebuchet MS"/>
                <a:cs typeface="Trebuchet MS"/>
              </a:rPr>
              <a:t>estimation</a:t>
            </a:r>
            <a:r>
              <a:rPr sz="1000" spc="-5" dirty="0">
                <a:latin typeface="Trebuchet MS"/>
                <a:cs typeface="Trebuchet MS"/>
              </a:rPr>
              <a:t> </a:t>
            </a:r>
            <a:r>
              <a:rPr sz="1000" spc="-35" dirty="0">
                <a:latin typeface="Trebuchet MS"/>
                <a:cs typeface="Trebuchet MS"/>
              </a:rPr>
              <a:t>from</a:t>
            </a:r>
            <a:r>
              <a:rPr sz="1000" dirty="0">
                <a:latin typeface="Trebuchet MS"/>
                <a:cs typeface="Trebuchet MS"/>
              </a:rPr>
              <a:t> </a:t>
            </a:r>
            <a:r>
              <a:rPr sz="1000" spc="-15" dirty="0">
                <a:latin typeface="Trebuchet MS"/>
                <a:cs typeface="Trebuchet MS"/>
              </a:rPr>
              <a:t>cameras</a:t>
            </a:r>
            <a:r>
              <a:rPr sz="1000" spc="-5" dirty="0">
                <a:latin typeface="Trebuchet MS"/>
                <a:cs typeface="Trebuchet MS"/>
              </a:rPr>
              <a:t> </a:t>
            </a:r>
            <a:r>
              <a:rPr sz="1000" spc="-15" dirty="0">
                <a:latin typeface="Trebuchet MS"/>
                <a:cs typeface="Trebuchet MS"/>
              </a:rPr>
              <a:t>installed</a:t>
            </a:r>
            <a:r>
              <a:rPr sz="1000" dirty="0">
                <a:latin typeface="Trebuchet MS"/>
                <a:cs typeface="Trebuchet MS"/>
              </a:rPr>
              <a:t> </a:t>
            </a:r>
            <a:r>
              <a:rPr sz="1000" spc="-15" dirty="0">
                <a:latin typeface="Trebuchet MS"/>
                <a:cs typeface="Trebuchet MS"/>
              </a:rPr>
              <a:t>on</a:t>
            </a:r>
            <a:r>
              <a:rPr sz="1000" dirty="0">
                <a:latin typeface="Trebuchet MS"/>
                <a:cs typeface="Trebuchet MS"/>
              </a:rPr>
              <a:t> </a:t>
            </a:r>
            <a:r>
              <a:rPr sz="1000" spc="-35" dirty="0">
                <a:latin typeface="Trebuchet MS"/>
                <a:cs typeface="Trebuchet MS"/>
              </a:rPr>
              <a:t>the</a:t>
            </a:r>
            <a:r>
              <a:rPr sz="1000" spc="-5" dirty="0">
                <a:latin typeface="Trebuchet MS"/>
                <a:cs typeface="Trebuchet MS"/>
              </a:rPr>
              <a:t> </a:t>
            </a:r>
            <a:r>
              <a:rPr sz="1000" spc="-25" dirty="0">
                <a:latin typeface="Trebuchet MS"/>
                <a:cs typeface="Trebuchet MS"/>
              </a:rPr>
              <a:t>roads.</a:t>
            </a:r>
            <a:endParaRPr sz="1000">
              <a:latin typeface="Trebuchet MS"/>
              <a:cs typeface="Trebuchet MS"/>
            </a:endParaRPr>
          </a:p>
        </p:txBody>
      </p:sp>
      <p:sp>
        <p:nvSpPr>
          <p:cNvPr id="18" name="object 18"/>
          <p:cNvSpPr/>
          <p:nvPr/>
        </p:nvSpPr>
        <p:spPr>
          <a:xfrm>
            <a:off x="3520440" y="6769800"/>
            <a:ext cx="3492500" cy="0"/>
          </a:xfrm>
          <a:custGeom>
            <a:avLst/>
            <a:gdLst/>
            <a:ahLst/>
            <a:cxnLst/>
            <a:rect l="l" t="t" r="r" b="b"/>
            <a:pathLst>
              <a:path w="3492500">
                <a:moveTo>
                  <a:pt x="0" y="0"/>
                </a:moveTo>
                <a:lnTo>
                  <a:pt x="3492004" y="0"/>
                </a:lnTo>
              </a:path>
            </a:pathLst>
          </a:custGeom>
          <a:ln w="6350">
            <a:solidFill>
              <a:srgbClr val="000000"/>
            </a:solidFill>
          </a:ln>
        </p:spPr>
        <p:txBody>
          <a:bodyPr wrap="square" lIns="0" tIns="0" rIns="0" bIns="0" rtlCol="0"/>
          <a:lstStyle/>
          <a:p>
            <a:endParaRPr/>
          </a:p>
        </p:txBody>
      </p:sp>
      <p:sp>
        <p:nvSpPr>
          <p:cNvPr id="19" name="object 19"/>
          <p:cNvSpPr/>
          <p:nvPr/>
        </p:nvSpPr>
        <p:spPr>
          <a:xfrm>
            <a:off x="3520440" y="7096974"/>
            <a:ext cx="3492500" cy="0"/>
          </a:xfrm>
          <a:custGeom>
            <a:avLst/>
            <a:gdLst/>
            <a:ahLst/>
            <a:cxnLst/>
            <a:rect l="l" t="t" r="r" b="b"/>
            <a:pathLst>
              <a:path w="3492500">
                <a:moveTo>
                  <a:pt x="0" y="0"/>
                </a:moveTo>
                <a:lnTo>
                  <a:pt x="3492004" y="0"/>
                </a:lnTo>
              </a:path>
            </a:pathLst>
          </a:custGeom>
          <a:ln w="6350">
            <a:solidFill>
              <a:srgbClr val="000000"/>
            </a:solidFill>
          </a:ln>
        </p:spPr>
        <p:txBody>
          <a:bodyPr wrap="square" lIns="0" tIns="0" rIns="0" bIns="0" rtlCol="0"/>
          <a:lstStyle/>
          <a:p>
            <a:endParaRPr/>
          </a:p>
        </p:txBody>
      </p:sp>
      <p:sp>
        <p:nvSpPr>
          <p:cNvPr id="20" name="object 20"/>
          <p:cNvSpPr txBox="1"/>
          <p:nvPr/>
        </p:nvSpPr>
        <p:spPr>
          <a:xfrm>
            <a:off x="3507740" y="6165594"/>
            <a:ext cx="3557904" cy="2108200"/>
          </a:xfrm>
          <a:prstGeom prst="rect">
            <a:avLst/>
          </a:prstGeom>
        </p:spPr>
        <p:txBody>
          <a:bodyPr vert="horz" wrap="square" lIns="0" tIns="12700" rIns="0" bIns="0" rtlCol="0">
            <a:spAutoFit/>
          </a:bodyPr>
          <a:lstStyle/>
          <a:p>
            <a:pPr marL="12700">
              <a:lnSpc>
                <a:spcPct val="100000"/>
              </a:lnSpc>
              <a:spcBef>
                <a:spcPts val="100"/>
              </a:spcBef>
            </a:pPr>
            <a:r>
              <a:rPr sz="1600" b="1" spc="-135" dirty="0">
                <a:latin typeface="Verdana"/>
                <a:cs typeface="Verdana"/>
              </a:rPr>
              <a:t>Im</a:t>
            </a:r>
            <a:r>
              <a:rPr sz="1600" b="1" spc="-130" dirty="0">
                <a:latin typeface="Verdana"/>
                <a:cs typeface="Verdana"/>
              </a:rPr>
              <a:t>p</a:t>
            </a:r>
            <a:r>
              <a:rPr sz="1600" b="1" spc="-80" dirty="0">
                <a:latin typeface="Verdana"/>
                <a:cs typeface="Verdana"/>
              </a:rPr>
              <a:t>a</a:t>
            </a:r>
            <a:r>
              <a:rPr sz="1600" b="1" spc="10" dirty="0">
                <a:latin typeface="Verdana"/>
                <a:cs typeface="Verdana"/>
              </a:rPr>
              <a:t>c</a:t>
            </a:r>
            <a:r>
              <a:rPr sz="1600" b="1" spc="-35" dirty="0">
                <a:latin typeface="Verdana"/>
                <a:cs typeface="Verdana"/>
              </a:rPr>
              <a:t>t</a:t>
            </a:r>
            <a:r>
              <a:rPr sz="1600" b="1" spc="-95" dirty="0">
                <a:latin typeface="Verdana"/>
                <a:cs typeface="Verdana"/>
              </a:rPr>
              <a:t> </a:t>
            </a:r>
            <a:r>
              <a:rPr sz="1600" b="1" spc="-110" dirty="0">
                <a:latin typeface="Verdana"/>
                <a:cs typeface="Verdana"/>
              </a:rPr>
              <a:t>a</a:t>
            </a:r>
            <a:r>
              <a:rPr sz="1600" b="1" spc="-95" dirty="0">
                <a:latin typeface="Verdana"/>
                <a:cs typeface="Verdana"/>
              </a:rPr>
              <a:t>r</a:t>
            </a:r>
            <a:r>
              <a:rPr sz="1600" b="1" spc="-80" dirty="0">
                <a:latin typeface="Verdana"/>
                <a:cs typeface="Verdana"/>
              </a:rPr>
              <a:t>e</a:t>
            </a:r>
            <a:r>
              <a:rPr sz="1600" b="1" spc="-95" dirty="0">
                <a:latin typeface="Verdana"/>
                <a:cs typeface="Verdana"/>
              </a:rPr>
              <a:t>as</a:t>
            </a:r>
            <a:endParaRPr sz="1600">
              <a:latin typeface="Verdana"/>
              <a:cs typeface="Verdana"/>
            </a:endParaRPr>
          </a:p>
          <a:p>
            <a:pPr marL="12700" marR="1946910">
              <a:lnSpc>
                <a:spcPts val="2430"/>
              </a:lnSpc>
              <a:spcBef>
                <a:spcPts val="10"/>
              </a:spcBef>
            </a:pPr>
            <a:r>
              <a:rPr sz="1000" spc="-35" dirty="0">
                <a:latin typeface="Trebuchet MS"/>
                <a:cs typeface="Trebuchet MS"/>
              </a:rPr>
              <a:t>Transport</a:t>
            </a:r>
            <a:r>
              <a:rPr sz="1000" spc="-25" dirty="0">
                <a:latin typeface="Trebuchet MS"/>
                <a:cs typeface="Trebuchet MS"/>
              </a:rPr>
              <a:t> </a:t>
            </a:r>
            <a:r>
              <a:rPr sz="1000" spc="-15" dirty="0">
                <a:latin typeface="Trebuchet MS"/>
                <a:cs typeface="Trebuchet MS"/>
              </a:rPr>
              <a:t>Anomaly</a:t>
            </a:r>
            <a:r>
              <a:rPr sz="1000" spc="-25" dirty="0">
                <a:latin typeface="Trebuchet MS"/>
                <a:cs typeface="Trebuchet MS"/>
              </a:rPr>
              <a:t> Detection </a:t>
            </a:r>
            <a:r>
              <a:rPr sz="1000" spc="-290" dirty="0">
                <a:latin typeface="Trebuchet MS"/>
                <a:cs typeface="Trebuchet MS"/>
              </a:rPr>
              <a:t> </a:t>
            </a:r>
            <a:r>
              <a:rPr sz="1000" spc="-5" dirty="0">
                <a:latin typeface="Trebuchet MS"/>
                <a:cs typeface="Trebuchet MS"/>
              </a:rPr>
              <a:t>Assistive </a:t>
            </a:r>
            <a:r>
              <a:rPr sz="1000" spc="-10" dirty="0">
                <a:latin typeface="Trebuchet MS"/>
                <a:cs typeface="Trebuchet MS"/>
              </a:rPr>
              <a:t>Driving</a:t>
            </a:r>
            <a:endParaRPr sz="1000">
              <a:latin typeface="Trebuchet MS"/>
              <a:cs typeface="Trebuchet MS"/>
            </a:endParaRPr>
          </a:p>
          <a:p>
            <a:pPr marL="12700">
              <a:lnSpc>
                <a:spcPct val="100000"/>
              </a:lnSpc>
              <a:spcBef>
                <a:spcPts val="955"/>
              </a:spcBef>
            </a:pPr>
            <a:r>
              <a:rPr sz="1000" spc="-50" dirty="0">
                <a:latin typeface="Trebuchet MS"/>
                <a:cs typeface="Trebuchet MS"/>
              </a:rPr>
              <a:t>Traffic</a:t>
            </a:r>
            <a:r>
              <a:rPr sz="1000" spc="-25" dirty="0">
                <a:latin typeface="Trebuchet MS"/>
                <a:cs typeface="Trebuchet MS"/>
              </a:rPr>
              <a:t> </a:t>
            </a:r>
            <a:r>
              <a:rPr sz="1000" spc="-10" dirty="0">
                <a:latin typeface="Trebuchet MS"/>
                <a:cs typeface="Trebuchet MS"/>
              </a:rPr>
              <a:t>Management</a:t>
            </a:r>
            <a:endParaRPr sz="1000">
              <a:latin typeface="Trebuchet MS"/>
              <a:cs typeface="Trebuchet MS"/>
            </a:endParaRPr>
          </a:p>
          <a:p>
            <a:pPr>
              <a:lnSpc>
                <a:spcPct val="100000"/>
              </a:lnSpc>
            </a:pPr>
            <a:endParaRPr sz="1200">
              <a:latin typeface="Trebuchet MS"/>
              <a:cs typeface="Trebuchet MS"/>
            </a:endParaRPr>
          </a:p>
          <a:p>
            <a:pPr marL="12700">
              <a:lnSpc>
                <a:spcPct val="100000"/>
              </a:lnSpc>
              <a:spcBef>
                <a:spcPts val="930"/>
              </a:spcBef>
            </a:pPr>
            <a:r>
              <a:rPr sz="1600" b="1" spc="-55" dirty="0">
                <a:latin typeface="Verdana"/>
                <a:cs typeface="Verdana"/>
              </a:rPr>
              <a:t>Su</a:t>
            </a:r>
            <a:r>
              <a:rPr sz="1600" b="1" spc="-60" dirty="0">
                <a:latin typeface="Verdana"/>
                <a:cs typeface="Verdana"/>
              </a:rPr>
              <a:t>c</a:t>
            </a:r>
            <a:r>
              <a:rPr sz="1600" b="1" spc="-15" dirty="0">
                <a:latin typeface="Verdana"/>
                <a:cs typeface="Verdana"/>
              </a:rPr>
              <a:t>c</a:t>
            </a:r>
            <a:r>
              <a:rPr sz="1600" b="1" spc="-85" dirty="0">
                <a:latin typeface="Verdana"/>
                <a:cs typeface="Verdana"/>
              </a:rPr>
              <a:t>ess</a:t>
            </a:r>
            <a:r>
              <a:rPr sz="1600" b="1" spc="-95" dirty="0">
                <a:latin typeface="Verdana"/>
                <a:cs typeface="Verdana"/>
              </a:rPr>
              <a:t> </a:t>
            </a:r>
            <a:r>
              <a:rPr sz="1600" b="1" spc="-75" dirty="0">
                <a:latin typeface="Verdana"/>
                <a:cs typeface="Verdana"/>
              </a:rPr>
              <a:t>s</a:t>
            </a:r>
            <a:r>
              <a:rPr sz="1600" b="1" spc="-90" dirty="0">
                <a:latin typeface="Verdana"/>
                <a:cs typeface="Verdana"/>
              </a:rPr>
              <a:t>t</a:t>
            </a:r>
            <a:r>
              <a:rPr sz="1600" b="1" spc="-95" dirty="0">
                <a:latin typeface="Verdana"/>
                <a:cs typeface="Verdana"/>
              </a:rPr>
              <a:t>o</a:t>
            </a:r>
            <a:r>
              <a:rPr sz="1600" b="1" spc="-50" dirty="0">
                <a:latin typeface="Verdana"/>
                <a:cs typeface="Verdana"/>
              </a:rPr>
              <a:t>r</a:t>
            </a:r>
            <a:r>
              <a:rPr sz="1600" b="1" spc="-85" dirty="0">
                <a:latin typeface="Verdana"/>
                <a:cs typeface="Verdana"/>
              </a:rPr>
              <a:t>y</a:t>
            </a:r>
            <a:endParaRPr sz="1600">
              <a:latin typeface="Verdana"/>
              <a:cs typeface="Verdana"/>
            </a:endParaRPr>
          </a:p>
          <a:p>
            <a:pPr marL="12700" marR="5080">
              <a:lnSpc>
                <a:spcPct val="108300"/>
              </a:lnSpc>
              <a:spcBef>
                <a:spcPts val="610"/>
              </a:spcBef>
            </a:pPr>
            <a:r>
              <a:rPr sz="1000" spc="-15" dirty="0">
                <a:latin typeface="Trebuchet MS"/>
                <a:cs typeface="Trebuchet MS"/>
              </a:rPr>
              <a:t>First</a:t>
            </a:r>
            <a:r>
              <a:rPr sz="1000" spc="25" dirty="0">
                <a:latin typeface="Trebuchet MS"/>
                <a:cs typeface="Trebuchet MS"/>
              </a:rPr>
              <a:t> </a:t>
            </a:r>
            <a:r>
              <a:rPr sz="1000" spc="-45" dirty="0">
                <a:latin typeface="Trebuchet MS"/>
                <a:cs typeface="Trebuchet MS"/>
              </a:rPr>
              <a:t>work</a:t>
            </a:r>
            <a:r>
              <a:rPr sz="1000" spc="30" dirty="0">
                <a:latin typeface="Trebuchet MS"/>
                <a:cs typeface="Trebuchet MS"/>
              </a:rPr>
              <a:t> </a:t>
            </a:r>
            <a:r>
              <a:rPr sz="1000" spc="-15" dirty="0">
                <a:latin typeface="Trebuchet MS"/>
                <a:cs typeface="Trebuchet MS"/>
              </a:rPr>
              <a:t>on</a:t>
            </a:r>
            <a:r>
              <a:rPr sz="1000" spc="25" dirty="0">
                <a:latin typeface="Trebuchet MS"/>
                <a:cs typeface="Trebuchet MS"/>
              </a:rPr>
              <a:t> </a:t>
            </a:r>
            <a:r>
              <a:rPr sz="1000" spc="-10" dirty="0">
                <a:latin typeface="Trebuchet MS"/>
                <a:cs typeface="Trebuchet MS"/>
              </a:rPr>
              <a:t>studying</a:t>
            </a:r>
            <a:r>
              <a:rPr sz="1000" spc="30" dirty="0">
                <a:latin typeface="Trebuchet MS"/>
                <a:cs typeface="Trebuchet MS"/>
              </a:rPr>
              <a:t> </a:t>
            </a:r>
            <a:r>
              <a:rPr sz="1000" spc="-35" dirty="0">
                <a:latin typeface="Trebuchet MS"/>
                <a:cs typeface="Trebuchet MS"/>
              </a:rPr>
              <a:t>the</a:t>
            </a:r>
            <a:r>
              <a:rPr sz="1000" spc="30" dirty="0">
                <a:latin typeface="Trebuchet MS"/>
                <a:cs typeface="Trebuchet MS"/>
              </a:rPr>
              <a:t> </a:t>
            </a:r>
            <a:r>
              <a:rPr sz="1000" spc="-25" dirty="0">
                <a:latin typeface="Trebuchet MS"/>
                <a:cs typeface="Trebuchet MS"/>
              </a:rPr>
              <a:t>problem</a:t>
            </a:r>
            <a:r>
              <a:rPr sz="1000" spc="25" dirty="0">
                <a:latin typeface="Trebuchet MS"/>
                <a:cs typeface="Trebuchet MS"/>
              </a:rPr>
              <a:t> </a:t>
            </a:r>
            <a:r>
              <a:rPr sz="1000" spc="-40" dirty="0">
                <a:latin typeface="Trebuchet MS"/>
                <a:cs typeface="Trebuchet MS"/>
              </a:rPr>
              <a:t>of</a:t>
            </a:r>
            <a:r>
              <a:rPr sz="1000" spc="30" dirty="0">
                <a:latin typeface="Trebuchet MS"/>
                <a:cs typeface="Trebuchet MS"/>
              </a:rPr>
              <a:t> </a:t>
            </a:r>
            <a:r>
              <a:rPr sz="1000" spc="-25" dirty="0">
                <a:latin typeface="Trebuchet MS"/>
                <a:cs typeface="Trebuchet MS"/>
              </a:rPr>
              <a:t>equitable</a:t>
            </a:r>
            <a:r>
              <a:rPr sz="1000" spc="25" dirty="0">
                <a:latin typeface="Trebuchet MS"/>
                <a:cs typeface="Trebuchet MS"/>
              </a:rPr>
              <a:t> </a:t>
            </a:r>
            <a:r>
              <a:rPr sz="1000" spc="-25" dirty="0">
                <a:latin typeface="Trebuchet MS"/>
                <a:cs typeface="Trebuchet MS"/>
              </a:rPr>
              <a:t>wages</a:t>
            </a:r>
            <a:r>
              <a:rPr sz="1000" spc="30" dirty="0">
                <a:latin typeface="Trebuchet MS"/>
                <a:cs typeface="Trebuchet MS"/>
              </a:rPr>
              <a:t> </a:t>
            </a:r>
            <a:r>
              <a:rPr sz="1000" spc="-45" dirty="0">
                <a:latin typeface="Trebuchet MS"/>
                <a:cs typeface="Trebuchet MS"/>
              </a:rPr>
              <a:t>for</a:t>
            </a:r>
            <a:r>
              <a:rPr sz="1000" spc="30" dirty="0">
                <a:latin typeface="Trebuchet MS"/>
                <a:cs typeface="Trebuchet MS"/>
              </a:rPr>
              <a:t> </a:t>
            </a:r>
            <a:r>
              <a:rPr sz="1000" spc="-30" dirty="0">
                <a:latin typeface="Trebuchet MS"/>
                <a:cs typeface="Trebuchet MS"/>
              </a:rPr>
              <a:t>food- </a:t>
            </a:r>
            <a:r>
              <a:rPr sz="1000" spc="-290" dirty="0">
                <a:latin typeface="Trebuchet MS"/>
                <a:cs typeface="Trebuchet MS"/>
              </a:rPr>
              <a:t> </a:t>
            </a:r>
            <a:r>
              <a:rPr sz="1000" spc="-35" dirty="0">
                <a:latin typeface="Trebuchet MS"/>
                <a:cs typeface="Trebuchet MS"/>
              </a:rPr>
              <a:t>delivery</a:t>
            </a:r>
            <a:r>
              <a:rPr sz="1000" spc="-5" dirty="0">
                <a:latin typeface="Trebuchet MS"/>
                <a:cs typeface="Trebuchet MS"/>
              </a:rPr>
              <a:t> </a:t>
            </a:r>
            <a:r>
              <a:rPr sz="1000" spc="-15" dirty="0">
                <a:latin typeface="Trebuchet MS"/>
                <a:cs typeface="Trebuchet MS"/>
              </a:rPr>
              <a:t>agents</a:t>
            </a:r>
            <a:r>
              <a:rPr sz="1000" dirty="0">
                <a:latin typeface="Trebuchet MS"/>
                <a:cs typeface="Trebuchet MS"/>
              </a:rPr>
              <a:t> </a:t>
            </a:r>
            <a:r>
              <a:rPr sz="1000" spc="-10" dirty="0">
                <a:latin typeface="Trebuchet MS"/>
                <a:cs typeface="Trebuchet MS"/>
              </a:rPr>
              <a:t>and</a:t>
            </a:r>
            <a:r>
              <a:rPr sz="1000" dirty="0">
                <a:latin typeface="Trebuchet MS"/>
                <a:cs typeface="Trebuchet MS"/>
              </a:rPr>
              <a:t> </a:t>
            </a:r>
            <a:r>
              <a:rPr sz="1000" spc="-30" dirty="0">
                <a:latin typeface="Trebuchet MS"/>
                <a:cs typeface="Trebuchet MS"/>
              </a:rPr>
              <a:t>develop</a:t>
            </a:r>
            <a:r>
              <a:rPr sz="1000" dirty="0">
                <a:latin typeface="Trebuchet MS"/>
                <a:cs typeface="Trebuchet MS"/>
              </a:rPr>
              <a:t> </a:t>
            </a:r>
            <a:r>
              <a:rPr sz="1000" spc="-15" dirty="0">
                <a:latin typeface="Trebuchet MS"/>
                <a:cs typeface="Trebuchet MS"/>
              </a:rPr>
              <a:t>solutions.</a:t>
            </a:r>
            <a:r>
              <a:rPr sz="1000" dirty="0">
                <a:latin typeface="Trebuchet MS"/>
                <a:cs typeface="Trebuchet MS"/>
              </a:rPr>
              <a:t> (Sayan </a:t>
            </a:r>
            <a:r>
              <a:rPr sz="1000" spc="5" dirty="0">
                <a:latin typeface="Trebuchet MS"/>
                <a:cs typeface="Trebuchet MS"/>
              </a:rPr>
              <a:t>Ranu)</a:t>
            </a:r>
            <a:endParaRPr sz="1000">
              <a:latin typeface="Trebuchet MS"/>
              <a:cs typeface="Trebuchet MS"/>
            </a:endParaRPr>
          </a:p>
        </p:txBody>
      </p:sp>
      <p:sp>
        <p:nvSpPr>
          <p:cNvPr id="21" name="object 21"/>
          <p:cNvSpPr txBox="1"/>
          <p:nvPr/>
        </p:nvSpPr>
        <p:spPr>
          <a:xfrm>
            <a:off x="6293633" y="9455923"/>
            <a:ext cx="771525" cy="162560"/>
          </a:xfrm>
          <a:prstGeom prst="rect">
            <a:avLst/>
          </a:prstGeom>
        </p:spPr>
        <p:txBody>
          <a:bodyPr vert="horz" wrap="square" lIns="0" tIns="12700" rIns="0" bIns="0" rtlCol="0">
            <a:spAutoFit/>
          </a:bodyPr>
          <a:lstStyle/>
          <a:p>
            <a:pPr marL="12700">
              <a:lnSpc>
                <a:spcPct val="100000"/>
              </a:lnSpc>
              <a:spcBef>
                <a:spcPts val="100"/>
              </a:spcBef>
              <a:tabLst>
                <a:tab pos="618490" algn="l"/>
              </a:tabLst>
            </a:pPr>
            <a:r>
              <a:rPr sz="900" spc="25" dirty="0">
                <a:latin typeface="Trebuchet MS"/>
                <a:cs typeface="Trebuchet MS"/>
              </a:rPr>
              <a:t>IIT </a:t>
            </a:r>
            <a:r>
              <a:rPr sz="900" spc="-5" dirty="0">
                <a:latin typeface="Trebuchet MS"/>
                <a:cs typeface="Trebuchet MS"/>
              </a:rPr>
              <a:t>Delhi	</a:t>
            </a:r>
            <a:r>
              <a:rPr sz="900" b="1" spc="-25" dirty="0">
                <a:latin typeface="Tahoma"/>
                <a:cs typeface="Tahoma"/>
              </a:rPr>
              <a:t>23</a:t>
            </a:r>
            <a:endParaRPr sz="900">
              <a:latin typeface="Tahoma"/>
              <a:cs typeface="Tahoma"/>
            </a:endParaRPr>
          </a:p>
        </p:txBody>
      </p:sp>
      <p:sp>
        <p:nvSpPr>
          <p:cNvPr id="22" name="object 22"/>
          <p:cNvSpPr/>
          <p:nvPr/>
        </p:nvSpPr>
        <p:spPr>
          <a:xfrm>
            <a:off x="6828774" y="9498600"/>
            <a:ext cx="0" cy="134620"/>
          </a:xfrm>
          <a:custGeom>
            <a:avLst/>
            <a:gdLst/>
            <a:ahLst/>
            <a:cxnLst/>
            <a:rect l="l" t="t" r="r" b="b"/>
            <a:pathLst>
              <a:path h="134620">
                <a:moveTo>
                  <a:pt x="0" y="0"/>
                </a:moveTo>
                <a:lnTo>
                  <a:pt x="0" y="134099"/>
                </a:lnTo>
              </a:path>
            </a:pathLst>
          </a:custGeom>
          <a:ln w="6350">
            <a:solidFill>
              <a:srgbClr val="000000"/>
            </a:solidFill>
          </a:ln>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3346703" cy="10058400"/>
          </a:xfrm>
          <a:prstGeom prst="rect">
            <a:avLst/>
          </a:prstGeom>
        </p:spPr>
      </p:pic>
      <p:sp>
        <p:nvSpPr>
          <p:cNvPr id="3" name="object 3"/>
          <p:cNvSpPr txBox="1">
            <a:spLocks noGrp="1"/>
          </p:cNvSpPr>
          <p:nvPr>
            <p:ph type="title"/>
          </p:nvPr>
        </p:nvSpPr>
        <p:spPr>
          <a:xfrm>
            <a:off x="715699" y="752200"/>
            <a:ext cx="2237740" cy="558800"/>
          </a:xfrm>
          <a:prstGeom prst="rect">
            <a:avLst/>
          </a:prstGeom>
        </p:spPr>
        <p:txBody>
          <a:bodyPr vert="horz" wrap="square" lIns="0" tIns="12700" rIns="0" bIns="0" rtlCol="0">
            <a:spAutoFit/>
          </a:bodyPr>
          <a:lstStyle/>
          <a:p>
            <a:pPr marL="12700">
              <a:lnSpc>
                <a:spcPct val="100000"/>
              </a:lnSpc>
              <a:spcBef>
                <a:spcPts val="100"/>
              </a:spcBef>
            </a:pPr>
            <a:r>
              <a:rPr spc="-70" dirty="0"/>
              <a:t>E</a:t>
            </a:r>
            <a:r>
              <a:rPr spc="-105" dirty="0"/>
              <a:t>thical</a:t>
            </a:r>
            <a:r>
              <a:rPr spc="-210" dirty="0"/>
              <a:t> </a:t>
            </a:r>
            <a:r>
              <a:rPr spc="-400" dirty="0"/>
              <a:t>AI</a:t>
            </a:r>
          </a:p>
        </p:txBody>
      </p:sp>
      <p:sp>
        <p:nvSpPr>
          <p:cNvPr id="4" name="object 4"/>
          <p:cNvSpPr txBox="1"/>
          <p:nvPr/>
        </p:nvSpPr>
        <p:spPr>
          <a:xfrm>
            <a:off x="707299" y="1480159"/>
            <a:ext cx="2517140" cy="4996180"/>
          </a:xfrm>
          <a:prstGeom prst="rect">
            <a:avLst/>
          </a:prstGeom>
        </p:spPr>
        <p:txBody>
          <a:bodyPr vert="horz" wrap="square" lIns="0" tIns="12700" rIns="0" bIns="0" rtlCol="0">
            <a:spAutoFit/>
          </a:bodyPr>
          <a:lstStyle/>
          <a:p>
            <a:pPr marL="12700" marR="5080" algn="just">
              <a:lnSpc>
                <a:spcPct val="108300"/>
              </a:lnSpc>
              <a:spcBef>
                <a:spcPts val="100"/>
              </a:spcBef>
            </a:pPr>
            <a:r>
              <a:rPr sz="1000" spc="-20" dirty="0">
                <a:solidFill>
                  <a:srgbClr val="FFFFFF"/>
                </a:solidFill>
                <a:latin typeface="Trebuchet MS"/>
                <a:cs typeface="Trebuchet MS"/>
              </a:rPr>
              <a:t>With</a:t>
            </a:r>
            <a:r>
              <a:rPr sz="1000" spc="-15" dirty="0">
                <a:solidFill>
                  <a:srgbClr val="FFFFFF"/>
                </a:solidFill>
                <a:latin typeface="Trebuchet MS"/>
                <a:cs typeface="Trebuchet MS"/>
              </a:rPr>
              <a:t> </a:t>
            </a:r>
            <a:r>
              <a:rPr sz="1000" spc="-10" dirty="0">
                <a:solidFill>
                  <a:srgbClr val="FFFFFF"/>
                </a:solidFill>
                <a:latin typeface="Trebuchet MS"/>
                <a:cs typeface="Trebuchet MS"/>
              </a:rPr>
              <a:t>increasing</a:t>
            </a:r>
            <a:r>
              <a:rPr sz="1000" spc="-5" dirty="0">
                <a:solidFill>
                  <a:srgbClr val="FFFFFF"/>
                </a:solidFill>
                <a:latin typeface="Trebuchet MS"/>
                <a:cs typeface="Trebuchet MS"/>
              </a:rPr>
              <a:t> </a:t>
            </a:r>
            <a:r>
              <a:rPr sz="1000" spc="-25" dirty="0">
                <a:solidFill>
                  <a:srgbClr val="FFFFFF"/>
                </a:solidFill>
                <a:latin typeface="Trebuchet MS"/>
                <a:cs typeface="Trebuchet MS"/>
              </a:rPr>
              <a:t>adoption</a:t>
            </a:r>
            <a:r>
              <a:rPr sz="1000" spc="-20" dirty="0">
                <a:solidFill>
                  <a:srgbClr val="FFFFFF"/>
                </a:solidFill>
                <a:latin typeface="Trebuchet MS"/>
                <a:cs typeface="Trebuchet MS"/>
              </a:rPr>
              <a:t> </a:t>
            </a:r>
            <a:r>
              <a:rPr sz="1000" spc="-40" dirty="0">
                <a:solidFill>
                  <a:srgbClr val="FFFFFF"/>
                </a:solidFill>
                <a:latin typeface="Trebuchet MS"/>
                <a:cs typeface="Trebuchet MS"/>
              </a:rPr>
              <a:t>of</a:t>
            </a:r>
            <a:r>
              <a:rPr sz="1000" spc="-35" dirty="0">
                <a:solidFill>
                  <a:srgbClr val="FFFFFF"/>
                </a:solidFill>
                <a:latin typeface="Trebuchet MS"/>
                <a:cs typeface="Trebuchet MS"/>
              </a:rPr>
              <a:t> </a:t>
            </a:r>
            <a:r>
              <a:rPr sz="1000" spc="-25" dirty="0">
                <a:solidFill>
                  <a:srgbClr val="FFFFFF"/>
                </a:solidFill>
                <a:latin typeface="Trebuchet MS"/>
                <a:cs typeface="Trebuchet MS"/>
              </a:rPr>
              <a:t>Artificial </a:t>
            </a:r>
            <a:r>
              <a:rPr sz="1000" spc="-20" dirty="0">
                <a:solidFill>
                  <a:srgbClr val="FFFFFF"/>
                </a:solidFill>
                <a:latin typeface="Trebuchet MS"/>
                <a:cs typeface="Trebuchet MS"/>
              </a:rPr>
              <a:t> </a:t>
            </a:r>
            <a:r>
              <a:rPr sz="1000" spc="-15" dirty="0">
                <a:solidFill>
                  <a:srgbClr val="FFFFFF"/>
                </a:solidFill>
                <a:latin typeface="Trebuchet MS"/>
                <a:cs typeface="Trebuchet MS"/>
              </a:rPr>
              <a:t>Intelligence</a:t>
            </a:r>
            <a:r>
              <a:rPr sz="1000" spc="-80" dirty="0">
                <a:solidFill>
                  <a:srgbClr val="FFFFFF"/>
                </a:solidFill>
                <a:latin typeface="Trebuchet MS"/>
                <a:cs typeface="Trebuchet MS"/>
              </a:rPr>
              <a:t> </a:t>
            </a:r>
            <a:r>
              <a:rPr sz="1000" dirty="0">
                <a:solidFill>
                  <a:srgbClr val="FFFFFF"/>
                </a:solidFill>
                <a:latin typeface="Trebuchet MS"/>
                <a:cs typeface="Trebuchet MS"/>
              </a:rPr>
              <a:t>(AI)</a:t>
            </a:r>
            <a:r>
              <a:rPr sz="1000" spc="-80" dirty="0">
                <a:solidFill>
                  <a:srgbClr val="FFFFFF"/>
                </a:solidFill>
                <a:latin typeface="Trebuchet MS"/>
                <a:cs typeface="Trebuchet MS"/>
              </a:rPr>
              <a:t> </a:t>
            </a:r>
            <a:r>
              <a:rPr sz="1000" dirty="0">
                <a:solidFill>
                  <a:srgbClr val="FFFFFF"/>
                </a:solidFill>
                <a:latin typeface="Trebuchet MS"/>
                <a:cs typeface="Trebuchet MS"/>
              </a:rPr>
              <a:t>in</a:t>
            </a:r>
            <a:r>
              <a:rPr sz="1000" spc="-80" dirty="0">
                <a:solidFill>
                  <a:srgbClr val="FFFFFF"/>
                </a:solidFill>
                <a:latin typeface="Trebuchet MS"/>
                <a:cs typeface="Trebuchet MS"/>
              </a:rPr>
              <a:t> </a:t>
            </a:r>
            <a:r>
              <a:rPr sz="1000" spc="-5" dirty="0">
                <a:solidFill>
                  <a:srgbClr val="FFFFFF"/>
                </a:solidFill>
                <a:latin typeface="Trebuchet MS"/>
                <a:cs typeface="Trebuchet MS"/>
              </a:rPr>
              <a:t>domains</a:t>
            </a:r>
            <a:r>
              <a:rPr sz="1000" spc="-80" dirty="0">
                <a:solidFill>
                  <a:srgbClr val="FFFFFF"/>
                </a:solidFill>
                <a:latin typeface="Trebuchet MS"/>
                <a:cs typeface="Trebuchet MS"/>
              </a:rPr>
              <a:t> </a:t>
            </a:r>
            <a:r>
              <a:rPr sz="1000" spc="-35" dirty="0">
                <a:solidFill>
                  <a:srgbClr val="FFFFFF"/>
                </a:solidFill>
                <a:latin typeface="Trebuchet MS"/>
                <a:cs typeface="Trebuchet MS"/>
              </a:rPr>
              <a:t>with</a:t>
            </a:r>
            <a:r>
              <a:rPr sz="1000" spc="-80" dirty="0">
                <a:solidFill>
                  <a:srgbClr val="FFFFFF"/>
                </a:solidFill>
                <a:latin typeface="Trebuchet MS"/>
                <a:cs typeface="Trebuchet MS"/>
              </a:rPr>
              <a:t> </a:t>
            </a:r>
            <a:r>
              <a:rPr sz="1000" dirty="0">
                <a:solidFill>
                  <a:srgbClr val="FFFFFF"/>
                </a:solidFill>
                <a:latin typeface="Trebuchet MS"/>
                <a:cs typeface="Trebuchet MS"/>
              </a:rPr>
              <a:t>high</a:t>
            </a:r>
            <a:r>
              <a:rPr sz="1000" spc="-80" dirty="0">
                <a:solidFill>
                  <a:srgbClr val="FFFFFF"/>
                </a:solidFill>
                <a:latin typeface="Trebuchet MS"/>
                <a:cs typeface="Trebuchet MS"/>
              </a:rPr>
              <a:t> </a:t>
            </a:r>
            <a:r>
              <a:rPr sz="1000" spc="-20" dirty="0">
                <a:solidFill>
                  <a:srgbClr val="FFFFFF"/>
                </a:solidFill>
                <a:latin typeface="Trebuchet MS"/>
                <a:cs typeface="Trebuchet MS"/>
              </a:rPr>
              <a:t>societal  </a:t>
            </a:r>
            <a:r>
              <a:rPr sz="1000" spc="-30" dirty="0">
                <a:solidFill>
                  <a:srgbClr val="FFFFFF"/>
                </a:solidFill>
                <a:latin typeface="Trebuchet MS"/>
                <a:cs typeface="Trebuchet MS"/>
              </a:rPr>
              <a:t>importance,</a:t>
            </a:r>
            <a:r>
              <a:rPr sz="1000" spc="-25" dirty="0">
                <a:solidFill>
                  <a:srgbClr val="FFFFFF"/>
                </a:solidFill>
                <a:latin typeface="Trebuchet MS"/>
                <a:cs typeface="Trebuchet MS"/>
              </a:rPr>
              <a:t> </a:t>
            </a:r>
            <a:r>
              <a:rPr sz="1000" spc="15" dirty="0">
                <a:solidFill>
                  <a:srgbClr val="FFFFFF"/>
                </a:solidFill>
                <a:latin typeface="Trebuchet MS"/>
                <a:cs typeface="Trebuchet MS"/>
              </a:rPr>
              <a:t>such</a:t>
            </a:r>
            <a:r>
              <a:rPr sz="1000" spc="20" dirty="0">
                <a:solidFill>
                  <a:srgbClr val="FFFFFF"/>
                </a:solidFill>
                <a:latin typeface="Trebuchet MS"/>
                <a:cs typeface="Trebuchet MS"/>
              </a:rPr>
              <a:t> </a:t>
            </a:r>
            <a:r>
              <a:rPr sz="1000" spc="5" dirty="0">
                <a:solidFill>
                  <a:srgbClr val="FFFFFF"/>
                </a:solidFill>
                <a:latin typeface="Trebuchet MS"/>
                <a:cs typeface="Trebuchet MS"/>
              </a:rPr>
              <a:t>as</a:t>
            </a:r>
            <a:r>
              <a:rPr sz="1000" spc="10" dirty="0">
                <a:solidFill>
                  <a:srgbClr val="FFFFFF"/>
                </a:solidFill>
                <a:latin typeface="Trebuchet MS"/>
                <a:cs typeface="Trebuchet MS"/>
              </a:rPr>
              <a:t> </a:t>
            </a:r>
            <a:r>
              <a:rPr sz="1000" spc="-15" dirty="0">
                <a:solidFill>
                  <a:srgbClr val="FFFFFF"/>
                </a:solidFill>
                <a:latin typeface="Trebuchet MS"/>
                <a:cs typeface="Trebuchet MS"/>
              </a:rPr>
              <a:t>banking,</a:t>
            </a:r>
            <a:r>
              <a:rPr sz="1000" spc="-10" dirty="0">
                <a:solidFill>
                  <a:srgbClr val="FFFFFF"/>
                </a:solidFill>
                <a:latin typeface="Trebuchet MS"/>
                <a:cs typeface="Trebuchet MS"/>
              </a:rPr>
              <a:t> </a:t>
            </a:r>
            <a:r>
              <a:rPr sz="1000" spc="-30" dirty="0">
                <a:solidFill>
                  <a:srgbClr val="FFFFFF"/>
                </a:solidFill>
                <a:latin typeface="Trebuchet MS"/>
                <a:cs typeface="Trebuchet MS"/>
              </a:rPr>
              <a:t>healthcare, </a:t>
            </a:r>
            <a:r>
              <a:rPr sz="1000" spc="-25" dirty="0">
                <a:solidFill>
                  <a:srgbClr val="FFFFFF"/>
                </a:solidFill>
                <a:latin typeface="Trebuchet MS"/>
                <a:cs typeface="Trebuchet MS"/>
              </a:rPr>
              <a:t> </a:t>
            </a:r>
            <a:r>
              <a:rPr sz="1000" spc="-20" dirty="0">
                <a:solidFill>
                  <a:srgbClr val="FFFFFF"/>
                </a:solidFill>
                <a:latin typeface="Trebuchet MS"/>
                <a:cs typeface="Trebuchet MS"/>
              </a:rPr>
              <a:t>education</a:t>
            </a:r>
            <a:r>
              <a:rPr sz="1000" spc="-15" dirty="0">
                <a:solidFill>
                  <a:srgbClr val="FFFFFF"/>
                </a:solidFill>
                <a:latin typeface="Trebuchet MS"/>
                <a:cs typeface="Trebuchet MS"/>
              </a:rPr>
              <a:t> </a:t>
            </a:r>
            <a:r>
              <a:rPr sz="1000" spc="-10" dirty="0">
                <a:solidFill>
                  <a:srgbClr val="FFFFFF"/>
                </a:solidFill>
                <a:latin typeface="Trebuchet MS"/>
                <a:cs typeface="Trebuchet MS"/>
              </a:rPr>
              <a:t>and</a:t>
            </a:r>
            <a:r>
              <a:rPr sz="1000" spc="-5" dirty="0">
                <a:solidFill>
                  <a:srgbClr val="FFFFFF"/>
                </a:solidFill>
                <a:latin typeface="Trebuchet MS"/>
                <a:cs typeface="Trebuchet MS"/>
              </a:rPr>
              <a:t> </a:t>
            </a:r>
            <a:r>
              <a:rPr sz="1000" spc="-20" dirty="0">
                <a:solidFill>
                  <a:srgbClr val="FFFFFF"/>
                </a:solidFill>
                <a:latin typeface="Trebuchet MS"/>
                <a:cs typeface="Trebuchet MS"/>
              </a:rPr>
              <a:t>hiring,</a:t>
            </a:r>
            <a:r>
              <a:rPr sz="1000" spc="-15" dirty="0">
                <a:solidFill>
                  <a:srgbClr val="FFFFFF"/>
                </a:solidFill>
                <a:latin typeface="Trebuchet MS"/>
                <a:cs typeface="Trebuchet MS"/>
              </a:rPr>
              <a:t> </a:t>
            </a:r>
            <a:r>
              <a:rPr sz="1000" spc="-40" dirty="0">
                <a:solidFill>
                  <a:srgbClr val="FFFFFF"/>
                </a:solidFill>
                <a:latin typeface="Trebuchet MS"/>
                <a:cs typeface="Trebuchet MS"/>
              </a:rPr>
              <a:t>it</a:t>
            </a:r>
            <a:r>
              <a:rPr sz="1000" spc="-35" dirty="0">
                <a:solidFill>
                  <a:srgbClr val="FFFFFF"/>
                </a:solidFill>
                <a:latin typeface="Trebuchet MS"/>
                <a:cs typeface="Trebuchet MS"/>
              </a:rPr>
              <a:t> </a:t>
            </a:r>
            <a:r>
              <a:rPr sz="1000" spc="15" dirty="0">
                <a:solidFill>
                  <a:srgbClr val="FFFFFF"/>
                </a:solidFill>
                <a:latin typeface="Trebuchet MS"/>
                <a:cs typeface="Trebuchet MS"/>
              </a:rPr>
              <a:t>is</a:t>
            </a:r>
            <a:r>
              <a:rPr sz="1000" spc="20" dirty="0">
                <a:solidFill>
                  <a:srgbClr val="FFFFFF"/>
                </a:solidFill>
                <a:latin typeface="Trebuchet MS"/>
                <a:cs typeface="Trebuchet MS"/>
              </a:rPr>
              <a:t> </a:t>
            </a:r>
            <a:r>
              <a:rPr sz="1000" spc="-30" dirty="0">
                <a:solidFill>
                  <a:srgbClr val="FFFFFF"/>
                </a:solidFill>
                <a:latin typeface="Trebuchet MS"/>
                <a:cs typeface="Trebuchet MS"/>
              </a:rPr>
              <a:t>important</a:t>
            </a:r>
            <a:r>
              <a:rPr sz="1000" spc="240" dirty="0">
                <a:solidFill>
                  <a:srgbClr val="FFFFFF"/>
                </a:solidFill>
                <a:latin typeface="Trebuchet MS"/>
                <a:cs typeface="Trebuchet MS"/>
              </a:rPr>
              <a:t> </a:t>
            </a:r>
            <a:r>
              <a:rPr sz="1000" spc="-55" dirty="0">
                <a:solidFill>
                  <a:srgbClr val="FFFFFF"/>
                </a:solidFill>
                <a:latin typeface="Trebuchet MS"/>
                <a:cs typeface="Trebuchet MS"/>
              </a:rPr>
              <a:t>to </a:t>
            </a:r>
            <a:r>
              <a:rPr sz="1000" spc="-50" dirty="0">
                <a:solidFill>
                  <a:srgbClr val="FFFFFF"/>
                </a:solidFill>
                <a:latin typeface="Trebuchet MS"/>
                <a:cs typeface="Trebuchet MS"/>
              </a:rPr>
              <a:t> </a:t>
            </a:r>
            <a:r>
              <a:rPr sz="1000" spc="-15" dirty="0">
                <a:solidFill>
                  <a:srgbClr val="FFFFFF"/>
                </a:solidFill>
                <a:latin typeface="Trebuchet MS"/>
                <a:cs typeface="Trebuchet MS"/>
              </a:rPr>
              <a:t>ensure </a:t>
            </a:r>
            <a:r>
              <a:rPr sz="1000" spc="-40" dirty="0">
                <a:solidFill>
                  <a:srgbClr val="FFFFFF"/>
                </a:solidFill>
                <a:latin typeface="Trebuchet MS"/>
                <a:cs typeface="Trebuchet MS"/>
              </a:rPr>
              <a:t>that </a:t>
            </a:r>
            <a:r>
              <a:rPr sz="1000" spc="-35" dirty="0">
                <a:solidFill>
                  <a:srgbClr val="FFFFFF"/>
                </a:solidFill>
                <a:latin typeface="Trebuchet MS"/>
                <a:cs typeface="Trebuchet MS"/>
              </a:rPr>
              <a:t>the </a:t>
            </a:r>
            <a:r>
              <a:rPr sz="1000" spc="35" dirty="0">
                <a:solidFill>
                  <a:srgbClr val="FFFFFF"/>
                </a:solidFill>
                <a:latin typeface="Trebuchet MS"/>
                <a:cs typeface="Trebuchet MS"/>
              </a:rPr>
              <a:t>AI </a:t>
            </a:r>
            <a:r>
              <a:rPr sz="1000" spc="-15" dirty="0">
                <a:solidFill>
                  <a:srgbClr val="FFFFFF"/>
                </a:solidFill>
                <a:latin typeface="Trebuchet MS"/>
                <a:cs typeface="Trebuchet MS"/>
              </a:rPr>
              <a:t>applications </a:t>
            </a:r>
            <a:r>
              <a:rPr sz="1000" spc="-45" dirty="0">
                <a:solidFill>
                  <a:srgbClr val="FFFFFF"/>
                </a:solidFill>
                <a:latin typeface="Trebuchet MS"/>
                <a:cs typeface="Trebuchet MS"/>
              </a:rPr>
              <a:t>are </a:t>
            </a:r>
            <a:r>
              <a:rPr sz="1000" spc="-10" dirty="0">
                <a:solidFill>
                  <a:srgbClr val="FFFFFF"/>
                </a:solidFill>
                <a:latin typeface="Trebuchet MS"/>
                <a:cs typeface="Trebuchet MS"/>
              </a:rPr>
              <a:t>designed </a:t>
            </a:r>
            <a:r>
              <a:rPr sz="1000" spc="-5" dirty="0">
                <a:solidFill>
                  <a:srgbClr val="FFFFFF"/>
                </a:solidFill>
                <a:latin typeface="Trebuchet MS"/>
                <a:cs typeface="Trebuchet MS"/>
              </a:rPr>
              <a:t> </a:t>
            </a:r>
            <a:r>
              <a:rPr sz="1000" spc="-55" dirty="0">
                <a:solidFill>
                  <a:srgbClr val="FFFFFF"/>
                </a:solidFill>
                <a:latin typeface="Trebuchet MS"/>
                <a:cs typeface="Trebuchet MS"/>
              </a:rPr>
              <a:t>to </a:t>
            </a:r>
            <a:r>
              <a:rPr sz="1000" spc="-25" dirty="0">
                <a:solidFill>
                  <a:srgbClr val="FFFFFF"/>
                </a:solidFill>
                <a:latin typeface="Trebuchet MS"/>
                <a:cs typeface="Trebuchet MS"/>
              </a:rPr>
              <a:t>be </a:t>
            </a:r>
            <a:r>
              <a:rPr sz="1000" spc="-35" dirty="0">
                <a:solidFill>
                  <a:srgbClr val="FFFFFF"/>
                </a:solidFill>
                <a:latin typeface="Trebuchet MS"/>
                <a:cs typeface="Trebuchet MS"/>
              </a:rPr>
              <a:t>not </a:t>
            </a:r>
            <a:r>
              <a:rPr sz="1000" spc="-25" dirty="0">
                <a:solidFill>
                  <a:srgbClr val="FFFFFF"/>
                </a:solidFill>
                <a:latin typeface="Trebuchet MS"/>
                <a:cs typeface="Trebuchet MS"/>
              </a:rPr>
              <a:t>only </a:t>
            </a:r>
            <a:r>
              <a:rPr sz="1000" spc="-35" dirty="0">
                <a:solidFill>
                  <a:srgbClr val="FFFFFF"/>
                </a:solidFill>
                <a:latin typeface="Trebuchet MS"/>
                <a:cs typeface="Trebuchet MS"/>
              </a:rPr>
              <a:t>lawful, </a:t>
            </a:r>
            <a:r>
              <a:rPr sz="1000" spc="-20" dirty="0">
                <a:solidFill>
                  <a:srgbClr val="FFFFFF"/>
                </a:solidFill>
                <a:latin typeface="Trebuchet MS"/>
                <a:cs typeface="Trebuchet MS"/>
              </a:rPr>
              <a:t>but </a:t>
            </a:r>
            <a:r>
              <a:rPr sz="1000" spc="-10" dirty="0">
                <a:solidFill>
                  <a:srgbClr val="FFFFFF"/>
                </a:solidFill>
                <a:latin typeface="Trebuchet MS"/>
                <a:cs typeface="Trebuchet MS"/>
              </a:rPr>
              <a:t>also </a:t>
            </a:r>
            <a:r>
              <a:rPr sz="1000" spc="-30" dirty="0">
                <a:solidFill>
                  <a:srgbClr val="FFFFFF"/>
                </a:solidFill>
                <a:latin typeface="Trebuchet MS"/>
                <a:cs typeface="Trebuchet MS"/>
              </a:rPr>
              <a:t>ethical. </a:t>
            </a:r>
            <a:r>
              <a:rPr sz="1000" spc="15" dirty="0">
                <a:solidFill>
                  <a:srgbClr val="FFFFFF"/>
                </a:solidFill>
                <a:latin typeface="Trebuchet MS"/>
                <a:cs typeface="Trebuchet MS"/>
              </a:rPr>
              <a:t>Since </a:t>
            </a:r>
            <a:r>
              <a:rPr sz="1000" spc="20" dirty="0">
                <a:solidFill>
                  <a:srgbClr val="FFFFFF"/>
                </a:solidFill>
                <a:latin typeface="Trebuchet MS"/>
                <a:cs typeface="Trebuchet MS"/>
              </a:rPr>
              <a:t> </a:t>
            </a:r>
            <a:r>
              <a:rPr sz="1000" spc="-15" dirty="0">
                <a:solidFill>
                  <a:srgbClr val="FFFFFF"/>
                </a:solidFill>
                <a:latin typeface="Trebuchet MS"/>
                <a:cs typeface="Trebuchet MS"/>
              </a:rPr>
              <a:t>most </a:t>
            </a:r>
            <a:r>
              <a:rPr sz="1000" spc="-40" dirty="0">
                <a:solidFill>
                  <a:srgbClr val="FFFFFF"/>
                </a:solidFill>
                <a:latin typeface="Trebuchet MS"/>
                <a:cs typeface="Trebuchet MS"/>
              </a:rPr>
              <a:t>of </a:t>
            </a:r>
            <a:r>
              <a:rPr sz="1000" spc="-35" dirty="0">
                <a:solidFill>
                  <a:srgbClr val="FFFFFF"/>
                </a:solidFill>
                <a:latin typeface="Trebuchet MS"/>
                <a:cs typeface="Trebuchet MS"/>
              </a:rPr>
              <a:t>the </a:t>
            </a:r>
            <a:r>
              <a:rPr sz="1000" spc="35" dirty="0">
                <a:solidFill>
                  <a:srgbClr val="FFFFFF"/>
                </a:solidFill>
                <a:latin typeface="Trebuchet MS"/>
                <a:cs typeface="Trebuchet MS"/>
              </a:rPr>
              <a:t>AI </a:t>
            </a:r>
            <a:r>
              <a:rPr sz="1000" spc="-20" dirty="0">
                <a:solidFill>
                  <a:srgbClr val="FFFFFF"/>
                </a:solidFill>
                <a:latin typeface="Trebuchet MS"/>
                <a:cs typeface="Trebuchet MS"/>
              </a:rPr>
              <a:t>algorithms </a:t>
            </a:r>
            <a:r>
              <a:rPr sz="1000" spc="-45" dirty="0">
                <a:solidFill>
                  <a:srgbClr val="FFFFFF"/>
                </a:solidFill>
                <a:latin typeface="Trebuchet MS"/>
                <a:cs typeface="Trebuchet MS"/>
              </a:rPr>
              <a:t>are </a:t>
            </a:r>
            <a:r>
              <a:rPr sz="1000" spc="-30" dirty="0">
                <a:solidFill>
                  <a:srgbClr val="FFFFFF"/>
                </a:solidFill>
                <a:latin typeface="Trebuchet MS"/>
                <a:cs typeface="Trebuchet MS"/>
              </a:rPr>
              <a:t>trained </a:t>
            </a:r>
            <a:r>
              <a:rPr sz="1000" spc="-15" dirty="0">
                <a:solidFill>
                  <a:srgbClr val="FFFFFF"/>
                </a:solidFill>
                <a:latin typeface="Trebuchet MS"/>
                <a:cs typeface="Trebuchet MS"/>
              </a:rPr>
              <a:t>on past </a:t>
            </a:r>
            <a:r>
              <a:rPr sz="1000" spc="-290" dirty="0">
                <a:solidFill>
                  <a:srgbClr val="FFFFFF"/>
                </a:solidFill>
                <a:latin typeface="Trebuchet MS"/>
                <a:cs typeface="Trebuchet MS"/>
              </a:rPr>
              <a:t> </a:t>
            </a:r>
            <a:r>
              <a:rPr sz="1000" spc="-5" dirty="0">
                <a:solidFill>
                  <a:srgbClr val="FFFFFF"/>
                </a:solidFill>
                <a:latin typeface="Trebuchet MS"/>
                <a:cs typeface="Trebuchet MS"/>
              </a:rPr>
              <a:t>decisions </a:t>
            </a:r>
            <a:r>
              <a:rPr sz="1000" spc="-45" dirty="0">
                <a:solidFill>
                  <a:srgbClr val="FFFFFF"/>
                </a:solidFill>
                <a:latin typeface="Trebuchet MS"/>
                <a:cs typeface="Trebuchet MS"/>
              </a:rPr>
              <a:t>reflective </a:t>
            </a:r>
            <a:r>
              <a:rPr sz="1000" spc="-40" dirty="0">
                <a:solidFill>
                  <a:srgbClr val="FFFFFF"/>
                </a:solidFill>
                <a:latin typeface="Trebuchet MS"/>
                <a:cs typeface="Trebuchet MS"/>
              </a:rPr>
              <a:t>of </a:t>
            </a:r>
            <a:r>
              <a:rPr sz="1000" spc="-20" dirty="0">
                <a:solidFill>
                  <a:srgbClr val="FFFFFF"/>
                </a:solidFill>
                <a:latin typeface="Trebuchet MS"/>
                <a:cs typeface="Trebuchet MS"/>
              </a:rPr>
              <a:t>historical </a:t>
            </a:r>
            <a:r>
              <a:rPr sz="1000" spc="-30" dirty="0">
                <a:solidFill>
                  <a:srgbClr val="FFFFFF"/>
                </a:solidFill>
                <a:latin typeface="Trebuchet MS"/>
                <a:cs typeface="Trebuchet MS"/>
              </a:rPr>
              <a:t>patterns </a:t>
            </a:r>
            <a:r>
              <a:rPr sz="1000" spc="-40" dirty="0">
                <a:solidFill>
                  <a:srgbClr val="FFFFFF"/>
                </a:solidFill>
                <a:latin typeface="Trebuchet MS"/>
                <a:cs typeface="Trebuchet MS"/>
              </a:rPr>
              <a:t>of </a:t>
            </a:r>
            <a:r>
              <a:rPr sz="1000" spc="-35" dirty="0">
                <a:solidFill>
                  <a:srgbClr val="FFFFFF"/>
                </a:solidFill>
                <a:latin typeface="Trebuchet MS"/>
                <a:cs typeface="Trebuchet MS"/>
              </a:rPr>
              <a:t> </a:t>
            </a:r>
            <a:r>
              <a:rPr sz="1000" dirty="0">
                <a:solidFill>
                  <a:srgbClr val="FFFFFF"/>
                </a:solidFill>
                <a:latin typeface="Trebuchet MS"/>
                <a:cs typeface="Trebuchet MS"/>
              </a:rPr>
              <a:t>human </a:t>
            </a:r>
            <a:r>
              <a:rPr sz="1000" spc="-25" dirty="0">
                <a:solidFill>
                  <a:srgbClr val="FFFFFF"/>
                </a:solidFill>
                <a:latin typeface="Trebuchet MS"/>
                <a:cs typeface="Trebuchet MS"/>
              </a:rPr>
              <a:t>judgment </a:t>
            </a:r>
            <a:r>
              <a:rPr sz="1000" spc="-10" dirty="0">
                <a:solidFill>
                  <a:srgbClr val="FFFFFF"/>
                </a:solidFill>
                <a:latin typeface="Trebuchet MS"/>
                <a:cs typeface="Trebuchet MS"/>
              </a:rPr>
              <a:t>and </a:t>
            </a:r>
            <a:r>
              <a:rPr sz="1000" spc="-35" dirty="0">
                <a:solidFill>
                  <a:srgbClr val="FFFFFF"/>
                </a:solidFill>
                <a:latin typeface="Trebuchet MS"/>
                <a:cs typeface="Trebuchet MS"/>
              </a:rPr>
              <a:t>control, </a:t>
            </a:r>
            <a:r>
              <a:rPr sz="1000" spc="-25" dirty="0">
                <a:solidFill>
                  <a:srgbClr val="FFFFFF"/>
                </a:solidFill>
                <a:latin typeface="Trebuchet MS"/>
                <a:cs typeface="Trebuchet MS"/>
              </a:rPr>
              <a:t>any </a:t>
            </a:r>
            <a:r>
              <a:rPr sz="1000" spc="-30" dirty="0">
                <a:solidFill>
                  <a:srgbClr val="FFFFFF"/>
                </a:solidFill>
                <a:latin typeface="Trebuchet MS"/>
                <a:cs typeface="Trebuchet MS"/>
              </a:rPr>
              <a:t>potential </a:t>
            </a:r>
            <a:r>
              <a:rPr sz="1000" spc="-25" dirty="0">
                <a:solidFill>
                  <a:srgbClr val="FFFFFF"/>
                </a:solidFill>
                <a:latin typeface="Trebuchet MS"/>
                <a:cs typeface="Trebuchet MS"/>
              </a:rPr>
              <a:t> vulnerability</a:t>
            </a:r>
            <a:r>
              <a:rPr sz="1000" spc="-20" dirty="0">
                <a:solidFill>
                  <a:srgbClr val="FFFFFF"/>
                </a:solidFill>
                <a:latin typeface="Trebuchet MS"/>
                <a:cs typeface="Trebuchet MS"/>
              </a:rPr>
              <a:t> </a:t>
            </a:r>
            <a:r>
              <a:rPr sz="1000" spc="-40" dirty="0">
                <a:solidFill>
                  <a:srgbClr val="FFFFFF"/>
                </a:solidFill>
                <a:latin typeface="Trebuchet MS"/>
                <a:cs typeface="Trebuchet MS"/>
              </a:rPr>
              <a:t>of</a:t>
            </a:r>
            <a:r>
              <a:rPr sz="1000" spc="-35" dirty="0">
                <a:solidFill>
                  <a:srgbClr val="FFFFFF"/>
                </a:solidFill>
                <a:latin typeface="Trebuchet MS"/>
                <a:cs typeface="Trebuchet MS"/>
              </a:rPr>
              <a:t> </a:t>
            </a:r>
            <a:r>
              <a:rPr sz="1000" spc="-30" dirty="0">
                <a:solidFill>
                  <a:srgbClr val="FFFFFF"/>
                </a:solidFill>
                <a:latin typeface="Trebuchet MS"/>
                <a:cs typeface="Trebuchet MS"/>
              </a:rPr>
              <a:t>our</a:t>
            </a:r>
            <a:r>
              <a:rPr sz="1000" spc="-25" dirty="0">
                <a:solidFill>
                  <a:srgbClr val="FFFFFF"/>
                </a:solidFill>
                <a:latin typeface="Trebuchet MS"/>
                <a:cs typeface="Trebuchet MS"/>
              </a:rPr>
              <a:t> </a:t>
            </a:r>
            <a:r>
              <a:rPr sz="1000" spc="-20" dirty="0">
                <a:solidFill>
                  <a:srgbClr val="FFFFFF"/>
                </a:solidFill>
                <a:latin typeface="Trebuchet MS"/>
                <a:cs typeface="Trebuchet MS"/>
              </a:rPr>
              <a:t>existing</a:t>
            </a:r>
            <a:r>
              <a:rPr sz="1000" spc="-15" dirty="0">
                <a:solidFill>
                  <a:srgbClr val="FFFFFF"/>
                </a:solidFill>
                <a:latin typeface="Trebuchet MS"/>
                <a:cs typeface="Trebuchet MS"/>
              </a:rPr>
              <a:t> </a:t>
            </a:r>
            <a:r>
              <a:rPr sz="1000" spc="-35" dirty="0">
                <a:solidFill>
                  <a:srgbClr val="FFFFFF"/>
                </a:solidFill>
                <a:latin typeface="Trebuchet MS"/>
                <a:cs typeface="Trebuchet MS"/>
              </a:rPr>
              <a:t>regulatory</a:t>
            </a:r>
            <a:r>
              <a:rPr sz="1000" spc="-30" dirty="0">
                <a:solidFill>
                  <a:srgbClr val="FFFFFF"/>
                </a:solidFill>
                <a:latin typeface="Trebuchet MS"/>
                <a:cs typeface="Trebuchet MS"/>
              </a:rPr>
              <a:t> </a:t>
            </a:r>
            <a:r>
              <a:rPr sz="1000" spc="-10" dirty="0">
                <a:solidFill>
                  <a:srgbClr val="FFFFFF"/>
                </a:solidFill>
                <a:latin typeface="Trebuchet MS"/>
                <a:cs typeface="Trebuchet MS"/>
              </a:rPr>
              <a:t>and </a:t>
            </a:r>
            <a:r>
              <a:rPr sz="1000" spc="-290" dirty="0">
                <a:solidFill>
                  <a:srgbClr val="FFFFFF"/>
                </a:solidFill>
                <a:latin typeface="Trebuchet MS"/>
                <a:cs typeface="Trebuchet MS"/>
              </a:rPr>
              <a:t> </a:t>
            </a:r>
            <a:r>
              <a:rPr sz="1000" spc="-20" dirty="0">
                <a:solidFill>
                  <a:srgbClr val="FFFFFF"/>
                </a:solidFill>
                <a:latin typeface="Trebuchet MS"/>
                <a:cs typeface="Trebuchet MS"/>
              </a:rPr>
              <a:t>societal</a:t>
            </a:r>
            <a:r>
              <a:rPr sz="1000" spc="265" dirty="0">
                <a:solidFill>
                  <a:srgbClr val="FFFFFF"/>
                </a:solidFill>
                <a:latin typeface="Trebuchet MS"/>
                <a:cs typeface="Trebuchet MS"/>
              </a:rPr>
              <a:t> </a:t>
            </a:r>
            <a:r>
              <a:rPr sz="1000" spc="-20" dirty="0">
                <a:solidFill>
                  <a:srgbClr val="FFFFFF"/>
                </a:solidFill>
                <a:latin typeface="Trebuchet MS"/>
                <a:cs typeface="Trebuchet MS"/>
              </a:rPr>
              <a:t>structures</a:t>
            </a:r>
            <a:r>
              <a:rPr sz="1000" spc="265" dirty="0">
                <a:solidFill>
                  <a:srgbClr val="FFFFFF"/>
                </a:solidFill>
                <a:latin typeface="Trebuchet MS"/>
                <a:cs typeface="Trebuchet MS"/>
              </a:rPr>
              <a:t> </a:t>
            </a:r>
            <a:r>
              <a:rPr sz="1000" spc="-30" dirty="0">
                <a:solidFill>
                  <a:srgbClr val="FFFFFF"/>
                </a:solidFill>
                <a:latin typeface="Trebuchet MS"/>
                <a:cs typeface="Trebuchet MS"/>
              </a:rPr>
              <a:t>will</a:t>
            </a:r>
            <a:r>
              <a:rPr sz="1000" spc="-25" dirty="0">
                <a:solidFill>
                  <a:srgbClr val="FFFFFF"/>
                </a:solidFill>
                <a:latin typeface="Trebuchet MS"/>
                <a:cs typeface="Trebuchet MS"/>
              </a:rPr>
              <a:t> </a:t>
            </a:r>
            <a:r>
              <a:rPr sz="1000" spc="-20" dirty="0">
                <a:solidFill>
                  <a:srgbClr val="FFFFFF"/>
                </a:solidFill>
                <a:latin typeface="Trebuchet MS"/>
                <a:cs typeface="Trebuchet MS"/>
              </a:rPr>
              <a:t>manifest</a:t>
            </a:r>
            <a:r>
              <a:rPr sz="1000" spc="265" dirty="0">
                <a:solidFill>
                  <a:srgbClr val="FFFFFF"/>
                </a:solidFill>
                <a:latin typeface="Trebuchet MS"/>
                <a:cs typeface="Trebuchet MS"/>
              </a:rPr>
              <a:t> </a:t>
            </a:r>
            <a:r>
              <a:rPr sz="1000" dirty="0">
                <a:solidFill>
                  <a:srgbClr val="FFFFFF"/>
                </a:solidFill>
                <a:latin typeface="Trebuchet MS"/>
                <a:cs typeface="Trebuchet MS"/>
              </a:rPr>
              <a:t>in</a:t>
            </a:r>
            <a:r>
              <a:rPr sz="1000" spc="5" dirty="0">
                <a:solidFill>
                  <a:srgbClr val="FFFFFF"/>
                </a:solidFill>
                <a:latin typeface="Trebuchet MS"/>
                <a:cs typeface="Trebuchet MS"/>
              </a:rPr>
              <a:t> </a:t>
            </a:r>
            <a:r>
              <a:rPr sz="1000" spc="-35" dirty="0">
                <a:solidFill>
                  <a:srgbClr val="FFFFFF"/>
                </a:solidFill>
                <a:latin typeface="Trebuchet MS"/>
                <a:cs typeface="Trebuchet MS"/>
              </a:rPr>
              <a:t>the </a:t>
            </a:r>
            <a:r>
              <a:rPr sz="1000" spc="-290" dirty="0">
                <a:solidFill>
                  <a:srgbClr val="FFFFFF"/>
                </a:solidFill>
                <a:latin typeface="Trebuchet MS"/>
                <a:cs typeface="Trebuchet MS"/>
              </a:rPr>
              <a:t> </a:t>
            </a:r>
            <a:r>
              <a:rPr sz="1000" spc="-20" dirty="0">
                <a:solidFill>
                  <a:srgbClr val="FFFFFF"/>
                </a:solidFill>
                <a:latin typeface="Trebuchet MS"/>
                <a:cs typeface="Trebuchet MS"/>
              </a:rPr>
              <a:t>algorithmic </a:t>
            </a:r>
            <a:r>
              <a:rPr sz="1000" spc="-10" dirty="0">
                <a:solidFill>
                  <a:srgbClr val="FFFFFF"/>
                </a:solidFill>
                <a:latin typeface="Trebuchet MS"/>
                <a:cs typeface="Trebuchet MS"/>
              </a:rPr>
              <a:t>decisions, and </a:t>
            </a:r>
            <a:r>
              <a:rPr sz="1000" spc="-5" dirty="0">
                <a:solidFill>
                  <a:srgbClr val="FFFFFF"/>
                </a:solidFill>
                <a:latin typeface="Trebuchet MS"/>
                <a:cs typeface="Trebuchet MS"/>
              </a:rPr>
              <a:t>thus </a:t>
            </a:r>
            <a:r>
              <a:rPr sz="1000" spc="-40" dirty="0">
                <a:solidFill>
                  <a:srgbClr val="FFFFFF"/>
                </a:solidFill>
                <a:latin typeface="Trebuchet MS"/>
                <a:cs typeface="Trebuchet MS"/>
              </a:rPr>
              <a:t>they </a:t>
            </a:r>
            <a:r>
              <a:rPr sz="1000" spc="-30" dirty="0">
                <a:solidFill>
                  <a:srgbClr val="FFFFFF"/>
                </a:solidFill>
                <a:latin typeface="Trebuchet MS"/>
                <a:cs typeface="Trebuchet MS"/>
              </a:rPr>
              <a:t>will </a:t>
            </a:r>
            <a:r>
              <a:rPr sz="1000" spc="-25" dirty="0">
                <a:solidFill>
                  <a:srgbClr val="FFFFFF"/>
                </a:solidFill>
                <a:latin typeface="Trebuchet MS"/>
                <a:cs typeface="Trebuchet MS"/>
              </a:rPr>
              <a:t>be </a:t>
            </a:r>
            <a:r>
              <a:rPr sz="1000" spc="-20" dirty="0">
                <a:solidFill>
                  <a:srgbClr val="FFFFFF"/>
                </a:solidFill>
                <a:latin typeface="Trebuchet MS"/>
                <a:cs typeface="Trebuchet MS"/>
              </a:rPr>
              <a:t> </a:t>
            </a:r>
            <a:r>
              <a:rPr sz="1000" spc="-25" dirty="0">
                <a:solidFill>
                  <a:srgbClr val="FFFFFF"/>
                </a:solidFill>
                <a:latin typeface="Trebuchet MS"/>
                <a:cs typeface="Trebuchet MS"/>
              </a:rPr>
              <a:t>subject</a:t>
            </a:r>
            <a:r>
              <a:rPr sz="1000" spc="-75" dirty="0">
                <a:solidFill>
                  <a:srgbClr val="FFFFFF"/>
                </a:solidFill>
                <a:latin typeface="Trebuchet MS"/>
                <a:cs typeface="Trebuchet MS"/>
              </a:rPr>
              <a:t> </a:t>
            </a:r>
            <a:r>
              <a:rPr sz="1000" spc="-55" dirty="0">
                <a:solidFill>
                  <a:srgbClr val="FFFFFF"/>
                </a:solidFill>
                <a:latin typeface="Trebuchet MS"/>
                <a:cs typeface="Trebuchet MS"/>
              </a:rPr>
              <a:t>to</a:t>
            </a:r>
            <a:r>
              <a:rPr sz="1000" spc="-75" dirty="0">
                <a:solidFill>
                  <a:srgbClr val="FFFFFF"/>
                </a:solidFill>
                <a:latin typeface="Trebuchet MS"/>
                <a:cs typeface="Trebuchet MS"/>
              </a:rPr>
              <a:t> </a:t>
            </a:r>
            <a:r>
              <a:rPr sz="1000" spc="-25" dirty="0">
                <a:solidFill>
                  <a:srgbClr val="FFFFFF"/>
                </a:solidFill>
                <a:latin typeface="Trebuchet MS"/>
                <a:cs typeface="Trebuchet MS"/>
              </a:rPr>
              <a:t>inherent</a:t>
            </a:r>
            <a:r>
              <a:rPr sz="1000" spc="-70" dirty="0">
                <a:solidFill>
                  <a:srgbClr val="FFFFFF"/>
                </a:solidFill>
                <a:latin typeface="Trebuchet MS"/>
                <a:cs typeface="Trebuchet MS"/>
              </a:rPr>
              <a:t> </a:t>
            </a:r>
            <a:r>
              <a:rPr sz="1000" spc="-5" dirty="0">
                <a:solidFill>
                  <a:srgbClr val="FFFFFF"/>
                </a:solidFill>
                <a:latin typeface="Trebuchet MS"/>
                <a:cs typeface="Trebuchet MS"/>
              </a:rPr>
              <a:t>biases</a:t>
            </a:r>
            <a:r>
              <a:rPr sz="1000" spc="-75" dirty="0">
                <a:solidFill>
                  <a:srgbClr val="FFFFFF"/>
                </a:solidFill>
                <a:latin typeface="Trebuchet MS"/>
                <a:cs typeface="Trebuchet MS"/>
              </a:rPr>
              <a:t> </a:t>
            </a:r>
            <a:r>
              <a:rPr sz="1000" spc="-10" dirty="0">
                <a:solidFill>
                  <a:srgbClr val="FFFFFF"/>
                </a:solidFill>
                <a:latin typeface="Trebuchet MS"/>
                <a:cs typeface="Trebuchet MS"/>
              </a:rPr>
              <a:t>and</a:t>
            </a:r>
            <a:r>
              <a:rPr sz="1000" spc="-70" dirty="0">
                <a:solidFill>
                  <a:srgbClr val="FFFFFF"/>
                </a:solidFill>
                <a:latin typeface="Trebuchet MS"/>
                <a:cs typeface="Trebuchet MS"/>
              </a:rPr>
              <a:t> </a:t>
            </a:r>
            <a:r>
              <a:rPr sz="1000" spc="-15" dirty="0">
                <a:solidFill>
                  <a:srgbClr val="FFFFFF"/>
                </a:solidFill>
                <a:latin typeface="Trebuchet MS"/>
                <a:cs typeface="Trebuchet MS"/>
              </a:rPr>
              <a:t>discrimination. </a:t>
            </a:r>
            <a:r>
              <a:rPr sz="1000" spc="-290" dirty="0">
                <a:solidFill>
                  <a:srgbClr val="FFFFFF"/>
                </a:solidFill>
                <a:latin typeface="Trebuchet MS"/>
                <a:cs typeface="Trebuchet MS"/>
              </a:rPr>
              <a:t> </a:t>
            </a:r>
            <a:r>
              <a:rPr sz="1000" spc="15" dirty="0">
                <a:solidFill>
                  <a:srgbClr val="FFFFFF"/>
                </a:solidFill>
                <a:latin typeface="Trebuchet MS"/>
                <a:cs typeface="Trebuchet MS"/>
              </a:rPr>
              <a:t>Most </a:t>
            </a:r>
            <a:r>
              <a:rPr sz="1000" spc="-40" dirty="0">
                <a:solidFill>
                  <a:srgbClr val="FFFFFF"/>
                </a:solidFill>
                <a:latin typeface="Trebuchet MS"/>
                <a:cs typeface="Trebuchet MS"/>
              </a:rPr>
              <a:t>importantly, </a:t>
            </a:r>
            <a:r>
              <a:rPr sz="1000" spc="-10" dirty="0">
                <a:solidFill>
                  <a:srgbClr val="FFFFFF"/>
                </a:solidFill>
                <a:latin typeface="Trebuchet MS"/>
                <a:cs typeface="Trebuchet MS"/>
              </a:rPr>
              <a:t>an </a:t>
            </a:r>
            <a:r>
              <a:rPr sz="1000" spc="35" dirty="0">
                <a:solidFill>
                  <a:srgbClr val="FFFFFF"/>
                </a:solidFill>
                <a:latin typeface="Trebuchet MS"/>
                <a:cs typeface="Trebuchet MS"/>
              </a:rPr>
              <a:t>AI </a:t>
            </a:r>
            <a:r>
              <a:rPr sz="1000" spc="-15" dirty="0">
                <a:solidFill>
                  <a:srgbClr val="FFFFFF"/>
                </a:solidFill>
                <a:latin typeface="Trebuchet MS"/>
                <a:cs typeface="Trebuchet MS"/>
              </a:rPr>
              <a:t>system </a:t>
            </a:r>
            <a:r>
              <a:rPr sz="1000" spc="-5" dirty="0">
                <a:solidFill>
                  <a:srgbClr val="FFFFFF"/>
                </a:solidFill>
                <a:latin typeface="Trebuchet MS"/>
                <a:cs typeface="Trebuchet MS"/>
              </a:rPr>
              <a:t>can </a:t>
            </a:r>
            <a:r>
              <a:rPr sz="1000" spc="-35" dirty="0">
                <a:solidFill>
                  <a:srgbClr val="FFFFFF"/>
                </a:solidFill>
                <a:latin typeface="Trebuchet MS"/>
                <a:cs typeface="Trebuchet MS"/>
              </a:rPr>
              <a:t>perform </a:t>
            </a:r>
            <a:r>
              <a:rPr sz="1000" spc="-30" dirty="0">
                <a:solidFill>
                  <a:srgbClr val="FFFFFF"/>
                </a:solidFill>
                <a:latin typeface="Trebuchet MS"/>
                <a:cs typeface="Trebuchet MS"/>
              </a:rPr>
              <a:t> </a:t>
            </a:r>
            <a:r>
              <a:rPr sz="1000" spc="-35" dirty="0">
                <a:solidFill>
                  <a:srgbClr val="FFFFFF"/>
                </a:solidFill>
                <a:latin typeface="Trebuchet MS"/>
                <a:cs typeface="Trebuchet MS"/>
              </a:rPr>
              <a:t>poorly </a:t>
            </a:r>
            <a:r>
              <a:rPr sz="1000" spc="-45" dirty="0">
                <a:solidFill>
                  <a:srgbClr val="FFFFFF"/>
                </a:solidFill>
                <a:latin typeface="Trebuchet MS"/>
                <a:cs typeface="Trebuchet MS"/>
              </a:rPr>
              <a:t>for </a:t>
            </a:r>
            <a:r>
              <a:rPr sz="1000" spc="-10" dirty="0">
                <a:solidFill>
                  <a:srgbClr val="FFFFFF"/>
                </a:solidFill>
                <a:latin typeface="Trebuchet MS"/>
                <a:cs typeface="Trebuchet MS"/>
              </a:rPr>
              <a:t>some groups </a:t>
            </a:r>
            <a:r>
              <a:rPr sz="1000" spc="-35" dirty="0">
                <a:solidFill>
                  <a:srgbClr val="FFFFFF"/>
                </a:solidFill>
                <a:latin typeface="Trebuchet MS"/>
                <a:cs typeface="Trebuchet MS"/>
              </a:rPr>
              <a:t>even </a:t>
            </a:r>
            <a:r>
              <a:rPr sz="1000" spc="-30" dirty="0">
                <a:solidFill>
                  <a:srgbClr val="FFFFFF"/>
                </a:solidFill>
                <a:latin typeface="Trebuchet MS"/>
                <a:cs typeface="Trebuchet MS"/>
              </a:rPr>
              <a:t>when </a:t>
            </a:r>
            <a:r>
              <a:rPr sz="1000" spc="-40" dirty="0">
                <a:solidFill>
                  <a:srgbClr val="FFFFFF"/>
                </a:solidFill>
                <a:latin typeface="Trebuchet MS"/>
                <a:cs typeface="Trebuchet MS"/>
              </a:rPr>
              <a:t>it </a:t>
            </a:r>
            <a:r>
              <a:rPr sz="1000" spc="-20" dirty="0">
                <a:solidFill>
                  <a:srgbClr val="FFFFFF"/>
                </a:solidFill>
                <a:latin typeface="Trebuchet MS"/>
                <a:cs typeface="Trebuchet MS"/>
              </a:rPr>
              <a:t>appears </a:t>
            </a:r>
            <a:r>
              <a:rPr sz="1000" spc="-15" dirty="0">
                <a:solidFill>
                  <a:srgbClr val="FFFFFF"/>
                </a:solidFill>
                <a:latin typeface="Trebuchet MS"/>
                <a:cs typeface="Trebuchet MS"/>
              </a:rPr>
              <a:t> </a:t>
            </a:r>
            <a:r>
              <a:rPr sz="1000" spc="-55" dirty="0">
                <a:solidFill>
                  <a:srgbClr val="FFFFFF"/>
                </a:solidFill>
                <a:latin typeface="Trebuchet MS"/>
                <a:cs typeface="Trebuchet MS"/>
              </a:rPr>
              <a:t>to</a:t>
            </a:r>
            <a:r>
              <a:rPr sz="1000" spc="-5" dirty="0">
                <a:solidFill>
                  <a:srgbClr val="FFFFFF"/>
                </a:solidFill>
                <a:latin typeface="Trebuchet MS"/>
                <a:cs typeface="Trebuchet MS"/>
              </a:rPr>
              <a:t> </a:t>
            </a:r>
            <a:r>
              <a:rPr sz="1000" spc="-35" dirty="0">
                <a:solidFill>
                  <a:srgbClr val="FFFFFF"/>
                </a:solidFill>
                <a:latin typeface="Trebuchet MS"/>
                <a:cs typeface="Trebuchet MS"/>
              </a:rPr>
              <a:t>perform</a:t>
            </a:r>
            <a:r>
              <a:rPr sz="1000" spc="-5" dirty="0">
                <a:solidFill>
                  <a:srgbClr val="FFFFFF"/>
                </a:solidFill>
                <a:latin typeface="Trebuchet MS"/>
                <a:cs typeface="Trebuchet MS"/>
              </a:rPr>
              <a:t> </a:t>
            </a:r>
            <a:r>
              <a:rPr sz="1000" spc="-40" dirty="0">
                <a:solidFill>
                  <a:srgbClr val="FFFFFF"/>
                </a:solidFill>
                <a:latin typeface="Trebuchet MS"/>
                <a:cs typeface="Trebuchet MS"/>
              </a:rPr>
              <a:t>well</a:t>
            </a:r>
            <a:r>
              <a:rPr sz="1000" dirty="0">
                <a:solidFill>
                  <a:srgbClr val="FFFFFF"/>
                </a:solidFill>
                <a:latin typeface="Trebuchet MS"/>
                <a:cs typeface="Trebuchet MS"/>
              </a:rPr>
              <a:t> </a:t>
            </a:r>
            <a:r>
              <a:rPr sz="1000" spc="-45" dirty="0">
                <a:solidFill>
                  <a:srgbClr val="FFFFFF"/>
                </a:solidFill>
                <a:latin typeface="Trebuchet MS"/>
                <a:cs typeface="Trebuchet MS"/>
              </a:rPr>
              <a:t>for</a:t>
            </a:r>
            <a:r>
              <a:rPr sz="1000" spc="-5" dirty="0">
                <a:solidFill>
                  <a:srgbClr val="FFFFFF"/>
                </a:solidFill>
                <a:latin typeface="Trebuchet MS"/>
                <a:cs typeface="Trebuchet MS"/>
              </a:rPr>
              <a:t> </a:t>
            </a:r>
            <a:r>
              <a:rPr sz="1000" spc="-40" dirty="0">
                <a:solidFill>
                  <a:srgbClr val="FFFFFF"/>
                </a:solidFill>
                <a:latin typeface="Trebuchet MS"/>
                <a:cs typeface="Trebuchet MS"/>
              </a:rPr>
              <a:t>everyone</a:t>
            </a:r>
            <a:r>
              <a:rPr sz="1000" spc="-5" dirty="0">
                <a:solidFill>
                  <a:srgbClr val="FFFFFF"/>
                </a:solidFill>
                <a:latin typeface="Trebuchet MS"/>
                <a:cs typeface="Trebuchet MS"/>
              </a:rPr>
              <a:t> </a:t>
            </a:r>
            <a:r>
              <a:rPr sz="1000" spc="-15" dirty="0">
                <a:solidFill>
                  <a:srgbClr val="FFFFFF"/>
                </a:solidFill>
                <a:latin typeface="Trebuchet MS"/>
                <a:cs typeface="Trebuchet MS"/>
              </a:rPr>
              <a:t>on</a:t>
            </a:r>
            <a:r>
              <a:rPr sz="1000" dirty="0">
                <a:solidFill>
                  <a:srgbClr val="FFFFFF"/>
                </a:solidFill>
                <a:latin typeface="Trebuchet MS"/>
                <a:cs typeface="Trebuchet MS"/>
              </a:rPr>
              <a:t> </a:t>
            </a:r>
            <a:r>
              <a:rPr sz="1000" spc="-40" dirty="0">
                <a:solidFill>
                  <a:srgbClr val="FFFFFF"/>
                </a:solidFill>
                <a:latin typeface="Trebuchet MS"/>
                <a:cs typeface="Trebuchet MS"/>
              </a:rPr>
              <a:t>average.</a:t>
            </a:r>
            <a:endParaRPr sz="1000">
              <a:latin typeface="Trebuchet MS"/>
              <a:cs typeface="Trebuchet MS"/>
            </a:endParaRPr>
          </a:p>
          <a:p>
            <a:pPr>
              <a:lnSpc>
                <a:spcPct val="100000"/>
              </a:lnSpc>
            </a:pPr>
            <a:endParaRPr sz="1200">
              <a:latin typeface="Trebuchet MS"/>
              <a:cs typeface="Trebuchet MS"/>
            </a:endParaRPr>
          </a:p>
          <a:p>
            <a:pPr>
              <a:lnSpc>
                <a:spcPct val="100000"/>
              </a:lnSpc>
              <a:spcBef>
                <a:spcPts val="25"/>
              </a:spcBef>
            </a:pPr>
            <a:endParaRPr sz="1550">
              <a:latin typeface="Trebuchet MS"/>
              <a:cs typeface="Trebuchet MS"/>
            </a:endParaRPr>
          </a:p>
          <a:p>
            <a:pPr marL="12700">
              <a:lnSpc>
                <a:spcPct val="100000"/>
              </a:lnSpc>
            </a:pPr>
            <a:r>
              <a:rPr sz="1600" b="1" spc="-90" dirty="0">
                <a:solidFill>
                  <a:srgbClr val="FFFFFF"/>
                </a:solidFill>
                <a:latin typeface="Verdana"/>
                <a:cs typeface="Verdana"/>
              </a:rPr>
              <a:t>K</a:t>
            </a:r>
            <a:r>
              <a:rPr sz="1600" b="1" spc="-75" dirty="0">
                <a:solidFill>
                  <a:srgbClr val="FFFFFF"/>
                </a:solidFill>
                <a:latin typeface="Verdana"/>
                <a:cs typeface="Verdana"/>
              </a:rPr>
              <a:t>e</a:t>
            </a:r>
            <a:r>
              <a:rPr sz="1600" b="1" spc="-85" dirty="0">
                <a:solidFill>
                  <a:srgbClr val="FFFFFF"/>
                </a:solidFill>
                <a:latin typeface="Verdana"/>
                <a:cs typeface="Verdana"/>
              </a:rPr>
              <a:t>y</a:t>
            </a:r>
            <a:r>
              <a:rPr sz="1600" b="1" spc="-95" dirty="0">
                <a:solidFill>
                  <a:srgbClr val="FFFFFF"/>
                </a:solidFill>
                <a:latin typeface="Verdana"/>
                <a:cs typeface="Verdana"/>
              </a:rPr>
              <a:t> </a:t>
            </a:r>
            <a:r>
              <a:rPr sz="1600" b="1" spc="-30" dirty="0">
                <a:solidFill>
                  <a:srgbClr val="FFFFFF"/>
                </a:solidFill>
                <a:latin typeface="Verdana"/>
                <a:cs typeface="Verdana"/>
              </a:rPr>
              <a:t>Be</a:t>
            </a:r>
            <a:r>
              <a:rPr sz="1600" b="1" spc="-25" dirty="0">
                <a:solidFill>
                  <a:srgbClr val="FFFFFF"/>
                </a:solidFill>
                <a:latin typeface="Verdana"/>
                <a:cs typeface="Verdana"/>
              </a:rPr>
              <a:t>n</a:t>
            </a:r>
            <a:r>
              <a:rPr sz="1600" b="1" spc="-70" dirty="0">
                <a:solidFill>
                  <a:srgbClr val="FFFFFF"/>
                </a:solidFill>
                <a:latin typeface="Verdana"/>
                <a:cs typeface="Verdana"/>
              </a:rPr>
              <a:t>e</a:t>
            </a:r>
            <a:r>
              <a:rPr sz="1600" b="1" spc="-65" dirty="0">
                <a:solidFill>
                  <a:srgbClr val="FFFFFF"/>
                </a:solidFill>
                <a:latin typeface="Verdana"/>
                <a:cs typeface="Verdana"/>
              </a:rPr>
              <a:t>f</a:t>
            </a:r>
            <a:r>
              <a:rPr sz="1600" b="1" spc="-80" dirty="0">
                <a:solidFill>
                  <a:srgbClr val="FFFFFF"/>
                </a:solidFill>
                <a:latin typeface="Verdana"/>
                <a:cs typeface="Verdana"/>
              </a:rPr>
              <a:t>a</a:t>
            </a:r>
            <a:r>
              <a:rPr sz="1600" b="1" spc="10" dirty="0">
                <a:solidFill>
                  <a:srgbClr val="FFFFFF"/>
                </a:solidFill>
                <a:latin typeface="Verdana"/>
                <a:cs typeface="Verdana"/>
              </a:rPr>
              <a:t>c</a:t>
            </a:r>
            <a:r>
              <a:rPr sz="1600" b="1" spc="-65" dirty="0">
                <a:solidFill>
                  <a:srgbClr val="FFFFFF"/>
                </a:solidFill>
                <a:latin typeface="Verdana"/>
                <a:cs typeface="Verdana"/>
              </a:rPr>
              <a:t>t</a:t>
            </a:r>
            <a:r>
              <a:rPr sz="1600" b="1" spc="-95" dirty="0">
                <a:solidFill>
                  <a:srgbClr val="FFFFFF"/>
                </a:solidFill>
                <a:latin typeface="Verdana"/>
                <a:cs typeface="Verdana"/>
              </a:rPr>
              <a:t>o</a:t>
            </a:r>
            <a:r>
              <a:rPr sz="1600" b="1" spc="-75" dirty="0">
                <a:solidFill>
                  <a:srgbClr val="FFFFFF"/>
                </a:solidFill>
                <a:latin typeface="Verdana"/>
                <a:cs typeface="Verdana"/>
              </a:rPr>
              <a:t>r</a:t>
            </a:r>
            <a:r>
              <a:rPr sz="1600" b="1" spc="-100" dirty="0">
                <a:solidFill>
                  <a:srgbClr val="FFFFFF"/>
                </a:solidFill>
                <a:latin typeface="Verdana"/>
                <a:cs typeface="Verdana"/>
              </a:rPr>
              <a:t>s</a:t>
            </a:r>
            <a:endParaRPr sz="1600">
              <a:latin typeface="Verdana"/>
              <a:cs typeface="Verdana"/>
            </a:endParaRPr>
          </a:p>
          <a:p>
            <a:pPr marL="12700" marR="1212215">
              <a:lnSpc>
                <a:spcPct val="155600"/>
              </a:lnSpc>
              <a:spcBef>
                <a:spcPts val="15"/>
              </a:spcBef>
            </a:pPr>
            <a:r>
              <a:rPr sz="1000" spc="5" dirty="0">
                <a:solidFill>
                  <a:srgbClr val="FFFFFF"/>
                </a:solidFill>
                <a:latin typeface="Trebuchet MS"/>
                <a:cs typeface="Trebuchet MS"/>
              </a:rPr>
              <a:t>Social</a:t>
            </a:r>
            <a:r>
              <a:rPr sz="1000" spc="-15" dirty="0">
                <a:solidFill>
                  <a:srgbClr val="FFFFFF"/>
                </a:solidFill>
                <a:latin typeface="Trebuchet MS"/>
                <a:cs typeface="Trebuchet MS"/>
              </a:rPr>
              <a:t> </a:t>
            </a:r>
            <a:r>
              <a:rPr sz="1000" spc="5" dirty="0">
                <a:solidFill>
                  <a:srgbClr val="FFFFFF"/>
                </a:solidFill>
                <a:latin typeface="Trebuchet MS"/>
                <a:cs typeface="Trebuchet MS"/>
              </a:rPr>
              <a:t>Media</a:t>
            </a:r>
            <a:r>
              <a:rPr sz="1000" spc="-10" dirty="0">
                <a:solidFill>
                  <a:srgbClr val="FFFFFF"/>
                </a:solidFill>
                <a:latin typeface="Trebuchet MS"/>
                <a:cs typeface="Trebuchet MS"/>
              </a:rPr>
              <a:t> </a:t>
            </a:r>
            <a:r>
              <a:rPr sz="1000" spc="-20" dirty="0">
                <a:solidFill>
                  <a:srgbClr val="FFFFFF"/>
                </a:solidFill>
                <a:latin typeface="Trebuchet MS"/>
                <a:cs typeface="Trebuchet MS"/>
              </a:rPr>
              <a:t>Platforms </a:t>
            </a:r>
            <a:r>
              <a:rPr sz="1000" spc="-285" dirty="0">
                <a:solidFill>
                  <a:srgbClr val="FFFFFF"/>
                </a:solidFill>
                <a:latin typeface="Trebuchet MS"/>
                <a:cs typeface="Trebuchet MS"/>
              </a:rPr>
              <a:t> </a:t>
            </a:r>
            <a:r>
              <a:rPr sz="1000" spc="-10" dirty="0">
                <a:solidFill>
                  <a:srgbClr val="FFFFFF"/>
                </a:solidFill>
                <a:latin typeface="Trebuchet MS"/>
                <a:cs typeface="Trebuchet MS"/>
              </a:rPr>
              <a:t>Legal </a:t>
            </a:r>
            <a:r>
              <a:rPr sz="1000" spc="5" dirty="0">
                <a:solidFill>
                  <a:srgbClr val="FFFFFF"/>
                </a:solidFill>
                <a:latin typeface="Trebuchet MS"/>
                <a:cs typeface="Trebuchet MS"/>
              </a:rPr>
              <a:t>Systems</a:t>
            </a:r>
            <a:endParaRPr sz="1000">
              <a:latin typeface="Trebuchet MS"/>
              <a:cs typeface="Trebuchet MS"/>
            </a:endParaRPr>
          </a:p>
          <a:p>
            <a:pPr>
              <a:lnSpc>
                <a:spcPct val="100000"/>
              </a:lnSpc>
            </a:pPr>
            <a:endParaRPr sz="1200">
              <a:latin typeface="Trebuchet MS"/>
              <a:cs typeface="Trebuchet MS"/>
            </a:endParaRPr>
          </a:p>
          <a:p>
            <a:pPr marL="12700">
              <a:lnSpc>
                <a:spcPct val="100000"/>
              </a:lnSpc>
              <a:spcBef>
                <a:spcPts val="735"/>
              </a:spcBef>
            </a:pPr>
            <a:r>
              <a:rPr sz="1600" b="1" spc="-45" dirty="0">
                <a:solidFill>
                  <a:srgbClr val="FFFFFF"/>
                </a:solidFill>
                <a:latin typeface="Verdana"/>
                <a:cs typeface="Verdana"/>
              </a:rPr>
              <a:t>Faculty</a:t>
            </a:r>
            <a:endParaRPr sz="1600">
              <a:latin typeface="Verdana"/>
              <a:cs typeface="Verdana"/>
            </a:endParaRPr>
          </a:p>
          <a:p>
            <a:pPr marL="12700">
              <a:lnSpc>
                <a:spcPct val="100000"/>
              </a:lnSpc>
              <a:spcBef>
                <a:spcPts val="465"/>
              </a:spcBef>
            </a:pPr>
            <a:r>
              <a:rPr sz="1000" spc="-10" dirty="0">
                <a:solidFill>
                  <a:srgbClr val="FFFFFF"/>
                </a:solidFill>
                <a:latin typeface="Trebuchet MS"/>
                <a:cs typeface="Trebuchet MS"/>
              </a:rPr>
              <a:t>Abhijnan</a:t>
            </a:r>
            <a:r>
              <a:rPr sz="1000" spc="-30" dirty="0">
                <a:solidFill>
                  <a:srgbClr val="FFFFFF"/>
                </a:solidFill>
                <a:latin typeface="Trebuchet MS"/>
                <a:cs typeface="Trebuchet MS"/>
              </a:rPr>
              <a:t> Chakraborty</a:t>
            </a:r>
            <a:endParaRPr sz="1000">
              <a:latin typeface="Trebuchet MS"/>
              <a:cs typeface="Trebuchet MS"/>
            </a:endParaRPr>
          </a:p>
          <a:p>
            <a:pPr marL="12700" marR="1536700">
              <a:lnSpc>
                <a:spcPct val="155600"/>
              </a:lnSpc>
            </a:pPr>
            <a:r>
              <a:rPr sz="1000" spc="-20" dirty="0">
                <a:solidFill>
                  <a:srgbClr val="FFFFFF"/>
                </a:solidFill>
                <a:latin typeface="Trebuchet MS"/>
                <a:cs typeface="Trebuchet MS"/>
              </a:rPr>
              <a:t>Chetan</a:t>
            </a:r>
            <a:r>
              <a:rPr sz="1000" spc="-10" dirty="0">
                <a:solidFill>
                  <a:srgbClr val="FFFFFF"/>
                </a:solidFill>
                <a:latin typeface="Trebuchet MS"/>
                <a:cs typeface="Trebuchet MS"/>
              </a:rPr>
              <a:t> </a:t>
            </a:r>
            <a:r>
              <a:rPr sz="1000" spc="-35" dirty="0">
                <a:solidFill>
                  <a:srgbClr val="FFFFFF"/>
                </a:solidFill>
                <a:latin typeface="Trebuchet MS"/>
                <a:cs typeface="Trebuchet MS"/>
              </a:rPr>
              <a:t>Arora </a:t>
            </a:r>
            <a:r>
              <a:rPr sz="1000" spc="-30" dirty="0">
                <a:solidFill>
                  <a:srgbClr val="FFFFFF"/>
                </a:solidFill>
                <a:latin typeface="Trebuchet MS"/>
                <a:cs typeface="Trebuchet MS"/>
              </a:rPr>
              <a:t> </a:t>
            </a:r>
            <a:r>
              <a:rPr sz="1000" spc="-15" dirty="0">
                <a:solidFill>
                  <a:srgbClr val="FFFFFF"/>
                </a:solidFill>
                <a:latin typeface="Trebuchet MS"/>
                <a:cs typeface="Trebuchet MS"/>
              </a:rPr>
              <a:t>Arpan</a:t>
            </a:r>
            <a:r>
              <a:rPr sz="1000" spc="-25" dirty="0">
                <a:solidFill>
                  <a:srgbClr val="FFFFFF"/>
                </a:solidFill>
                <a:latin typeface="Trebuchet MS"/>
                <a:cs typeface="Trebuchet MS"/>
              </a:rPr>
              <a:t> </a:t>
            </a:r>
            <a:r>
              <a:rPr sz="1000" dirty="0">
                <a:solidFill>
                  <a:srgbClr val="FFFFFF"/>
                </a:solidFill>
                <a:latin typeface="Trebuchet MS"/>
                <a:cs typeface="Trebuchet MS"/>
              </a:rPr>
              <a:t>Kumar</a:t>
            </a:r>
            <a:r>
              <a:rPr sz="1000" spc="-20" dirty="0">
                <a:solidFill>
                  <a:srgbClr val="FFFFFF"/>
                </a:solidFill>
                <a:latin typeface="Trebuchet MS"/>
                <a:cs typeface="Trebuchet MS"/>
              </a:rPr>
              <a:t> </a:t>
            </a:r>
            <a:r>
              <a:rPr sz="1000" dirty="0">
                <a:solidFill>
                  <a:srgbClr val="FFFFFF"/>
                </a:solidFill>
                <a:latin typeface="Trebuchet MS"/>
                <a:cs typeface="Trebuchet MS"/>
              </a:rPr>
              <a:t>Kar</a:t>
            </a:r>
            <a:endParaRPr sz="1000">
              <a:latin typeface="Trebuchet MS"/>
              <a:cs typeface="Trebuchet MS"/>
            </a:endParaRPr>
          </a:p>
        </p:txBody>
      </p:sp>
      <p:sp>
        <p:nvSpPr>
          <p:cNvPr id="5" name="object 5"/>
          <p:cNvSpPr txBox="1"/>
          <p:nvPr/>
        </p:nvSpPr>
        <p:spPr>
          <a:xfrm>
            <a:off x="3431299" y="5663044"/>
            <a:ext cx="1407795" cy="550545"/>
          </a:xfrm>
          <a:prstGeom prst="rect">
            <a:avLst/>
          </a:prstGeom>
        </p:spPr>
        <p:txBody>
          <a:bodyPr vert="horz" wrap="square" lIns="0" tIns="12700" rIns="0" bIns="0" rtlCol="0">
            <a:spAutoFit/>
          </a:bodyPr>
          <a:lstStyle/>
          <a:p>
            <a:pPr marL="12700">
              <a:lnSpc>
                <a:spcPct val="100000"/>
              </a:lnSpc>
              <a:spcBef>
                <a:spcPts val="100"/>
              </a:spcBef>
            </a:pPr>
            <a:r>
              <a:rPr sz="1600" b="1" spc="-135" dirty="0">
                <a:latin typeface="Verdana"/>
                <a:cs typeface="Verdana"/>
              </a:rPr>
              <a:t>Im</a:t>
            </a:r>
            <a:r>
              <a:rPr sz="1600" b="1" spc="-130" dirty="0">
                <a:latin typeface="Verdana"/>
                <a:cs typeface="Verdana"/>
              </a:rPr>
              <a:t>p</a:t>
            </a:r>
            <a:r>
              <a:rPr sz="1600" b="1" spc="-80" dirty="0">
                <a:latin typeface="Verdana"/>
                <a:cs typeface="Verdana"/>
              </a:rPr>
              <a:t>a</a:t>
            </a:r>
            <a:r>
              <a:rPr sz="1600" b="1" spc="10" dirty="0">
                <a:latin typeface="Verdana"/>
                <a:cs typeface="Verdana"/>
              </a:rPr>
              <a:t>c</a:t>
            </a:r>
            <a:r>
              <a:rPr sz="1600" b="1" spc="-35" dirty="0">
                <a:latin typeface="Verdana"/>
                <a:cs typeface="Verdana"/>
              </a:rPr>
              <a:t>t</a:t>
            </a:r>
            <a:r>
              <a:rPr sz="1600" b="1" spc="-95" dirty="0">
                <a:latin typeface="Verdana"/>
                <a:cs typeface="Verdana"/>
              </a:rPr>
              <a:t> </a:t>
            </a:r>
            <a:r>
              <a:rPr sz="1600" b="1" spc="-110" dirty="0">
                <a:latin typeface="Verdana"/>
                <a:cs typeface="Verdana"/>
              </a:rPr>
              <a:t>a</a:t>
            </a:r>
            <a:r>
              <a:rPr sz="1600" b="1" spc="-95" dirty="0">
                <a:latin typeface="Verdana"/>
                <a:cs typeface="Verdana"/>
              </a:rPr>
              <a:t>r</a:t>
            </a:r>
            <a:r>
              <a:rPr sz="1600" b="1" spc="-80" dirty="0">
                <a:latin typeface="Verdana"/>
                <a:cs typeface="Verdana"/>
              </a:rPr>
              <a:t>e</a:t>
            </a:r>
            <a:r>
              <a:rPr sz="1600" b="1" spc="-95" dirty="0">
                <a:latin typeface="Verdana"/>
                <a:cs typeface="Verdana"/>
              </a:rPr>
              <a:t>as</a:t>
            </a:r>
            <a:endParaRPr sz="1600">
              <a:latin typeface="Verdana"/>
              <a:cs typeface="Verdana"/>
            </a:endParaRPr>
          </a:p>
          <a:p>
            <a:pPr marL="12700">
              <a:lnSpc>
                <a:spcPct val="100000"/>
              </a:lnSpc>
              <a:spcBef>
                <a:spcPts val="1010"/>
              </a:spcBef>
            </a:pPr>
            <a:r>
              <a:rPr sz="1000" spc="-5" dirty="0">
                <a:latin typeface="Trebuchet MS"/>
                <a:cs typeface="Trebuchet MS"/>
              </a:rPr>
              <a:t>Fairness</a:t>
            </a:r>
            <a:endParaRPr sz="1000">
              <a:latin typeface="Trebuchet MS"/>
              <a:cs typeface="Trebuchet MS"/>
            </a:endParaRPr>
          </a:p>
        </p:txBody>
      </p:sp>
      <p:sp>
        <p:nvSpPr>
          <p:cNvPr id="6" name="object 6"/>
          <p:cNvSpPr txBox="1"/>
          <p:nvPr/>
        </p:nvSpPr>
        <p:spPr>
          <a:xfrm>
            <a:off x="3431322" y="6272758"/>
            <a:ext cx="1193165" cy="177800"/>
          </a:xfrm>
          <a:prstGeom prst="rect">
            <a:avLst/>
          </a:prstGeom>
        </p:spPr>
        <p:txBody>
          <a:bodyPr vert="horz" wrap="square" lIns="0" tIns="12700" rIns="0" bIns="0" rtlCol="0">
            <a:spAutoFit/>
          </a:bodyPr>
          <a:lstStyle/>
          <a:p>
            <a:pPr marL="12700">
              <a:lnSpc>
                <a:spcPct val="100000"/>
              </a:lnSpc>
              <a:spcBef>
                <a:spcPts val="100"/>
              </a:spcBef>
            </a:pPr>
            <a:r>
              <a:rPr sz="1000" spc="-20" dirty="0">
                <a:latin typeface="Trebuchet MS"/>
                <a:cs typeface="Trebuchet MS"/>
              </a:rPr>
              <a:t>Information</a:t>
            </a:r>
            <a:r>
              <a:rPr sz="1000" spc="-45" dirty="0">
                <a:latin typeface="Trebuchet MS"/>
                <a:cs typeface="Trebuchet MS"/>
              </a:rPr>
              <a:t> </a:t>
            </a:r>
            <a:r>
              <a:rPr sz="1000" spc="-25" dirty="0">
                <a:latin typeface="Trebuchet MS"/>
                <a:cs typeface="Trebuchet MS"/>
              </a:rPr>
              <a:t>Retrieval</a:t>
            </a:r>
            <a:endParaRPr sz="1000">
              <a:latin typeface="Trebuchet MS"/>
              <a:cs typeface="Trebuchet MS"/>
            </a:endParaRPr>
          </a:p>
        </p:txBody>
      </p:sp>
      <p:sp>
        <p:nvSpPr>
          <p:cNvPr id="7" name="object 7"/>
          <p:cNvSpPr txBox="1"/>
          <p:nvPr/>
        </p:nvSpPr>
        <p:spPr>
          <a:xfrm>
            <a:off x="3431322" y="6509867"/>
            <a:ext cx="147193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Trebuchet MS"/>
                <a:cs typeface="Trebuchet MS"/>
              </a:rPr>
              <a:t>Inclusive</a:t>
            </a:r>
            <a:r>
              <a:rPr sz="1000" spc="-35" dirty="0">
                <a:latin typeface="Trebuchet MS"/>
                <a:cs typeface="Trebuchet MS"/>
              </a:rPr>
              <a:t> </a:t>
            </a:r>
            <a:r>
              <a:rPr sz="1000" dirty="0">
                <a:latin typeface="Trebuchet MS"/>
                <a:cs typeface="Trebuchet MS"/>
              </a:rPr>
              <a:t>Decision</a:t>
            </a:r>
            <a:r>
              <a:rPr sz="1000" spc="-35" dirty="0">
                <a:latin typeface="Trebuchet MS"/>
                <a:cs typeface="Trebuchet MS"/>
              </a:rPr>
              <a:t> </a:t>
            </a:r>
            <a:r>
              <a:rPr sz="1000" spc="15" dirty="0">
                <a:latin typeface="Trebuchet MS"/>
                <a:cs typeface="Trebuchet MS"/>
              </a:rPr>
              <a:t>Making</a:t>
            </a:r>
            <a:endParaRPr sz="1000">
              <a:latin typeface="Trebuchet MS"/>
              <a:cs typeface="Trebuchet MS"/>
            </a:endParaRPr>
          </a:p>
        </p:txBody>
      </p:sp>
      <p:grpSp>
        <p:nvGrpSpPr>
          <p:cNvPr id="8" name="object 8"/>
          <p:cNvGrpSpPr/>
          <p:nvPr/>
        </p:nvGrpSpPr>
        <p:grpSpPr>
          <a:xfrm>
            <a:off x="716824" y="5079733"/>
            <a:ext cx="2303145" cy="1450975"/>
            <a:chOff x="716824" y="5079733"/>
            <a:chExt cx="2303145" cy="1450975"/>
          </a:xfrm>
        </p:grpSpPr>
        <p:sp>
          <p:nvSpPr>
            <p:cNvPr id="9" name="object 9"/>
            <p:cNvSpPr/>
            <p:nvPr/>
          </p:nvSpPr>
          <p:spPr>
            <a:xfrm>
              <a:off x="719999" y="5082908"/>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0" name="object 10"/>
            <p:cNvSpPr/>
            <p:nvPr/>
          </p:nvSpPr>
          <p:spPr>
            <a:xfrm>
              <a:off x="719999" y="6045907"/>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1" name="object 11"/>
            <p:cNvSpPr/>
            <p:nvPr/>
          </p:nvSpPr>
          <p:spPr>
            <a:xfrm>
              <a:off x="719999" y="5331730"/>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2" name="object 12"/>
            <p:cNvSpPr/>
            <p:nvPr/>
          </p:nvSpPr>
          <p:spPr>
            <a:xfrm>
              <a:off x="719999" y="6294732"/>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3" name="object 13"/>
            <p:cNvSpPr/>
            <p:nvPr/>
          </p:nvSpPr>
          <p:spPr>
            <a:xfrm>
              <a:off x="719999" y="6526931"/>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grpSp>
      <p:pic>
        <p:nvPicPr>
          <p:cNvPr id="14" name="object 14"/>
          <p:cNvPicPr/>
          <p:nvPr/>
        </p:nvPicPr>
        <p:blipFill>
          <a:blip r:embed="rId3" cstate="print"/>
          <a:stretch>
            <a:fillRect/>
          </a:stretch>
        </p:blipFill>
        <p:spPr>
          <a:xfrm>
            <a:off x="3443999" y="965149"/>
            <a:ext cx="3608399" cy="2582094"/>
          </a:xfrm>
          <a:prstGeom prst="rect">
            <a:avLst/>
          </a:prstGeom>
        </p:spPr>
      </p:pic>
      <p:sp>
        <p:nvSpPr>
          <p:cNvPr id="15" name="object 15"/>
          <p:cNvSpPr txBox="1"/>
          <p:nvPr/>
        </p:nvSpPr>
        <p:spPr>
          <a:xfrm>
            <a:off x="3431299" y="3940092"/>
            <a:ext cx="3634104" cy="1511300"/>
          </a:xfrm>
          <a:prstGeom prst="rect">
            <a:avLst/>
          </a:prstGeom>
        </p:spPr>
        <p:txBody>
          <a:bodyPr vert="horz" wrap="square" lIns="0" tIns="12700" rIns="0" bIns="0" rtlCol="0">
            <a:spAutoFit/>
          </a:bodyPr>
          <a:lstStyle/>
          <a:p>
            <a:pPr marL="12700" marR="5080" algn="just">
              <a:lnSpc>
                <a:spcPct val="108300"/>
              </a:lnSpc>
              <a:spcBef>
                <a:spcPts val="100"/>
              </a:spcBef>
            </a:pPr>
            <a:r>
              <a:rPr sz="1000" spc="30" dirty="0">
                <a:latin typeface="Trebuchet MS"/>
                <a:cs typeface="Trebuchet MS"/>
              </a:rPr>
              <a:t>In</a:t>
            </a:r>
            <a:r>
              <a:rPr sz="1000" spc="-120" dirty="0">
                <a:latin typeface="Trebuchet MS"/>
                <a:cs typeface="Trebuchet MS"/>
              </a:rPr>
              <a:t> </a:t>
            </a:r>
            <a:r>
              <a:rPr sz="1000" spc="-5" dirty="0">
                <a:latin typeface="Trebuchet MS"/>
                <a:cs typeface="Trebuchet MS"/>
              </a:rPr>
              <a:t>instances</a:t>
            </a:r>
            <a:r>
              <a:rPr sz="1000" spc="-120" dirty="0">
                <a:latin typeface="Trebuchet MS"/>
                <a:cs typeface="Trebuchet MS"/>
              </a:rPr>
              <a:t> </a:t>
            </a:r>
            <a:r>
              <a:rPr sz="1000" spc="-20" dirty="0">
                <a:latin typeface="Trebuchet MS"/>
                <a:cs typeface="Trebuchet MS"/>
              </a:rPr>
              <a:t>like</a:t>
            </a:r>
            <a:r>
              <a:rPr sz="1000" spc="-120" dirty="0">
                <a:latin typeface="Trebuchet MS"/>
                <a:cs typeface="Trebuchet MS"/>
              </a:rPr>
              <a:t> </a:t>
            </a:r>
            <a:r>
              <a:rPr sz="1000" spc="-20" dirty="0">
                <a:latin typeface="Trebuchet MS"/>
                <a:cs typeface="Trebuchet MS"/>
              </a:rPr>
              <a:t>facial</a:t>
            </a:r>
            <a:r>
              <a:rPr sz="1000" spc="-120" dirty="0">
                <a:latin typeface="Trebuchet MS"/>
                <a:cs typeface="Trebuchet MS"/>
              </a:rPr>
              <a:t> </a:t>
            </a:r>
            <a:r>
              <a:rPr sz="1000" spc="-25" dirty="0">
                <a:latin typeface="Trebuchet MS"/>
                <a:cs typeface="Trebuchet MS"/>
              </a:rPr>
              <a:t>recognition,</a:t>
            </a:r>
            <a:r>
              <a:rPr sz="1000" spc="-120" dirty="0">
                <a:latin typeface="Trebuchet MS"/>
                <a:cs typeface="Trebuchet MS"/>
              </a:rPr>
              <a:t> </a:t>
            </a:r>
            <a:r>
              <a:rPr sz="1000" spc="-55" dirty="0">
                <a:latin typeface="Trebuchet MS"/>
                <a:cs typeface="Trebuchet MS"/>
              </a:rPr>
              <a:t>to</a:t>
            </a:r>
            <a:r>
              <a:rPr sz="1000" spc="-114" dirty="0">
                <a:latin typeface="Trebuchet MS"/>
                <a:cs typeface="Trebuchet MS"/>
              </a:rPr>
              <a:t> </a:t>
            </a:r>
            <a:r>
              <a:rPr sz="1000" spc="-10" dirty="0">
                <a:latin typeface="Trebuchet MS"/>
                <a:cs typeface="Trebuchet MS"/>
              </a:rPr>
              <a:t>address</a:t>
            </a:r>
            <a:r>
              <a:rPr sz="1000" spc="-120" dirty="0">
                <a:latin typeface="Trebuchet MS"/>
                <a:cs typeface="Trebuchet MS"/>
              </a:rPr>
              <a:t> </a:t>
            </a:r>
            <a:r>
              <a:rPr sz="1000" spc="-10" dirty="0">
                <a:latin typeface="Trebuchet MS"/>
                <a:cs typeface="Trebuchet MS"/>
              </a:rPr>
              <a:t>unfairness</a:t>
            </a:r>
            <a:r>
              <a:rPr sz="1000" spc="-120" dirty="0">
                <a:latin typeface="Trebuchet MS"/>
                <a:cs typeface="Trebuchet MS"/>
              </a:rPr>
              <a:t> </a:t>
            </a:r>
            <a:r>
              <a:rPr sz="1000" spc="-15" dirty="0">
                <a:latin typeface="Trebuchet MS"/>
                <a:cs typeface="Trebuchet MS"/>
              </a:rPr>
              <a:t>concerns, </a:t>
            </a:r>
            <a:r>
              <a:rPr sz="1000" spc="-290" dirty="0">
                <a:latin typeface="Trebuchet MS"/>
                <a:cs typeface="Trebuchet MS"/>
              </a:rPr>
              <a:t> </a:t>
            </a:r>
            <a:r>
              <a:rPr sz="1000" spc="50" dirty="0">
                <a:latin typeface="Trebuchet MS"/>
                <a:cs typeface="Trebuchet MS"/>
              </a:rPr>
              <a:t>ScAI </a:t>
            </a:r>
            <a:r>
              <a:rPr sz="1000" dirty="0">
                <a:latin typeface="Trebuchet MS"/>
                <a:cs typeface="Trebuchet MS"/>
              </a:rPr>
              <a:t>aims </a:t>
            </a:r>
            <a:r>
              <a:rPr sz="1000" spc="-55" dirty="0">
                <a:latin typeface="Trebuchet MS"/>
                <a:cs typeface="Trebuchet MS"/>
              </a:rPr>
              <a:t>to</a:t>
            </a:r>
            <a:r>
              <a:rPr sz="1000" spc="-50" dirty="0">
                <a:latin typeface="Trebuchet MS"/>
                <a:cs typeface="Trebuchet MS"/>
              </a:rPr>
              <a:t> </a:t>
            </a:r>
            <a:r>
              <a:rPr sz="1000" spc="-30" dirty="0">
                <a:latin typeface="Trebuchet MS"/>
                <a:cs typeface="Trebuchet MS"/>
              </a:rPr>
              <a:t>train </a:t>
            </a:r>
            <a:r>
              <a:rPr sz="1000" spc="-20" dirty="0">
                <a:latin typeface="Trebuchet MS"/>
                <a:cs typeface="Trebuchet MS"/>
              </a:rPr>
              <a:t>learning algorithms </a:t>
            </a:r>
            <a:r>
              <a:rPr sz="1000" spc="-15" dirty="0">
                <a:latin typeface="Trebuchet MS"/>
                <a:cs typeface="Trebuchet MS"/>
              </a:rPr>
              <a:t>on </a:t>
            </a:r>
            <a:r>
              <a:rPr sz="1000" spc="-35" dirty="0">
                <a:latin typeface="Trebuchet MS"/>
                <a:cs typeface="Trebuchet MS"/>
              </a:rPr>
              <a:t>more</a:t>
            </a:r>
            <a:r>
              <a:rPr sz="1000" spc="229" dirty="0">
                <a:latin typeface="Trebuchet MS"/>
                <a:cs typeface="Trebuchet MS"/>
              </a:rPr>
              <a:t> </a:t>
            </a:r>
            <a:r>
              <a:rPr sz="1000" spc="-35" dirty="0">
                <a:latin typeface="Trebuchet MS"/>
                <a:cs typeface="Trebuchet MS"/>
              </a:rPr>
              <a:t>representative </a:t>
            </a:r>
            <a:r>
              <a:rPr sz="1000" spc="-30" dirty="0">
                <a:latin typeface="Trebuchet MS"/>
                <a:cs typeface="Trebuchet MS"/>
              </a:rPr>
              <a:t> data</a:t>
            </a:r>
            <a:r>
              <a:rPr sz="1000" spc="130" dirty="0">
                <a:latin typeface="Trebuchet MS"/>
                <a:cs typeface="Trebuchet MS"/>
              </a:rPr>
              <a:t> </a:t>
            </a:r>
            <a:r>
              <a:rPr sz="1000" spc="-20" dirty="0">
                <a:latin typeface="Trebuchet MS"/>
                <a:cs typeface="Trebuchet MS"/>
              </a:rPr>
              <a:t>sets.</a:t>
            </a:r>
            <a:r>
              <a:rPr sz="1000" spc="135" dirty="0">
                <a:latin typeface="Trebuchet MS"/>
                <a:cs typeface="Trebuchet MS"/>
              </a:rPr>
              <a:t> </a:t>
            </a:r>
            <a:r>
              <a:rPr sz="1000" spc="-20" dirty="0">
                <a:latin typeface="Trebuchet MS"/>
                <a:cs typeface="Trebuchet MS"/>
              </a:rPr>
              <a:t>Similarly,</a:t>
            </a:r>
            <a:r>
              <a:rPr sz="1000" spc="135" dirty="0">
                <a:latin typeface="Trebuchet MS"/>
                <a:cs typeface="Trebuchet MS"/>
              </a:rPr>
              <a:t> </a:t>
            </a:r>
            <a:r>
              <a:rPr sz="1000" dirty="0">
                <a:latin typeface="Trebuchet MS"/>
                <a:cs typeface="Trebuchet MS"/>
              </a:rPr>
              <a:t>in</a:t>
            </a:r>
            <a:r>
              <a:rPr sz="1000" spc="135" dirty="0">
                <a:latin typeface="Trebuchet MS"/>
                <a:cs typeface="Trebuchet MS"/>
              </a:rPr>
              <a:t> </a:t>
            </a:r>
            <a:r>
              <a:rPr sz="1000" spc="-25" dirty="0">
                <a:latin typeface="Trebuchet MS"/>
                <a:cs typeface="Trebuchet MS"/>
              </a:rPr>
              <a:t>natural</a:t>
            </a:r>
            <a:r>
              <a:rPr sz="1000" spc="130" dirty="0">
                <a:latin typeface="Trebuchet MS"/>
                <a:cs typeface="Trebuchet MS"/>
              </a:rPr>
              <a:t> </a:t>
            </a:r>
            <a:r>
              <a:rPr sz="1000" spc="-15" dirty="0">
                <a:latin typeface="Trebuchet MS"/>
                <a:cs typeface="Trebuchet MS"/>
              </a:rPr>
              <a:t>language</a:t>
            </a:r>
            <a:r>
              <a:rPr sz="1000" spc="135" dirty="0">
                <a:latin typeface="Trebuchet MS"/>
                <a:cs typeface="Trebuchet MS"/>
              </a:rPr>
              <a:t> </a:t>
            </a:r>
            <a:r>
              <a:rPr sz="1000" spc="-10" dirty="0">
                <a:latin typeface="Trebuchet MS"/>
                <a:cs typeface="Trebuchet MS"/>
              </a:rPr>
              <a:t>processing</a:t>
            </a:r>
            <a:r>
              <a:rPr sz="1000" spc="135" dirty="0">
                <a:latin typeface="Trebuchet MS"/>
                <a:cs typeface="Trebuchet MS"/>
              </a:rPr>
              <a:t> </a:t>
            </a:r>
            <a:r>
              <a:rPr sz="1000" spc="-15" dirty="0">
                <a:latin typeface="Trebuchet MS"/>
                <a:cs typeface="Trebuchet MS"/>
              </a:rPr>
              <a:t>tasks,</a:t>
            </a:r>
            <a:r>
              <a:rPr sz="1000" spc="130" dirty="0">
                <a:latin typeface="Trebuchet MS"/>
                <a:cs typeface="Trebuchet MS"/>
              </a:rPr>
              <a:t> </a:t>
            </a:r>
            <a:r>
              <a:rPr sz="1000" spc="50" dirty="0">
                <a:latin typeface="Trebuchet MS"/>
                <a:cs typeface="Trebuchet MS"/>
              </a:rPr>
              <a:t>ScAI </a:t>
            </a:r>
            <a:r>
              <a:rPr sz="1000" spc="-285" dirty="0">
                <a:latin typeface="Trebuchet MS"/>
                <a:cs typeface="Trebuchet MS"/>
              </a:rPr>
              <a:t> </a:t>
            </a:r>
            <a:r>
              <a:rPr sz="1000" spc="15" dirty="0">
                <a:latin typeface="Trebuchet MS"/>
                <a:cs typeface="Trebuchet MS"/>
              </a:rPr>
              <a:t>is </a:t>
            </a:r>
            <a:r>
              <a:rPr sz="1000" spc="-20" dirty="0">
                <a:latin typeface="Trebuchet MS"/>
                <a:cs typeface="Trebuchet MS"/>
              </a:rPr>
              <a:t>developing </a:t>
            </a:r>
            <a:r>
              <a:rPr sz="1000" spc="-60" dirty="0">
                <a:latin typeface="Trebuchet MS"/>
                <a:cs typeface="Trebuchet MS"/>
              </a:rPr>
              <a:t>text </a:t>
            </a:r>
            <a:r>
              <a:rPr sz="1000" spc="-10" dirty="0">
                <a:latin typeface="Trebuchet MS"/>
                <a:cs typeface="Trebuchet MS"/>
              </a:rPr>
              <a:t>and speech </a:t>
            </a:r>
            <a:r>
              <a:rPr sz="1000" spc="-30" dirty="0">
                <a:latin typeface="Trebuchet MS"/>
                <a:cs typeface="Trebuchet MS"/>
              </a:rPr>
              <a:t>data </a:t>
            </a:r>
            <a:r>
              <a:rPr sz="1000" spc="-35" dirty="0">
                <a:latin typeface="Trebuchet MS"/>
                <a:cs typeface="Trebuchet MS"/>
              </a:rPr>
              <a:t>from </a:t>
            </a:r>
            <a:r>
              <a:rPr sz="1000" spc="5" dirty="0">
                <a:latin typeface="Trebuchet MS"/>
                <a:cs typeface="Trebuchet MS"/>
              </a:rPr>
              <a:t>as </a:t>
            </a:r>
            <a:r>
              <a:rPr sz="1000" spc="-20" dirty="0">
                <a:latin typeface="Trebuchet MS"/>
                <a:cs typeface="Trebuchet MS"/>
              </a:rPr>
              <a:t>many </a:t>
            </a:r>
            <a:r>
              <a:rPr sz="1000" spc="-10" dirty="0">
                <a:latin typeface="Trebuchet MS"/>
                <a:cs typeface="Trebuchet MS"/>
              </a:rPr>
              <a:t>languages </a:t>
            </a:r>
            <a:r>
              <a:rPr sz="1000" spc="5" dirty="0">
                <a:latin typeface="Trebuchet MS"/>
                <a:cs typeface="Trebuchet MS"/>
              </a:rPr>
              <a:t>as </a:t>
            </a:r>
            <a:r>
              <a:rPr sz="1000" spc="10" dirty="0">
                <a:latin typeface="Trebuchet MS"/>
                <a:cs typeface="Trebuchet MS"/>
              </a:rPr>
              <a:t> </a:t>
            </a:r>
            <a:r>
              <a:rPr sz="1000" spc="-5" dirty="0">
                <a:latin typeface="Trebuchet MS"/>
                <a:cs typeface="Trebuchet MS"/>
              </a:rPr>
              <a:t>possible </a:t>
            </a:r>
            <a:r>
              <a:rPr sz="1000" spc="-55" dirty="0">
                <a:latin typeface="Trebuchet MS"/>
                <a:cs typeface="Trebuchet MS"/>
              </a:rPr>
              <a:t>to</a:t>
            </a:r>
            <a:r>
              <a:rPr sz="1000" spc="-50" dirty="0">
                <a:latin typeface="Trebuchet MS"/>
                <a:cs typeface="Trebuchet MS"/>
              </a:rPr>
              <a:t> </a:t>
            </a:r>
            <a:r>
              <a:rPr sz="1000" spc="-20" dirty="0">
                <a:latin typeface="Trebuchet MS"/>
                <a:cs typeface="Trebuchet MS"/>
              </a:rPr>
              <a:t>make </a:t>
            </a:r>
            <a:r>
              <a:rPr sz="1000" spc="-35" dirty="0">
                <a:latin typeface="Trebuchet MS"/>
                <a:cs typeface="Trebuchet MS"/>
              </a:rPr>
              <a:t>the </a:t>
            </a:r>
            <a:r>
              <a:rPr sz="1000" spc="-10" dirty="0">
                <a:latin typeface="Trebuchet MS"/>
                <a:cs typeface="Trebuchet MS"/>
              </a:rPr>
              <a:t>systems </a:t>
            </a:r>
            <a:r>
              <a:rPr sz="1000" spc="-20" dirty="0">
                <a:latin typeface="Trebuchet MS"/>
                <a:cs typeface="Trebuchet MS"/>
              </a:rPr>
              <a:t>universally </a:t>
            </a:r>
            <a:r>
              <a:rPr sz="1000" spc="-15" dirty="0">
                <a:latin typeface="Trebuchet MS"/>
                <a:cs typeface="Trebuchet MS"/>
              </a:rPr>
              <a:t>accessible. </a:t>
            </a:r>
            <a:r>
              <a:rPr sz="1000" spc="-20" dirty="0">
                <a:latin typeface="Trebuchet MS"/>
                <a:cs typeface="Trebuchet MS"/>
              </a:rPr>
              <a:t>Likewise, </a:t>
            </a:r>
            <a:r>
              <a:rPr sz="1000" spc="-15" dirty="0">
                <a:latin typeface="Trebuchet MS"/>
                <a:cs typeface="Trebuchet MS"/>
              </a:rPr>
              <a:t> </a:t>
            </a:r>
            <a:r>
              <a:rPr sz="1000" spc="-10" dirty="0">
                <a:latin typeface="Trebuchet MS"/>
                <a:cs typeface="Trebuchet MS"/>
              </a:rPr>
              <a:t>social </a:t>
            </a:r>
            <a:r>
              <a:rPr sz="1000" spc="-20" dirty="0">
                <a:latin typeface="Trebuchet MS"/>
                <a:cs typeface="Trebuchet MS"/>
              </a:rPr>
              <a:t>media </a:t>
            </a:r>
            <a:r>
              <a:rPr sz="1000" spc="-40" dirty="0">
                <a:latin typeface="Trebuchet MS"/>
                <a:cs typeface="Trebuchet MS"/>
              </a:rPr>
              <a:t>related </a:t>
            </a:r>
            <a:r>
              <a:rPr sz="1000" spc="-5" dirty="0">
                <a:latin typeface="Trebuchet MS"/>
                <a:cs typeface="Trebuchet MS"/>
              </a:rPr>
              <a:t>tasks </a:t>
            </a:r>
            <a:r>
              <a:rPr sz="1000" spc="15" dirty="0">
                <a:latin typeface="Trebuchet MS"/>
                <a:cs typeface="Trebuchet MS"/>
              </a:rPr>
              <a:t>such </a:t>
            </a:r>
            <a:r>
              <a:rPr sz="1000" spc="5" dirty="0">
                <a:latin typeface="Trebuchet MS"/>
                <a:cs typeface="Trebuchet MS"/>
              </a:rPr>
              <a:t>as </a:t>
            </a:r>
            <a:r>
              <a:rPr sz="1000" spc="-15" dirty="0">
                <a:latin typeface="Trebuchet MS"/>
                <a:cs typeface="Trebuchet MS"/>
              </a:rPr>
              <a:t>search </a:t>
            </a:r>
            <a:r>
              <a:rPr sz="1000" spc="-10" dirty="0">
                <a:latin typeface="Trebuchet MS"/>
                <a:cs typeface="Trebuchet MS"/>
              </a:rPr>
              <a:t>and </a:t>
            </a:r>
            <a:r>
              <a:rPr sz="1000" spc="-20" dirty="0">
                <a:latin typeface="Trebuchet MS"/>
                <a:cs typeface="Trebuchet MS"/>
              </a:rPr>
              <a:t>recommendations </a:t>
            </a:r>
            <a:r>
              <a:rPr sz="1000" spc="-15" dirty="0">
                <a:latin typeface="Trebuchet MS"/>
                <a:cs typeface="Trebuchet MS"/>
              </a:rPr>
              <a:t> </a:t>
            </a:r>
            <a:r>
              <a:rPr sz="1000" spc="-30" dirty="0">
                <a:latin typeface="Trebuchet MS"/>
                <a:cs typeface="Trebuchet MS"/>
              </a:rPr>
              <a:t>require large </a:t>
            </a:r>
            <a:r>
              <a:rPr sz="1000" spc="-10" dirty="0">
                <a:latin typeface="Trebuchet MS"/>
                <a:cs typeface="Trebuchet MS"/>
              </a:rPr>
              <a:t>amounts </a:t>
            </a:r>
            <a:r>
              <a:rPr sz="1000" spc="-40" dirty="0">
                <a:latin typeface="Trebuchet MS"/>
                <a:cs typeface="Trebuchet MS"/>
              </a:rPr>
              <a:t>of </a:t>
            </a:r>
            <a:r>
              <a:rPr sz="1000" spc="-10" dirty="0">
                <a:latin typeface="Trebuchet MS"/>
                <a:cs typeface="Trebuchet MS"/>
              </a:rPr>
              <a:t>dynamic </a:t>
            </a:r>
            <a:r>
              <a:rPr sz="1000" spc="-30" dirty="0">
                <a:latin typeface="Trebuchet MS"/>
                <a:cs typeface="Trebuchet MS"/>
              </a:rPr>
              <a:t>information. </a:t>
            </a:r>
            <a:r>
              <a:rPr sz="1000" spc="15" dirty="0">
                <a:latin typeface="Trebuchet MS"/>
                <a:cs typeface="Trebuchet MS"/>
              </a:rPr>
              <a:t>Same is </a:t>
            </a:r>
            <a:r>
              <a:rPr sz="1000" spc="-40" dirty="0">
                <a:latin typeface="Trebuchet MS"/>
                <a:cs typeface="Trebuchet MS"/>
              </a:rPr>
              <a:t>true </a:t>
            </a:r>
            <a:r>
              <a:rPr sz="1000" spc="-45" dirty="0">
                <a:latin typeface="Trebuchet MS"/>
                <a:cs typeface="Trebuchet MS"/>
              </a:rPr>
              <a:t>for </a:t>
            </a:r>
            <a:r>
              <a:rPr sz="1000" spc="-40" dirty="0">
                <a:latin typeface="Trebuchet MS"/>
                <a:cs typeface="Trebuchet MS"/>
              </a:rPr>
              <a:t> </a:t>
            </a:r>
            <a:r>
              <a:rPr sz="1000" spc="-20" dirty="0">
                <a:latin typeface="Trebuchet MS"/>
                <a:cs typeface="Trebuchet MS"/>
              </a:rPr>
              <a:t>algorithms </a:t>
            </a:r>
            <a:r>
              <a:rPr sz="1000" spc="-10" dirty="0">
                <a:latin typeface="Trebuchet MS"/>
                <a:cs typeface="Trebuchet MS"/>
              </a:rPr>
              <a:t>ensuring </a:t>
            </a:r>
            <a:r>
              <a:rPr sz="1000" spc="-35" dirty="0">
                <a:latin typeface="Trebuchet MS"/>
                <a:cs typeface="Trebuchet MS"/>
              </a:rPr>
              <a:t>fair treatments </a:t>
            </a:r>
            <a:r>
              <a:rPr sz="1000" spc="-55" dirty="0">
                <a:latin typeface="Trebuchet MS"/>
                <a:cs typeface="Trebuchet MS"/>
              </a:rPr>
              <a:t>to </a:t>
            </a:r>
            <a:r>
              <a:rPr sz="1000" spc="-35" dirty="0">
                <a:latin typeface="Trebuchet MS"/>
                <a:cs typeface="Trebuchet MS"/>
              </a:rPr>
              <a:t>different </a:t>
            </a:r>
            <a:r>
              <a:rPr sz="1000" spc="-20" dirty="0">
                <a:latin typeface="Trebuchet MS"/>
                <a:cs typeface="Trebuchet MS"/>
              </a:rPr>
              <a:t>stakeholders </a:t>
            </a:r>
            <a:r>
              <a:rPr sz="1000" dirty="0">
                <a:latin typeface="Trebuchet MS"/>
                <a:cs typeface="Trebuchet MS"/>
              </a:rPr>
              <a:t>in </a:t>
            </a:r>
            <a:r>
              <a:rPr sz="1000" spc="5" dirty="0">
                <a:latin typeface="Trebuchet MS"/>
                <a:cs typeface="Trebuchet MS"/>
              </a:rPr>
              <a:t> </a:t>
            </a:r>
            <a:r>
              <a:rPr sz="1000" spc="-25" dirty="0">
                <a:latin typeface="Trebuchet MS"/>
                <a:cs typeface="Trebuchet MS"/>
              </a:rPr>
              <a:t>ecommerce</a:t>
            </a:r>
            <a:r>
              <a:rPr sz="1000" spc="-5" dirty="0">
                <a:latin typeface="Trebuchet MS"/>
                <a:cs typeface="Trebuchet MS"/>
              </a:rPr>
              <a:t> </a:t>
            </a:r>
            <a:r>
              <a:rPr sz="1000" spc="-30" dirty="0">
                <a:latin typeface="Trebuchet MS"/>
                <a:cs typeface="Trebuchet MS"/>
              </a:rPr>
              <a:t>platforms.</a:t>
            </a:r>
            <a:endParaRPr sz="1000">
              <a:latin typeface="Trebuchet MS"/>
              <a:cs typeface="Trebuchet MS"/>
            </a:endParaRPr>
          </a:p>
        </p:txBody>
      </p:sp>
      <p:sp>
        <p:nvSpPr>
          <p:cNvPr id="16" name="object 16"/>
          <p:cNvSpPr/>
          <p:nvPr/>
        </p:nvSpPr>
        <p:spPr>
          <a:xfrm>
            <a:off x="3441599" y="6248821"/>
            <a:ext cx="2448560" cy="0"/>
          </a:xfrm>
          <a:custGeom>
            <a:avLst/>
            <a:gdLst/>
            <a:ahLst/>
            <a:cxnLst/>
            <a:rect l="l" t="t" r="r" b="b"/>
            <a:pathLst>
              <a:path w="2448560">
                <a:moveTo>
                  <a:pt x="0" y="0"/>
                </a:moveTo>
                <a:lnTo>
                  <a:pt x="2448001" y="0"/>
                </a:lnTo>
              </a:path>
            </a:pathLst>
          </a:custGeom>
          <a:ln w="6350">
            <a:solidFill>
              <a:srgbClr val="000000"/>
            </a:solidFill>
          </a:ln>
        </p:spPr>
        <p:txBody>
          <a:bodyPr wrap="square" lIns="0" tIns="0" rIns="0" bIns="0" rtlCol="0"/>
          <a:lstStyle/>
          <a:p>
            <a:endParaRPr/>
          </a:p>
        </p:txBody>
      </p:sp>
      <p:sp>
        <p:nvSpPr>
          <p:cNvPr id="17" name="object 17"/>
          <p:cNvSpPr/>
          <p:nvPr/>
        </p:nvSpPr>
        <p:spPr>
          <a:xfrm>
            <a:off x="3441599" y="6482822"/>
            <a:ext cx="2448560" cy="0"/>
          </a:xfrm>
          <a:custGeom>
            <a:avLst/>
            <a:gdLst/>
            <a:ahLst/>
            <a:cxnLst/>
            <a:rect l="l" t="t" r="r" b="b"/>
            <a:pathLst>
              <a:path w="2448560">
                <a:moveTo>
                  <a:pt x="0" y="0"/>
                </a:moveTo>
                <a:lnTo>
                  <a:pt x="2448001" y="0"/>
                </a:lnTo>
              </a:path>
            </a:pathLst>
          </a:custGeom>
          <a:ln w="6350">
            <a:solidFill>
              <a:srgbClr val="000000"/>
            </a:solidFill>
          </a:ln>
        </p:spPr>
        <p:txBody>
          <a:bodyPr wrap="square" lIns="0" tIns="0" rIns="0" bIns="0" rtlCol="0"/>
          <a:lstStyle/>
          <a:p>
            <a:endParaRPr/>
          </a:p>
        </p:txBody>
      </p:sp>
      <p:sp>
        <p:nvSpPr>
          <p:cNvPr id="18" name="object 18"/>
          <p:cNvSpPr/>
          <p:nvPr/>
        </p:nvSpPr>
        <p:spPr>
          <a:xfrm>
            <a:off x="3441599" y="6716824"/>
            <a:ext cx="2448560" cy="0"/>
          </a:xfrm>
          <a:custGeom>
            <a:avLst/>
            <a:gdLst/>
            <a:ahLst/>
            <a:cxnLst/>
            <a:rect l="l" t="t" r="r" b="b"/>
            <a:pathLst>
              <a:path w="2448560">
                <a:moveTo>
                  <a:pt x="0" y="0"/>
                </a:moveTo>
                <a:lnTo>
                  <a:pt x="2448001" y="0"/>
                </a:lnTo>
              </a:path>
            </a:pathLst>
          </a:custGeom>
          <a:ln w="6350">
            <a:solidFill>
              <a:srgbClr val="000000"/>
            </a:solidFill>
          </a:ln>
        </p:spPr>
        <p:txBody>
          <a:bodyPr wrap="square" lIns="0" tIns="0" rIns="0" bIns="0" rtlCol="0"/>
          <a:lstStyle/>
          <a:p>
            <a:endParaRPr/>
          </a:p>
        </p:txBody>
      </p:sp>
      <p:sp>
        <p:nvSpPr>
          <p:cNvPr id="19" name="object 19"/>
          <p:cNvSpPr txBox="1"/>
          <p:nvPr/>
        </p:nvSpPr>
        <p:spPr>
          <a:xfrm>
            <a:off x="707299" y="9455923"/>
            <a:ext cx="2118360" cy="162560"/>
          </a:xfrm>
          <a:prstGeom prst="rect">
            <a:avLst/>
          </a:prstGeom>
        </p:spPr>
        <p:txBody>
          <a:bodyPr vert="horz" wrap="square" lIns="0" tIns="12700" rIns="0" bIns="0" rtlCol="0">
            <a:spAutoFit/>
          </a:bodyPr>
          <a:lstStyle/>
          <a:p>
            <a:pPr marL="12700">
              <a:lnSpc>
                <a:spcPct val="100000"/>
              </a:lnSpc>
              <a:spcBef>
                <a:spcPts val="100"/>
              </a:spcBef>
              <a:tabLst>
                <a:tab pos="282575" algn="l"/>
              </a:tabLst>
            </a:pPr>
            <a:r>
              <a:rPr sz="900" b="1" spc="-25" dirty="0">
                <a:solidFill>
                  <a:srgbClr val="FFFFFF"/>
                </a:solidFill>
                <a:latin typeface="Tahoma"/>
                <a:cs typeface="Tahoma"/>
              </a:rPr>
              <a:t>24	</a:t>
            </a:r>
            <a:r>
              <a:rPr sz="900" spc="-30" dirty="0">
                <a:solidFill>
                  <a:srgbClr val="FFFFFF"/>
                </a:solidFill>
                <a:latin typeface="Trebuchet MS"/>
                <a:cs typeface="Trebuchet MS"/>
              </a:rPr>
              <a:t>Yardi</a:t>
            </a:r>
            <a:r>
              <a:rPr sz="900" spc="-5" dirty="0">
                <a:solidFill>
                  <a:srgbClr val="FFFFFF"/>
                </a:solidFill>
                <a:latin typeface="Trebuchet MS"/>
                <a:cs typeface="Trebuchet MS"/>
              </a:rPr>
              <a:t> </a:t>
            </a:r>
            <a:r>
              <a:rPr sz="900" spc="5" dirty="0">
                <a:solidFill>
                  <a:srgbClr val="FFFFFF"/>
                </a:solidFill>
                <a:latin typeface="Trebuchet MS"/>
                <a:cs typeface="Trebuchet MS"/>
              </a:rPr>
              <a:t>School</a:t>
            </a:r>
            <a:r>
              <a:rPr sz="900" spc="-5" dirty="0">
                <a:solidFill>
                  <a:srgbClr val="FFFFFF"/>
                </a:solidFill>
                <a:latin typeface="Trebuchet MS"/>
                <a:cs typeface="Trebuchet MS"/>
              </a:rPr>
              <a:t> </a:t>
            </a:r>
            <a:r>
              <a:rPr sz="900" spc="-35" dirty="0">
                <a:solidFill>
                  <a:srgbClr val="FFFFFF"/>
                </a:solidFill>
                <a:latin typeface="Trebuchet MS"/>
                <a:cs typeface="Trebuchet MS"/>
              </a:rPr>
              <a:t>of</a:t>
            </a:r>
            <a:r>
              <a:rPr sz="900" dirty="0">
                <a:solidFill>
                  <a:srgbClr val="FFFFFF"/>
                </a:solidFill>
                <a:latin typeface="Trebuchet MS"/>
                <a:cs typeface="Trebuchet MS"/>
              </a:rPr>
              <a:t> </a:t>
            </a:r>
            <a:r>
              <a:rPr sz="900" spc="-25" dirty="0">
                <a:solidFill>
                  <a:srgbClr val="FFFFFF"/>
                </a:solidFill>
                <a:latin typeface="Trebuchet MS"/>
                <a:cs typeface="Trebuchet MS"/>
              </a:rPr>
              <a:t>Artificial</a:t>
            </a:r>
            <a:r>
              <a:rPr sz="900" spc="-5" dirty="0">
                <a:solidFill>
                  <a:srgbClr val="FFFFFF"/>
                </a:solidFill>
                <a:latin typeface="Trebuchet MS"/>
                <a:cs typeface="Trebuchet MS"/>
              </a:rPr>
              <a:t> </a:t>
            </a:r>
            <a:r>
              <a:rPr sz="900" spc="-15" dirty="0">
                <a:solidFill>
                  <a:srgbClr val="FFFFFF"/>
                </a:solidFill>
                <a:latin typeface="Trebuchet MS"/>
                <a:cs typeface="Trebuchet MS"/>
              </a:rPr>
              <a:t>Intelligence</a:t>
            </a:r>
            <a:endParaRPr sz="900">
              <a:latin typeface="Trebuchet MS"/>
              <a:cs typeface="Trebuchet MS"/>
            </a:endParaRPr>
          </a:p>
        </p:txBody>
      </p:sp>
      <p:sp>
        <p:nvSpPr>
          <p:cNvPr id="20" name="object 20"/>
          <p:cNvSpPr/>
          <p:nvPr/>
        </p:nvSpPr>
        <p:spPr>
          <a:xfrm>
            <a:off x="911699" y="9498600"/>
            <a:ext cx="0" cy="134620"/>
          </a:xfrm>
          <a:custGeom>
            <a:avLst/>
            <a:gdLst/>
            <a:ahLst/>
            <a:cxnLst/>
            <a:rect l="l" t="t" r="r" b="b"/>
            <a:pathLst>
              <a:path h="134620">
                <a:moveTo>
                  <a:pt x="0" y="0"/>
                </a:moveTo>
                <a:lnTo>
                  <a:pt x="0" y="134099"/>
                </a:lnTo>
              </a:path>
            </a:pathLst>
          </a:custGeom>
          <a:ln w="6350">
            <a:solidFill>
              <a:srgbClr val="FFFFFF"/>
            </a:solidFill>
          </a:ln>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3434397" cy="10058400"/>
          </a:xfrm>
          <a:prstGeom prst="rect">
            <a:avLst/>
          </a:prstGeom>
        </p:spPr>
      </p:pic>
      <p:sp>
        <p:nvSpPr>
          <p:cNvPr id="3" name="object 3"/>
          <p:cNvSpPr txBox="1"/>
          <p:nvPr/>
        </p:nvSpPr>
        <p:spPr>
          <a:xfrm>
            <a:off x="707299" y="3544462"/>
            <a:ext cx="1768475" cy="1007744"/>
          </a:xfrm>
          <a:prstGeom prst="rect">
            <a:avLst/>
          </a:prstGeom>
        </p:spPr>
        <p:txBody>
          <a:bodyPr vert="horz" wrap="square" lIns="0" tIns="81280" rIns="0" bIns="0" rtlCol="0">
            <a:spAutoFit/>
          </a:bodyPr>
          <a:lstStyle/>
          <a:p>
            <a:pPr marL="12700">
              <a:lnSpc>
                <a:spcPct val="100000"/>
              </a:lnSpc>
              <a:spcBef>
                <a:spcPts val="640"/>
              </a:spcBef>
            </a:pPr>
            <a:r>
              <a:rPr sz="1600" b="1" spc="-90" dirty="0">
                <a:solidFill>
                  <a:srgbClr val="FFFFFF"/>
                </a:solidFill>
                <a:latin typeface="Verdana"/>
                <a:cs typeface="Verdana"/>
              </a:rPr>
              <a:t>K</a:t>
            </a:r>
            <a:r>
              <a:rPr sz="1600" b="1" spc="-75" dirty="0">
                <a:solidFill>
                  <a:srgbClr val="FFFFFF"/>
                </a:solidFill>
                <a:latin typeface="Verdana"/>
                <a:cs typeface="Verdana"/>
              </a:rPr>
              <a:t>e</a:t>
            </a:r>
            <a:r>
              <a:rPr sz="1600" b="1" spc="-85" dirty="0">
                <a:solidFill>
                  <a:srgbClr val="FFFFFF"/>
                </a:solidFill>
                <a:latin typeface="Verdana"/>
                <a:cs typeface="Verdana"/>
              </a:rPr>
              <a:t>y</a:t>
            </a:r>
            <a:r>
              <a:rPr sz="1600" b="1" spc="-95" dirty="0">
                <a:solidFill>
                  <a:srgbClr val="FFFFFF"/>
                </a:solidFill>
                <a:latin typeface="Verdana"/>
                <a:cs typeface="Verdana"/>
              </a:rPr>
              <a:t> </a:t>
            </a:r>
            <a:r>
              <a:rPr sz="1600" b="1" spc="-30" dirty="0">
                <a:solidFill>
                  <a:srgbClr val="FFFFFF"/>
                </a:solidFill>
                <a:latin typeface="Verdana"/>
                <a:cs typeface="Verdana"/>
              </a:rPr>
              <a:t>Be</a:t>
            </a:r>
            <a:r>
              <a:rPr sz="1600" b="1" spc="-25" dirty="0">
                <a:solidFill>
                  <a:srgbClr val="FFFFFF"/>
                </a:solidFill>
                <a:latin typeface="Verdana"/>
                <a:cs typeface="Verdana"/>
              </a:rPr>
              <a:t>n</a:t>
            </a:r>
            <a:r>
              <a:rPr sz="1600" b="1" spc="-70" dirty="0">
                <a:solidFill>
                  <a:srgbClr val="FFFFFF"/>
                </a:solidFill>
                <a:latin typeface="Verdana"/>
                <a:cs typeface="Verdana"/>
              </a:rPr>
              <a:t>e</a:t>
            </a:r>
            <a:r>
              <a:rPr sz="1600" b="1" spc="-65" dirty="0">
                <a:solidFill>
                  <a:srgbClr val="FFFFFF"/>
                </a:solidFill>
                <a:latin typeface="Verdana"/>
                <a:cs typeface="Verdana"/>
              </a:rPr>
              <a:t>f</a:t>
            </a:r>
            <a:r>
              <a:rPr sz="1600" b="1" spc="-80" dirty="0">
                <a:solidFill>
                  <a:srgbClr val="FFFFFF"/>
                </a:solidFill>
                <a:latin typeface="Verdana"/>
                <a:cs typeface="Verdana"/>
              </a:rPr>
              <a:t>a</a:t>
            </a:r>
            <a:r>
              <a:rPr sz="1600" b="1" spc="10" dirty="0">
                <a:solidFill>
                  <a:srgbClr val="FFFFFF"/>
                </a:solidFill>
                <a:latin typeface="Verdana"/>
                <a:cs typeface="Verdana"/>
              </a:rPr>
              <a:t>c</a:t>
            </a:r>
            <a:r>
              <a:rPr sz="1600" b="1" spc="-65" dirty="0">
                <a:solidFill>
                  <a:srgbClr val="FFFFFF"/>
                </a:solidFill>
                <a:latin typeface="Verdana"/>
                <a:cs typeface="Verdana"/>
              </a:rPr>
              <a:t>t</a:t>
            </a:r>
            <a:r>
              <a:rPr sz="1600" b="1" spc="-95" dirty="0">
                <a:solidFill>
                  <a:srgbClr val="FFFFFF"/>
                </a:solidFill>
                <a:latin typeface="Verdana"/>
                <a:cs typeface="Verdana"/>
              </a:rPr>
              <a:t>o</a:t>
            </a:r>
            <a:r>
              <a:rPr sz="1600" b="1" spc="-75" dirty="0">
                <a:solidFill>
                  <a:srgbClr val="FFFFFF"/>
                </a:solidFill>
                <a:latin typeface="Verdana"/>
                <a:cs typeface="Verdana"/>
              </a:rPr>
              <a:t>r</a:t>
            </a:r>
            <a:r>
              <a:rPr sz="1600" b="1" spc="-100" dirty="0">
                <a:solidFill>
                  <a:srgbClr val="FFFFFF"/>
                </a:solidFill>
                <a:latin typeface="Verdana"/>
                <a:cs typeface="Verdana"/>
              </a:rPr>
              <a:t>s</a:t>
            </a:r>
            <a:endParaRPr sz="1600">
              <a:latin typeface="Verdana"/>
              <a:cs typeface="Verdana"/>
            </a:endParaRPr>
          </a:p>
          <a:p>
            <a:pPr marL="12700">
              <a:lnSpc>
                <a:spcPct val="100000"/>
              </a:lnSpc>
              <a:spcBef>
                <a:spcPts val="340"/>
              </a:spcBef>
            </a:pPr>
            <a:r>
              <a:rPr sz="1000" spc="-20" dirty="0">
                <a:solidFill>
                  <a:srgbClr val="FFFFFF"/>
                </a:solidFill>
                <a:latin typeface="Trebuchet MS"/>
                <a:cs typeface="Trebuchet MS"/>
              </a:rPr>
              <a:t>Healthcare</a:t>
            </a:r>
            <a:endParaRPr sz="1000">
              <a:latin typeface="Trebuchet MS"/>
              <a:cs typeface="Trebuchet MS"/>
            </a:endParaRPr>
          </a:p>
          <a:p>
            <a:pPr marL="12700" marR="520700">
              <a:lnSpc>
                <a:spcPct val="155600"/>
              </a:lnSpc>
            </a:pPr>
            <a:r>
              <a:rPr sz="1000" spc="-5" dirty="0">
                <a:solidFill>
                  <a:srgbClr val="FFFFFF"/>
                </a:solidFill>
                <a:latin typeface="Trebuchet MS"/>
                <a:cs typeface="Trebuchet MS"/>
              </a:rPr>
              <a:t>Assistive</a:t>
            </a:r>
            <a:r>
              <a:rPr sz="1000" spc="-30" dirty="0">
                <a:solidFill>
                  <a:srgbClr val="FFFFFF"/>
                </a:solidFill>
                <a:latin typeface="Trebuchet MS"/>
                <a:cs typeface="Trebuchet MS"/>
              </a:rPr>
              <a:t> </a:t>
            </a:r>
            <a:r>
              <a:rPr sz="1000" spc="-25" dirty="0">
                <a:solidFill>
                  <a:srgbClr val="FFFFFF"/>
                </a:solidFill>
                <a:latin typeface="Trebuchet MS"/>
                <a:cs typeface="Trebuchet MS"/>
              </a:rPr>
              <a:t>Technologies </a:t>
            </a:r>
            <a:r>
              <a:rPr sz="1000" spc="-290" dirty="0">
                <a:solidFill>
                  <a:srgbClr val="FFFFFF"/>
                </a:solidFill>
                <a:latin typeface="Trebuchet MS"/>
                <a:cs typeface="Trebuchet MS"/>
              </a:rPr>
              <a:t> </a:t>
            </a:r>
            <a:r>
              <a:rPr sz="1000" dirty="0">
                <a:solidFill>
                  <a:srgbClr val="FFFFFF"/>
                </a:solidFill>
                <a:latin typeface="Trebuchet MS"/>
                <a:cs typeface="Trebuchet MS"/>
              </a:rPr>
              <a:t>Inclusive</a:t>
            </a:r>
            <a:r>
              <a:rPr sz="1000" spc="-20" dirty="0">
                <a:solidFill>
                  <a:srgbClr val="FFFFFF"/>
                </a:solidFill>
                <a:latin typeface="Trebuchet MS"/>
                <a:cs typeface="Trebuchet MS"/>
              </a:rPr>
              <a:t> </a:t>
            </a:r>
            <a:r>
              <a:rPr sz="1000" spc="-5" dirty="0">
                <a:solidFill>
                  <a:srgbClr val="FFFFFF"/>
                </a:solidFill>
                <a:latin typeface="Trebuchet MS"/>
                <a:cs typeface="Trebuchet MS"/>
              </a:rPr>
              <a:t>Education</a:t>
            </a:r>
            <a:endParaRPr sz="1000">
              <a:latin typeface="Trebuchet MS"/>
              <a:cs typeface="Trebuchet MS"/>
            </a:endParaRPr>
          </a:p>
        </p:txBody>
      </p:sp>
      <p:sp>
        <p:nvSpPr>
          <p:cNvPr id="4" name="object 4"/>
          <p:cNvSpPr txBox="1"/>
          <p:nvPr/>
        </p:nvSpPr>
        <p:spPr>
          <a:xfrm>
            <a:off x="707299" y="1891741"/>
            <a:ext cx="2517140" cy="1346200"/>
          </a:xfrm>
          <a:prstGeom prst="rect">
            <a:avLst/>
          </a:prstGeom>
        </p:spPr>
        <p:txBody>
          <a:bodyPr vert="horz" wrap="square" lIns="0" tIns="12700" rIns="0" bIns="0" rtlCol="0">
            <a:spAutoFit/>
          </a:bodyPr>
          <a:lstStyle/>
          <a:p>
            <a:pPr marL="12700" marR="5080" algn="just">
              <a:lnSpc>
                <a:spcPct val="108300"/>
              </a:lnSpc>
              <a:spcBef>
                <a:spcPts val="100"/>
              </a:spcBef>
            </a:pPr>
            <a:r>
              <a:rPr sz="1000" spc="-25" dirty="0">
                <a:solidFill>
                  <a:srgbClr val="FFFFFF"/>
                </a:solidFill>
                <a:latin typeface="Trebuchet MS"/>
                <a:cs typeface="Trebuchet MS"/>
              </a:rPr>
              <a:t>Cognitive</a:t>
            </a:r>
            <a:r>
              <a:rPr sz="1000" spc="-20" dirty="0">
                <a:solidFill>
                  <a:srgbClr val="FFFFFF"/>
                </a:solidFill>
                <a:latin typeface="Trebuchet MS"/>
                <a:cs typeface="Trebuchet MS"/>
              </a:rPr>
              <a:t> </a:t>
            </a:r>
            <a:r>
              <a:rPr sz="1000" spc="-10" dirty="0">
                <a:solidFill>
                  <a:srgbClr val="FFFFFF"/>
                </a:solidFill>
                <a:latin typeface="Trebuchet MS"/>
                <a:cs typeface="Trebuchet MS"/>
              </a:rPr>
              <a:t>science</a:t>
            </a:r>
            <a:r>
              <a:rPr sz="1000" spc="-5" dirty="0">
                <a:solidFill>
                  <a:srgbClr val="FFFFFF"/>
                </a:solidFill>
                <a:latin typeface="Trebuchet MS"/>
                <a:cs typeface="Trebuchet MS"/>
              </a:rPr>
              <a:t> </a:t>
            </a:r>
            <a:r>
              <a:rPr sz="1000" spc="15" dirty="0">
                <a:solidFill>
                  <a:srgbClr val="FFFFFF"/>
                </a:solidFill>
                <a:latin typeface="Trebuchet MS"/>
                <a:cs typeface="Trebuchet MS"/>
              </a:rPr>
              <a:t>is</a:t>
            </a:r>
            <a:r>
              <a:rPr sz="1000" spc="20" dirty="0">
                <a:solidFill>
                  <a:srgbClr val="FFFFFF"/>
                </a:solidFill>
                <a:latin typeface="Trebuchet MS"/>
                <a:cs typeface="Trebuchet MS"/>
              </a:rPr>
              <a:t> </a:t>
            </a:r>
            <a:r>
              <a:rPr sz="1000" spc="-35" dirty="0">
                <a:solidFill>
                  <a:srgbClr val="FFFFFF"/>
                </a:solidFill>
                <a:latin typeface="Trebuchet MS"/>
                <a:cs typeface="Trebuchet MS"/>
              </a:rPr>
              <a:t>the</a:t>
            </a:r>
            <a:r>
              <a:rPr sz="1000" spc="-30" dirty="0">
                <a:solidFill>
                  <a:srgbClr val="FFFFFF"/>
                </a:solidFill>
                <a:latin typeface="Trebuchet MS"/>
                <a:cs typeface="Trebuchet MS"/>
              </a:rPr>
              <a:t> </a:t>
            </a:r>
            <a:r>
              <a:rPr sz="1000" spc="-25" dirty="0">
                <a:solidFill>
                  <a:srgbClr val="FFFFFF"/>
                </a:solidFill>
                <a:latin typeface="Trebuchet MS"/>
                <a:cs typeface="Trebuchet MS"/>
              </a:rPr>
              <a:t>interdisciplinary, </a:t>
            </a:r>
            <a:r>
              <a:rPr sz="1000" spc="-20" dirty="0">
                <a:solidFill>
                  <a:srgbClr val="FFFFFF"/>
                </a:solidFill>
                <a:latin typeface="Trebuchet MS"/>
                <a:cs typeface="Trebuchet MS"/>
              </a:rPr>
              <a:t> scientific </a:t>
            </a:r>
            <a:r>
              <a:rPr sz="1000" spc="-15" dirty="0">
                <a:solidFill>
                  <a:srgbClr val="FFFFFF"/>
                </a:solidFill>
                <a:latin typeface="Trebuchet MS"/>
                <a:cs typeface="Trebuchet MS"/>
              </a:rPr>
              <a:t>study </a:t>
            </a:r>
            <a:r>
              <a:rPr sz="1000" spc="-40" dirty="0">
                <a:solidFill>
                  <a:srgbClr val="FFFFFF"/>
                </a:solidFill>
                <a:latin typeface="Trebuchet MS"/>
                <a:cs typeface="Trebuchet MS"/>
              </a:rPr>
              <a:t>of </a:t>
            </a:r>
            <a:r>
              <a:rPr sz="1000" spc="-35" dirty="0">
                <a:solidFill>
                  <a:srgbClr val="FFFFFF"/>
                </a:solidFill>
                <a:latin typeface="Trebuchet MS"/>
                <a:cs typeface="Trebuchet MS"/>
              </a:rPr>
              <a:t>the </a:t>
            </a:r>
            <a:r>
              <a:rPr sz="1000" dirty="0">
                <a:solidFill>
                  <a:srgbClr val="FFFFFF"/>
                </a:solidFill>
                <a:latin typeface="Trebuchet MS"/>
                <a:cs typeface="Trebuchet MS"/>
              </a:rPr>
              <a:t>mind </a:t>
            </a:r>
            <a:r>
              <a:rPr sz="1000" spc="-10" dirty="0">
                <a:solidFill>
                  <a:srgbClr val="FFFFFF"/>
                </a:solidFill>
                <a:latin typeface="Trebuchet MS"/>
                <a:cs typeface="Trebuchet MS"/>
              </a:rPr>
              <a:t>and </a:t>
            </a:r>
            <a:r>
              <a:rPr sz="1000" spc="-15" dirty="0">
                <a:solidFill>
                  <a:srgbClr val="FFFFFF"/>
                </a:solidFill>
                <a:latin typeface="Trebuchet MS"/>
                <a:cs typeface="Trebuchet MS"/>
              </a:rPr>
              <a:t>its </a:t>
            </a:r>
            <a:r>
              <a:rPr sz="1000" spc="-10" dirty="0">
                <a:solidFill>
                  <a:srgbClr val="FFFFFF"/>
                </a:solidFill>
                <a:latin typeface="Trebuchet MS"/>
                <a:cs typeface="Trebuchet MS"/>
              </a:rPr>
              <a:t>processes </a:t>
            </a:r>
            <a:r>
              <a:rPr sz="1000" spc="-290" dirty="0">
                <a:solidFill>
                  <a:srgbClr val="FFFFFF"/>
                </a:solidFill>
                <a:latin typeface="Trebuchet MS"/>
                <a:cs typeface="Trebuchet MS"/>
              </a:rPr>
              <a:t> </a:t>
            </a:r>
            <a:r>
              <a:rPr sz="1000" spc="-35" dirty="0">
                <a:solidFill>
                  <a:srgbClr val="FFFFFF"/>
                </a:solidFill>
                <a:latin typeface="Trebuchet MS"/>
                <a:cs typeface="Trebuchet MS"/>
              </a:rPr>
              <a:t>with</a:t>
            </a:r>
            <a:r>
              <a:rPr sz="1000" spc="-30" dirty="0">
                <a:solidFill>
                  <a:srgbClr val="FFFFFF"/>
                </a:solidFill>
                <a:latin typeface="Trebuchet MS"/>
                <a:cs typeface="Trebuchet MS"/>
              </a:rPr>
              <a:t> </a:t>
            </a:r>
            <a:r>
              <a:rPr sz="1000" spc="-15" dirty="0">
                <a:solidFill>
                  <a:srgbClr val="FFFFFF"/>
                </a:solidFill>
                <a:latin typeface="Trebuchet MS"/>
                <a:cs typeface="Trebuchet MS"/>
              </a:rPr>
              <a:t>input</a:t>
            </a:r>
            <a:r>
              <a:rPr sz="1000" spc="-10" dirty="0">
                <a:solidFill>
                  <a:srgbClr val="FFFFFF"/>
                </a:solidFill>
                <a:latin typeface="Trebuchet MS"/>
                <a:cs typeface="Trebuchet MS"/>
              </a:rPr>
              <a:t> </a:t>
            </a:r>
            <a:r>
              <a:rPr sz="1000" spc="-35" dirty="0">
                <a:solidFill>
                  <a:srgbClr val="FFFFFF"/>
                </a:solidFill>
                <a:latin typeface="Trebuchet MS"/>
                <a:cs typeface="Trebuchet MS"/>
              </a:rPr>
              <a:t>from</a:t>
            </a:r>
            <a:r>
              <a:rPr sz="1000" spc="-30" dirty="0">
                <a:solidFill>
                  <a:srgbClr val="FFFFFF"/>
                </a:solidFill>
                <a:latin typeface="Trebuchet MS"/>
                <a:cs typeface="Trebuchet MS"/>
              </a:rPr>
              <a:t> </a:t>
            </a:r>
            <a:r>
              <a:rPr sz="1000" spc="-10" dirty="0">
                <a:solidFill>
                  <a:srgbClr val="FFFFFF"/>
                </a:solidFill>
                <a:latin typeface="Trebuchet MS"/>
                <a:cs typeface="Trebuchet MS"/>
              </a:rPr>
              <a:t>linguistics,</a:t>
            </a:r>
            <a:r>
              <a:rPr sz="1000" spc="-5" dirty="0">
                <a:solidFill>
                  <a:srgbClr val="FFFFFF"/>
                </a:solidFill>
                <a:latin typeface="Trebuchet MS"/>
                <a:cs typeface="Trebuchet MS"/>
              </a:rPr>
              <a:t> </a:t>
            </a:r>
            <a:r>
              <a:rPr sz="1000" spc="-25" dirty="0">
                <a:solidFill>
                  <a:srgbClr val="FFFFFF"/>
                </a:solidFill>
                <a:latin typeface="Trebuchet MS"/>
                <a:cs typeface="Trebuchet MS"/>
              </a:rPr>
              <a:t>psychology, </a:t>
            </a:r>
            <a:r>
              <a:rPr sz="1000" spc="-20" dirty="0">
                <a:solidFill>
                  <a:srgbClr val="FFFFFF"/>
                </a:solidFill>
                <a:latin typeface="Trebuchet MS"/>
                <a:cs typeface="Trebuchet MS"/>
              </a:rPr>
              <a:t> neuroscience, </a:t>
            </a:r>
            <a:r>
              <a:rPr sz="1000" spc="-25" dirty="0">
                <a:solidFill>
                  <a:srgbClr val="FFFFFF"/>
                </a:solidFill>
                <a:latin typeface="Trebuchet MS"/>
                <a:cs typeface="Trebuchet MS"/>
              </a:rPr>
              <a:t>philosophy, computer </a:t>
            </a:r>
            <a:r>
              <a:rPr sz="1000" spc="-40" dirty="0">
                <a:solidFill>
                  <a:srgbClr val="FFFFFF"/>
                </a:solidFill>
                <a:latin typeface="Trebuchet MS"/>
                <a:cs typeface="Trebuchet MS"/>
              </a:rPr>
              <a:t>science/ </a:t>
            </a:r>
            <a:r>
              <a:rPr sz="1000" spc="-290" dirty="0">
                <a:solidFill>
                  <a:srgbClr val="FFFFFF"/>
                </a:solidFill>
                <a:latin typeface="Trebuchet MS"/>
                <a:cs typeface="Trebuchet MS"/>
              </a:rPr>
              <a:t> </a:t>
            </a:r>
            <a:r>
              <a:rPr sz="1000" spc="-30" dirty="0">
                <a:solidFill>
                  <a:srgbClr val="FFFFFF"/>
                </a:solidFill>
                <a:latin typeface="Trebuchet MS"/>
                <a:cs typeface="Trebuchet MS"/>
              </a:rPr>
              <a:t>artificial</a:t>
            </a:r>
            <a:r>
              <a:rPr sz="1000" spc="-25" dirty="0">
                <a:solidFill>
                  <a:srgbClr val="FFFFFF"/>
                </a:solidFill>
                <a:latin typeface="Trebuchet MS"/>
                <a:cs typeface="Trebuchet MS"/>
              </a:rPr>
              <a:t> intelligence,</a:t>
            </a:r>
            <a:r>
              <a:rPr sz="1000" spc="-20" dirty="0">
                <a:solidFill>
                  <a:srgbClr val="FFFFFF"/>
                </a:solidFill>
                <a:latin typeface="Trebuchet MS"/>
                <a:cs typeface="Trebuchet MS"/>
              </a:rPr>
              <a:t> </a:t>
            </a:r>
            <a:r>
              <a:rPr sz="1000" spc="-10" dirty="0">
                <a:solidFill>
                  <a:srgbClr val="FFFFFF"/>
                </a:solidFill>
                <a:latin typeface="Trebuchet MS"/>
                <a:cs typeface="Trebuchet MS"/>
              </a:rPr>
              <a:t>and</a:t>
            </a:r>
            <a:r>
              <a:rPr sz="1000" spc="-5" dirty="0">
                <a:solidFill>
                  <a:srgbClr val="FFFFFF"/>
                </a:solidFill>
                <a:latin typeface="Trebuchet MS"/>
                <a:cs typeface="Trebuchet MS"/>
              </a:rPr>
              <a:t> </a:t>
            </a:r>
            <a:r>
              <a:rPr sz="1000" spc="-35" dirty="0">
                <a:solidFill>
                  <a:srgbClr val="FFFFFF"/>
                </a:solidFill>
                <a:latin typeface="Trebuchet MS"/>
                <a:cs typeface="Trebuchet MS"/>
              </a:rPr>
              <a:t>anthropology.</a:t>
            </a:r>
            <a:r>
              <a:rPr sz="1000" spc="-30" dirty="0">
                <a:solidFill>
                  <a:srgbClr val="FFFFFF"/>
                </a:solidFill>
                <a:latin typeface="Trebuchet MS"/>
                <a:cs typeface="Trebuchet MS"/>
              </a:rPr>
              <a:t> </a:t>
            </a:r>
            <a:r>
              <a:rPr sz="1000" spc="-5" dirty="0">
                <a:solidFill>
                  <a:srgbClr val="FFFFFF"/>
                </a:solidFill>
                <a:latin typeface="Trebuchet MS"/>
                <a:cs typeface="Trebuchet MS"/>
              </a:rPr>
              <a:t>It </a:t>
            </a:r>
            <a:r>
              <a:rPr sz="1000" dirty="0">
                <a:solidFill>
                  <a:srgbClr val="FFFFFF"/>
                </a:solidFill>
                <a:latin typeface="Trebuchet MS"/>
                <a:cs typeface="Trebuchet MS"/>
              </a:rPr>
              <a:t> </a:t>
            </a:r>
            <a:r>
              <a:rPr sz="1000" spc="-20" dirty="0">
                <a:solidFill>
                  <a:srgbClr val="FFFFFF"/>
                </a:solidFill>
                <a:latin typeface="Trebuchet MS"/>
                <a:cs typeface="Trebuchet MS"/>
              </a:rPr>
              <a:t>examines</a:t>
            </a:r>
            <a:r>
              <a:rPr sz="1000" spc="-15" dirty="0">
                <a:solidFill>
                  <a:srgbClr val="FFFFFF"/>
                </a:solidFill>
                <a:latin typeface="Trebuchet MS"/>
                <a:cs typeface="Trebuchet MS"/>
              </a:rPr>
              <a:t> </a:t>
            </a:r>
            <a:r>
              <a:rPr sz="1000" spc="-35" dirty="0">
                <a:solidFill>
                  <a:srgbClr val="FFFFFF"/>
                </a:solidFill>
                <a:latin typeface="Trebuchet MS"/>
                <a:cs typeface="Trebuchet MS"/>
              </a:rPr>
              <a:t>the</a:t>
            </a:r>
            <a:r>
              <a:rPr sz="1000" spc="-30" dirty="0">
                <a:solidFill>
                  <a:srgbClr val="FFFFFF"/>
                </a:solidFill>
                <a:latin typeface="Trebuchet MS"/>
                <a:cs typeface="Trebuchet MS"/>
              </a:rPr>
              <a:t> </a:t>
            </a:r>
            <a:r>
              <a:rPr sz="1000" spc="-35" dirty="0">
                <a:solidFill>
                  <a:srgbClr val="FFFFFF"/>
                </a:solidFill>
                <a:latin typeface="Trebuchet MS"/>
                <a:cs typeface="Trebuchet MS"/>
              </a:rPr>
              <a:t>nature,</a:t>
            </a:r>
            <a:r>
              <a:rPr sz="1000" spc="-30" dirty="0">
                <a:solidFill>
                  <a:srgbClr val="FFFFFF"/>
                </a:solidFill>
                <a:latin typeface="Trebuchet MS"/>
                <a:cs typeface="Trebuchet MS"/>
              </a:rPr>
              <a:t> </a:t>
            </a:r>
            <a:r>
              <a:rPr sz="1000" spc="-35" dirty="0">
                <a:solidFill>
                  <a:srgbClr val="FFFFFF"/>
                </a:solidFill>
                <a:latin typeface="Trebuchet MS"/>
                <a:cs typeface="Trebuchet MS"/>
              </a:rPr>
              <a:t>the</a:t>
            </a:r>
            <a:r>
              <a:rPr sz="1000" spc="-30" dirty="0">
                <a:solidFill>
                  <a:srgbClr val="FFFFFF"/>
                </a:solidFill>
                <a:latin typeface="Trebuchet MS"/>
                <a:cs typeface="Trebuchet MS"/>
              </a:rPr>
              <a:t> </a:t>
            </a:r>
            <a:r>
              <a:rPr sz="1000" spc="-15" dirty="0">
                <a:solidFill>
                  <a:srgbClr val="FFFFFF"/>
                </a:solidFill>
                <a:latin typeface="Trebuchet MS"/>
                <a:cs typeface="Trebuchet MS"/>
              </a:rPr>
              <a:t>tasks,</a:t>
            </a:r>
            <a:r>
              <a:rPr sz="1000" spc="-10" dirty="0">
                <a:solidFill>
                  <a:srgbClr val="FFFFFF"/>
                </a:solidFill>
                <a:latin typeface="Trebuchet MS"/>
                <a:cs typeface="Trebuchet MS"/>
              </a:rPr>
              <a:t> and</a:t>
            </a:r>
            <a:r>
              <a:rPr sz="1000" spc="-5" dirty="0">
                <a:solidFill>
                  <a:srgbClr val="FFFFFF"/>
                </a:solidFill>
                <a:latin typeface="Trebuchet MS"/>
                <a:cs typeface="Trebuchet MS"/>
              </a:rPr>
              <a:t> </a:t>
            </a:r>
            <a:r>
              <a:rPr sz="1000" spc="-35" dirty="0">
                <a:solidFill>
                  <a:srgbClr val="FFFFFF"/>
                </a:solidFill>
                <a:latin typeface="Trebuchet MS"/>
                <a:cs typeface="Trebuchet MS"/>
              </a:rPr>
              <a:t>the </a:t>
            </a:r>
            <a:r>
              <a:rPr sz="1000" spc="-30" dirty="0">
                <a:solidFill>
                  <a:srgbClr val="FFFFFF"/>
                </a:solidFill>
                <a:latin typeface="Trebuchet MS"/>
                <a:cs typeface="Trebuchet MS"/>
              </a:rPr>
              <a:t> </a:t>
            </a:r>
            <a:r>
              <a:rPr sz="1000" spc="-10" dirty="0">
                <a:solidFill>
                  <a:srgbClr val="FFFFFF"/>
                </a:solidFill>
                <a:latin typeface="Trebuchet MS"/>
                <a:cs typeface="Trebuchet MS"/>
              </a:rPr>
              <a:t>functions </a:t>
            </a:r>
            <a:r>
              <a:rPr sz="1000" spc="-40" dirty="0">
                <a:solidFill>
                  <a:srgbClr val="FFFFFF"/>
                </a:solidFill>
                <a:latin typeface="Trebuchet MS"/>
                <a:cs typeface="Trebuchet MS"/>
              </a:rPr>
              <a:t>of </a:t>
            </a:r>
            <a:r>
              <a:rPr sz="1000" spc="-20" dirty="0">
                <a:solidFill>
                  <a:srgbClr val="FFFFFF"/>
                </a:solidFill>
                <a:latin typeface="Trebuchet MS"/>
                <a:cs typeface="Trebuchet MS"/>
              </a:rPr>
              <a:t>cognition, </a:t>
            </a:r>
            <a:r>
              <a:rPr sz="1000" spc="5" dirty="0">
                <a:solidFill>
                  <a:srgbClr val="FFFFFF"/>
                </a:solidFill>
                <a:latin typeface="Trebuchet MS"/>
                <a:cs typeface="Trebuchet MS"/>
              </a:rPr>
              <a:t>using </a:t>
            </a:r>
            <a:r>
              <a:rPr sz="1000" dirty="0">
                <a:solidFill>
                  <a:srgbClr val="FFFFFF"/>
                </a:solidFill>
                <a:latin typeface="Trebuchet MS"/>
                <a:cs typeface="Trebuchet MS"/>
              </a:rPr>
              <a:t>AI/ML </a:t>
            </a:r>
            <a:r>
              <a:rPr sz="1000" spc="-45" dirty="0">
                <a:solidFill>
                  <a:srgbClr val="FFFFFF"/>
                </a:solidFill>
                <a:latin typeface="Trebuchet MS"/>
                <a:cs typeface="Trebuchet MS"/>
              </a:rPr>
              <a:t>for </a:t>
            </a:r>
            <a:r>
              <a:rPr sz="1000" spc="-30" dirty="0">
                <a:solidFill>
                  <a:srgbClr val="FFFFFF"/>
                </a:solidFill>
                <a:latin typeface="Trebuchet MS"/>
                <a:cs typeface="Trebuchet MS"/>
              </a:rPr>
              <a:t>large </a:t>
            </a:r>
            <a:r>
              <a:rPr sz="1000" spc="-25" dirty="0">
                <a:solidFill>
                  <a:srgbClr val="FFFFFF"/>
                </a:solidFill>
                <a:latin typeface="Trebuchet MS"/>
                <a:cs typeface="Trebuchet MS"/>
              </a:rPr>
              <a:t> </a:t>
            </a:r>
            <a:r>
              <a:rPr sz="1000" spc="-15" dirty="0">
                <a:solidFill>
                  <a:srgbClr val="FFFFFF"/>
                </a:solidFill>
                <a:latin typeface="Trebuchet MS"/>
                <a:cs typeface="Trebuchet MS"/>
              </a:rPr>
              <a:t>impact</a:t>
            </a:r>
            <a:r>
              <a:rPr sz="1000" spc="-5" dirty="0">
                <a:solidFill>
                  <a:srgbClr val="FFFFFF"/>
                </a:solidFill>
                <a:latin typeface="Trebuchet MS"/>
                <a:cs typeface="Trebuchet MS"/>
              </a:rPr>
              <a:t> </a:t>
            </a:r>
            <a:r>
              <a:rPr sz="1000" spc="-15" dirty="0">
                <a:solidFill>
                  <a:srgbClr val="FFFFFF"/>
                </a:solidFill>
                <a:latin typeface="Trebuchet MS"/>
                <a:cs typeface="Trebuchet MS"/>
              </a:rPr>
              <a:t>on</a:t>
            </a:r>
            <a:r>
              <a:rPr sz="1000" dirty="0">
                <a:solidFill>
                  <a:srgbClr val="FFFFFF"/>
                </a:solidFill>
                <a:latin typeface="Trebuchet MS"/>
                <a:cs typeface="Trebuchet MS"/>
              </a:rPr>
              <a:t> </a:t>
            </a:r>
            <a:r>
              <a:rPr sz="1000" spc="-35" dirty="0">
                <a:solidFill>
                  <a:srgbClr val="FFFFFF"/>
                </a:solidFill>
                <a:latin typeface="Trebuchet MS"/>
                <a:cs typeface="Trebuchet MS"/>
              </a:rPr>
              <a:t>the</a:t>
            </a:r>
            <a:r>
              <a:rPr sz="1000" spc="-5" dirty="0">
                <a:solidFill>
                  <a:srgbClr val="FFFFFF"/>
                </a:solidFill>
                <a:latin typeface="Trebuchet MS"/>
                <a:cs typeface="Trebuchet MS"/>
              </a:rPr>
              <a:t> </a:t>
            </a:r>
            <a:r>
              <a:rPr sz="1000" spc="-40" dirty="0">
                <a:solidFill>
                  <a:srgbClr val="FFFFFF"/>
                </a:solidFill>
                <a:latin typeface="Trebuchet MS"/>
                <a:cs typeface="Trebuchet MS"/>
              </a:rPr>
              <a:t>society.</a:t>
            </a:r>
            <a:endParaRPr sz="1000">
              <a:latin typeface="Trebuchet MS"/>
              <a:cs typeface="Trebuchet MS"/>
            </a:endParaRPr>
          </a:p>
        </p:txBody>
      </p:sp>
      <p:sp>
        <p:nvSpPr>
          <p:cNvPr id="5" name="object 5"/>
          <p:cNvSpPr txBox="1"/>
          <p:nvPr/>
        </p:nvSpPr>
        <p:spPr>
          <a:xfrm>
            <a:off x="707299" y="4735173"/>
            <a:ext cx="918210" cy="575945"/>
          </a:xfrm>
          <a:prstGeom prst="rect">
            <a:avLst/>
          </a:prstGeom>
        </p:spPr>
        <p:txBody>
          <a:bodyPr vert="horz" wrap="square" lIns="0" tIns="107314" rIns="0" bIns="0" rtlCol="0">
            <a:spAutoFit/>
          </a:bodyPr>
          <a:lstStyle/>
          <a:p>
            <a:pPr marL="12700">
              <a:lnSpc>
                <a:spcPct val="100000"/>
              </a:lnSpc>
              <a:spcBef>
                <a:spcPts val="844"/>
              </a:spcBef>
            </a:pPr>
            <a:r>
              <a:rPr sz="1600" b="1" spc="-45" dirty="0">
                <a:solidFill>
                  <a:srgbClr val="FFFFFF"/>
                </a:solidFill>
                <a:latin typeface="Verdana"/>
                <a:cs typeface="Verdana"/>
              </a:rPr>
              <a:t>Faculty</a:t>
            </a:r>
            <a:endParaRPr sz="1600">
              <a:latin typeface="Verdana"/>
              <a:cs typeface="Verdana"/>
            </a:endParaRPr>
          </a:p>
          <a:p>
            <a:pPr marL="12700">
              <a:lnSpc>
                <a:spcPct val="100000"/>
              </a:lnSpc>
              <a:spcBef>
                <a:spcPts val="465"/>
              </a:spcBef>
            </a:pPr>
            <a:r>
              <a:rPr sz="1000" spc="-5" dirty="0">
                <a:solidFill>
                  <a:srgbClr val="FFFFFF"/>
                </a:solidFill>
                <a:latin typeface="Trebuchet MS"/>
                <a:cs typeface="Trebuchet MS"/>
              </a:rPr>
              <a:t>Sumeet</a:t>
            </a:r>
            <a:r>
              <a:rPr sz="1000" spc="-40" dirty="0">
                <a:solidFill>
                  <a:srgbClr val="FFFFFF"/>
                </a:solidFill>
                <a:latin typeface="Trebuchet MS"/>
                <a:cs typeface="Trebuchet MS"/>
              </a:rPr>
              <a:t> </a:t>
            </a:r>
            <a:r>
              <a:rPr sz="1000" spc="-30" dirty="0">
                <a:solidFill>
                  <a:srgbClr val="FFFFFF"/>
                </a:solidFill>
                <a:latin typeface="Trebuchet MS"/>
                <a:cs typeface="Trebuchet MS"/>
              </a:rPr>
              <a:t>Agarwal</a:t>
            </a:r>
            <a:endParaRPr sz="1000">
              <a:latin typeface="Trebuchet MS"/>
              <a:cs typeface="Trebuchet MS"/>
            </a:endParaRPr>
          </a:p>
        </p:txBody>
      </p:sp>
      <p:sp>
        <p:nvSpPr>
          <p:cNvPr id="6" name="object 6"/>
          <p:cNvSpPr txBox="1"/>
          <p:nvPr/>
        </p:nvSpPr>
        <p:spPr>
          <a:xfrm>
            <a:off x="707299" y="5370144"/>
            <a:ext cx="8528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FFFFFF"/>
                </a:solidFill>
                <a:latin typeface="Trebuchet MS"/>
                <a:cs typeface="Trebuchet MS"/>
              </a:rPr>
              <a:t>Ashwini</a:t>
            </a:r>
            <a:r>
              <a:rPr sz="1000" spc="-45" dirty="0">
                <a:solidFill>
                  <a:srgbClr val="FFFFFF"/>
                </a:solidFill>
                <a:latin typeface="Trebuchet MS"/>
                <a:cs typeface="Trebuchet MS"/>
              </a:rPr>
              <a:t> </a:t>
            </a:r>
            <a:r>
              <a:rPr sz="1000" spc="-30" dirty="0">
                <a:solidFill>
                  <a:srgbClr val="FFFFFF"/>
                </a:solidFill>
                <a:latin typeface="Trebuchet MS"/>
                <a:cs typeface="Trebuchet MS"/>
              </a:rPr>
              <a:t>Vaidya</a:t>
            </a:r>
            <a:endParaRPr sz="1000">
              <a:latin typeface="Trebuchet MS"/>
              <a:cs typeface="Trebuchet MS"/>
            </a:endParaRPr>
          </a:p>
        </p:txBody>
      </p:sp>
      <p:sp>
        <p:nvSpPr>
          <p:cNvPr id="7" name="object 7"/>
          <p:cNvSpPr txBox="1"/>
          <p:nvPr/>
        </p:nvSpPr>
        <p:spPr>
          <a:xfrm>
            <a:off x="707299" y="5607253"/>
            <a:ext cx="918210" cy="177800"/>
          </a:xfrm>
          <a:prstGeom prst="rect">
            <a:avLst/>
          </a:prstGeom>
        </p:spPr>
        <p:txBody>
          <a:bodyPr vert="horz" wrap="square" lIns="0" tIns="12700" rIns="0" bIns="0" rtlCol="0">
            <a:spAutoFit/>
          </a:bodyPr>
          <a:lstStyle/>
          <a:p>
            <a:pPr marL="12700">
              <a:lnSpc>
                <a:spcPct val="100000"/>
              </a:lnSpc>
              <a:spcBef>
                <a:spcPts val="100"/>
              </a:spcBef>
            </a:pPr>
            <a:r>
              <a:rPr sz="1000" spc="-20" dirty="0">
                <a:solidFill>
                  <a:srgbClr val="FFFFFF"/>
                </a:solidFill>
                <a:latin typeface="Trebuchet MS"/>
                <a:cs typeface="Trebuchet MS"/>
              </a:rPr>
              <a:t>Pradeep</a:t>
            </a:r>
            <a:r>
              <a:rPr sz="1000" spc="-50" dirty="0">
                <a:solidFill>
                  <a:srgbClr val="FFFFFF"/>
                </a:solidFill>
                <a:latin typeface="Trebuchet MS"/>
                <a:cs typeface="Trebuchet MS"/>
              </a:rPr>
              <a:t> </a:t>
            </a:r>
            <a:r>
              <a:rPr sz="1000" dirty="0">
                <a:solidFill>
                  <a:srgbClr val="FFFFFF"/>
                </a:solidFill>
                <a:latin typeface="Trebuchet MS"/>
                <a:cs typeface="Trebuchet MS"/>
              </a:rPr>
              <a:t>Shenoy</a:t>
            </a:r>
            <a:endParaRPr sz="1000">
              <a:latin typeface="Trebuchet MS"/>
              <a:cs typeface="Trebuchet MS"/>
            </a:endParaRPr>
          </a:p>
        </p:txBody>
      </p:sp>
      <p:sp>
        <p:nvSpPr>
          <p:cNvPr id="8" name="object 8"/>
          <p:cNvSpPr txBox="1"/>
          <p:nvPr/>
        </p:nvSpPr>
        <p:spPr>
          <a:xfrm>
            <a:off x="707299" y="5844362"/>
            <a:ext cx="664210" cy="177800"/>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FFFFFF"/>
                </a:solidFill>
                <a:latin typeface="Trebuchet MS"/>
                <a:cs typeface="Trebuchet MS"/>
              </a:rPr>
              <a:t>Manan</a:t>
            </a:r>
            <a:r>
              <a:rPr sz="1000" spc="-50" dirty="0">
                <a:solidFill>
                  <a:srgbClr val="FFFFFF"/>
                </a:solidFill>
                <a:latin typeface="Trebuchet MS"/>
                <a:cs typeface="Trebuchet MS"/>
              </a:rPr>
              <a:t> </a:t>
            </a:r>
            <a:r>
              <a:rPr sz="1000" spc="15" dirty="0">
                <a:solidFill>
                  <a:srgbClr val="FFFFFF"/>
                </a:solidFill>
                <a:latin typeface="Trebuchet MS"/>
                <a:cs typeface="Trebuchet MS"/>
              </a:rPr>
              <a:t>Suri</a:t>
            </a:r>
            <a:endParaRPr sz="1000">
              <a:latin typeface="Trebuchet MS"/>
              <a:cs typeface="Trebuchet MS"/>
            </a:endParaRPr>
          </a:p>
        </p:txBody>
      </p:sp>
      <p:grpSp>
        <p:nvGrpSpPr>
          <p:cNvPr id="9" name="object 9"/>
          <p:cNvGrpSpPr/>
          <p:nvPr/>
        </p:nvGrpSpPr>
        <p:grpSpPr>
          <a:xfrm>
            <a:off x="719999" y="4118824"/>
            <a:ext cx="2296795" cy="1720850"/>
            <a:chOff x="719999" y="4118824"/>
            <a:chExt cx="2296795" cy="1720850"/>
          </a:xfrm>
        </p:grpSpPr>
        <p:sp>
          <p:nvSpPr>
            <p:cNvPr id="10" name="object 10"/>
            <p:cNvSpPr/>
            <p:nvPr/>
          </p:nvSpPr>
          <p:spPr>
            <a:xfrm>
              <a:off x="719999" y="4121999"/>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1" name="object 11"/>
            <p:cNvSpPr/>
            <p:nvPr/>
          </p:nvSpPr>
          <p:spPr>
            <a:xfrm>
              <a:off x="719999" y="5355000"/>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2" name="object 12"/>
            <p:cNvSpPr/>
            <p:nvPr/>
          </p:nvSpPr>
          <p:spPr>
            <a:xfrm>
              <a:off x="719999" y="4370824"/>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3" name="object 13"/>
            <p:cNvSpPr/>
            <p:nvPr/>
          </p:nvSpPr>
          <p:spPr>
            <a:xfrm>
              <a:off x="719999" y="4586823"/>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4" name="object 14"/>
            <p:cNvSpPr/>
            <p:nvPr/>
          </p:nvSpPr>
          <p:spPr>
            <a:xfrm>
              <a:off x="719999" y="5603825"/>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5" name="object 15"/>
            <p:cNvSpPr/>
            <p:nvPr/>
          </p:nvSpPr>
          <p:spPr>
            <a:xfrm>
              <a:off x="719999" y="5836024"/>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grpSp>
      <p:pic>
        <p:nvPicPr>
          <p:cNvPr id="16" name="object 16"/>
          <p:cNvPicPr/>
          <p:nvPr/>
        </p:nvPicPr>
        <p:blipFill>
          <a:blip r:embed="rId3" cstate="print"/>
          <a:stretch>
            <a:fillRect/>
          </a:stretch>
        </p:blipFill>
        <p:spPr>
          <a:xfrm>
            <a:off x="3533406" y="899998"/>
            <a:ext cx="3519004" cy="3548392"/>
          </a:xfrm>
          <a:prstGeom prst="rect">
            <a:avLst/>
          </a:prstGeom>
        </p:spPr>
      </p:pic>
      <p:sp>
        <p:nvSpPr>
          <p:cNvPr id="17" name="object 17"/>
          <p:cNvSpPr txBox="1"/>
          <p:nvPr/>
        </p:nvSpPr>
        <p:spPr>
          <a:xfrm>
            <a:off x="3523700" y="4580999"/>
            <a:ext cx="3542029" cy="1181100"/>
          </a:xfrm>
          <a:prstGeom prst="rect">
            <a:avLst/>
          </a:prstGeom>
        </p:spPr>
        <p:txBody>
          <a:bodyPr vert="horz" wrap="square" lIns="0" tIns="12700" rIns="0" bIns="0" rtlCol="0">
            <a:spAutoFit/>
          </a:bodyPr>
          <a:lstStyle/>
          <a:p>
            <a:pPr marL="12700" marR="5080" algn="just">
              <a:lnSpc>
                <a:spcPct val="108300"/>
              </a:lnSpc>
              <a:spcBef>
                <a:spcPts val="100"/>
              </a:spcBef>
            </a:pPr>
            <a:r>
              <a:rPr sz="1000" spc="-25" dirty="0">
                <a:latin typeface="Trebuchet MS"/>
                <a:cs typeface="Trebuchet MS"/>
              </a:rPr>
              <a:t>The</a:t>
            </a:r>
            <a:r>
              <a:rPr sz="1000" spc="-65" dirty="0">
                <a:latin typeface="Trebuchet MS"/>
                <a:cs typeface="Trebuchet MS"/>
              </a:rPr>
              <a:t> </a:t>
            </a:r>
            <a:r>
              <a:rPr sz="1000" spc="-25" dirty="0">
                <a:latin typeface="Trebuchet MS"/>
                <a:cs typeface="Trebuchet MS"/>
              </a:rPr>
              <a:t>cognitive</a:t>
            </a:r>
            <a:r>
              <a:rPr sz="1000" spc="-65" dirty="0">
                <a:latin typeface="Trebuchet MS"/>
                <a:cs typeface="Trebuchet MS"/>
              </a:rPr>
              <a:t> </a:t>
            </a:r>
            <a:r>
              <a:rPr sz="1000" spc="-10" dirty="0">
                <a:latin typeface="Trebuchet MS"/>
                <a:cs typeface="Trebuchet MS"/>
              </a:rPr>
              <a:t>science</a:t>
            </a:r>
            <a:r>
              <a:rPr sz="1000" spc="-60" dirty="0">
                <a:latin typeface="Trebuchet MS"/>
                <a:cs typeface="Trebuchet MS"/>
              </a:rPr>
              <a:t> </a:t>
            </a:r>
            <a:r>
              <a:rPr sz="1000" spc="-20" dirty="0">
                <a:latin typeface="Trebuchet MS"/>
                <a:cs typeface="Trebuchet MS"/>
              </a:rPr>
              <a:t>group</a:t>
            </a:r>
            <a:r>
              <a:rPr sz="1000" spc="-65" dirty="0">
                <a:latin typeface="Trebuchet MS"/>
                <a:cs typeface="Trebuchet MS"/>
              </a:rPr>
              <a:t> </a:t>
            </a:r>
            <a:r>
              <a:rPr sz="1000" spc="-5" dirty="0">
                <a:latin typeface="Trebuchet MS"/>
                <a:cs typeface="Trebuchet MS"/>
              </a:rPr>
              <a:t>focuses</a:t>
            </a:r>
            <a:r>
              <a:rPr sz="1000" spc="-60" dirty="0">
                <a:latin typeface="Trebuchet MS"/>
                <a:cs typeface="Trebuchet MS"/>
              </a:rPr>
              <a:t> </a:t>
            </a:r>
            <a:r>
              <a:rPr sz="1000" spc="-15" dirty="0">
                <a:latin typeface="Trebuchet MS"/>
                <a:cs typeface="Trebuchet MS"/>
              </a:rPr>
              <a:t>on</a:t>
            </a:r>
            <a:r>
              <a:rPr sz="1000" spc="-65" dirty="0">
                <a:latin typeface="Trebuchet MS"/>
                <a:cs typeface="Trebuchet MS"/>
              </a:rPr>
              <a:t> </a:t>
            </a:r>
            <a:r>
              <a:rPr sz="1000" spc="-45" dirty="0">
                <a:latin typeface="Trebuchet MS"/>
                <a:cs typeface="Trebuchet MS"/>
              </a:rPr>
              <a:t>three</a:t>
            </a:r>
            <a:r>
              <a:rPr sz="1000" spc="-65" dirty="0">
                <a:latin typeface="Trebuchet MS"/>
                <a:cs typeface="Trebuchet MS"/>
              </a:rPr>
              <a:t> </a:t>
            </a:r>
            <a:r>
              <a:rPr sz="1000" spc="-30" dirty="0">
                <a:latin typeface="Trebuchet MS"/>
                <a:cs typeface="Trebuchet MS"/>
              </a:rPr>
              <a:t>activities:</a:t>
            </a:r>
            <a:r>
              <a:rPr sz="1000" spc="-60" dirty="0">
                <a:latin typeface="Trebuchet MS"/>
                <a:cs typeface="Trebuchet MS"/>
              </a:rPr>
              <a:t> </a:t>
            </a:r>
            <a:r>
              <a:rPr sz="1000" spc="-15" dirty="0">
                <a:latin typeface="Trebuchet MS"/>
                <a:cs typeface="Trebuchet MS"/>
              </a:rPr>
              <a:t>language </a:t>
            </a:r>
            <a:r>
              <a:rPr sz="1000" spc="-290" dirty="0">
                <a:latin typeface="Trebuchet MS"/>
                <a:cs typeface="Trebuchet MS"/>
              </a:rPr>
              <a:t> </a:t>
            </a:r>
            <a:r>
              <a:rPr sz="1000" spc="-15" dirty="0">
                <a:latin typeface="Trebuchet MS"/>
                <a:cs typeface="Trebuchet MS"/>
              </a:rPr>
              <a:t>cognition</a:t>
            </a:r>
            <a:r>
              <a:rPr sz="1000" spc="-65" dirty="0">
                <a:latin typeface="Trebuchet MS"/>
                <a:cs typeface="Trebuchet MS"/>
              </a:rPr>
              <a:t> </a:t>
            </a:r>
            <a:r>
              <a:rPr sz="1000" spc="-15" dirty="0">
                <a:latin typeface="Trebuchet MS"/>
                <a:cs typeface="Trebuchet MS"/>
              </a:rPr>
              <a:t>which</a:t>
            </a:r>
            <a:r>
              <a:rPr sz="1000" spc="-65" dirty="0">
                <a:latin typeface="Trebuchet MS"/>
                <a:cs typeface="Trebuchet MS"/>
              </a:rPr>
              <a:t> </a:t>
            </a:r>
            <a:r>
              <a:rPr sz="1000" spc="15" dirty="0">
                <a:latin typeface="Trebuchet MS"/>
                <a:cs typeface="Trebuchet MS"/>
              </a:rPr>
              <a:t>is</a:t>
            </a:r>
            <a:r>
              <a:rPr sz="1000" spc="-65" dirty="0">
                <a:latin typeface="Trebuchet MS"/>
                <a:cs typeface="Trebuchet MS"/>
              </a:rPr>
              <a:t> </a:t>
            </a:r>
            <a:r>
              <a:rPr sz="1000" spc="-35" dirty="0">
                <a:latin typeface="Trebuchet MS"/>
                <a:cs typeface="Trebuchet MS"/>
              </a:rPr>
              <a:t>the</a:t>
            </a:r>
            <a:r>
              <a:rPr sz="1000" spc="-65" dirty="0">
                <a:latin typeface="Trebuchet MS"/>
                <a:cs typeface="Trebuchet MS"/>
              </a:rPr>
              <a:t> </a:t>
            </a:r>
            <a:r>
              <a:rPr sz="1000" dirty="0">
                <a:latin typeface="Trebuchet MS"/>
                <a:cs typeface="Trebuchet MS"/>
              </a:rPr>
              <a:t>use</a:t>
            </a:r>
            <a:r>
              <a:rPr sz="1000" spc="-65" dirty="0">
                <a:latin typeface="Trebuchet MS"/>
                <a:cs typeface="Trebuchet MS"/>
              </a:rPr>
              <a:t> </a:t>
            </a:r>
            <a:r>
              <a:rPr sz="1000" spc="-40" dirty="0">
                <a:latin typeface="Trebuchet MS"/>
                <a:cs typeface="Trebuchet MS"/>
              </a:rPr>
              <a:t>of</a:t>
            </a:r>
            <a:r>
              <a:rPr sz="1000" spc="-65" dirty="0">
                <a:latin typeface="Trebuchet MS"/>
                <a:cs typeface="Trebuchet MS"/>
              </a:rPr>
              <a:t> </a:t>
            </a:r>
            <a:r>
              <a:rPr sz="1000" spc="35" dirty="0">
                <a:latin typeface="Trebuchet MS"/>
                <a:cs typeface="Trebuchet MS"/>
              </a:rPr>
              <a:t>AI</a:t>
            </a:r>
            <a:r>
              <a:rPr sz="1000" spc="-65" dirty="0">
                <a:latin typeface="Trebuchet MS"/>
                <a:cs typeface="Trebuchet MS"/>
              </a:rPr>
              <a:t> </a:t>
            </a:r>
            <a:r>
              <a:rPr sz="1000" spc="-10" dirty="0">
                <a:latin typeface="Trebuchet MS"/>
                <a:cs typeface="Trebuchet MS"/>
              </a:rPr>
              <a:t>techniques</a:t>
            </a:r>
            <a:r>
              <a:rPr sz="1000" spc="-65" dirty="0">
                <a:latin typeface="Trebuchet MS"/>
                <a:cs typeface="Trebuchet MS"/>
              </a:rPr>
              <a:t> </a:t>
            </a:r>
            <a:r>
              <a:rPr sz="1000" spc="-55" dirty="0">
                <a:latin typeface="Trebuchet MS"/>
                <a:cs typeface="Trebuchet MS"/>
              </a:rPr>
              <a:t>to</a:t>
            </a:r>
            <a:r>
              <a:rPr sz="1000" spc="-65" dirty="0">
                <a:latin typeface="Trebuchet MS"/>
                <a:cs typeface="Trebuchet MS"/>
              </a:rPr>
              <a:t> </a:t>
            </a:r>
            <a:r>
              <a:rPr sz="1000" spc="-15" dirty="0">
                <a:latin typeface="Trebuchet MS"/>
                <a:cs typeface="Trebuchet MS"/>
              </a:rPr>
              <a:t>study</a:t>
            </a:r>
            <a:r>
              <a:rPr sz="1000" spc="-65" dirty="0">
                <a:latin typeface="Trebuchet MS"/>
                <a:cs typeface="Trebuchet MS"/>
              </a:rPr>
              <a:t> </a:t>
            </a:r>
            <a:r>
              <a:rPr sz="1000" spc="-35" dirty="0">
                <a:latin typeface="Trebuchet MS"/>
                <a:cs typeface="Trebuchet MS"/>
              </a:rPr>
              <a:t>how</a:t>
            </a:r>
            <a:r>
              <a:rPr sz="1000" spc="-65" dirty="0">
                <a:latin typeface="Trebuchet MS"/>
                <a:cs typeface="Trebuchet MS"/>
              </a:rPr>
              <a:t> </a:t>
            </a:r>
            <a:r>
              <a:rPr sz="1000" spc="5" dirty="0">
                <a:latin typeface="Trebuchet MS"/>
                <a:cs typeface="Trebuchet MS"/>
              </a:rPr>
              <a:t>humans  </a:t>
            </a:r>
            <a:r>
              <a:rPr sz="1000" spc="-15" dirty="0">
                <a:latin typeface="Trebuchet MS"/>
                <a:cs typeface="Trebuchet MS"/>
              </a:rPr>
              <a:t>understand </a:t>
            </a:r>
            <a:r>
              <a:rPr sz="1000" spc="-10" dirty="0">
                <a:latin typeface="Trebuchet MS"/>
                <a:cs typeface="Trebuchet MS"/>
              </a:rPr>
              <a:t>and </a:t>
            </a:r>
            <a:r>
              <a:rPr sz="1000" spc="-20" dirty="0">
                <a:latin typeface="Trebuchet MS"/>
                <a:cs typeface="Trebuchet MS"/>
              </a:rPr>
              <a:t>produce language, </a:t>
            </a:r>
            <a:r>
              <a:rPr sz="1000" spc="-15" dirty="0">
                <a:latin typeface="Trebuchet MS"/>
                <a:cs typeface="Trebuchet MS"/>
              </a:rPr>
              <a:t>neuroscience </a:t>
            </a:r>
            <a:r>
              <a:rPr sz="1000" spc="-40" dirty="0">
                <a:latin typeface="Trebuchet MS"/>
                <a:cs typeface="Trebuchet MS"/>
              </a:rPr>
              <a:t>that </a:t>
            </a:r>
            <a:r>
              <a:rPr sz="1000" spc="-10" dirty="0">
                <a:latin typeface="Trebuchet MS"/>
                <a:cs typeface="Trebuchet MS"/>
              </a:rPr>
              <a:t>concerns </a:t>
            </a:r>
            <a:r>
              <a:rPr sz="1000" spc="-5" dirty="0">
                <a:latin typeface="Trebuchet MS"/>
                <a:cs typeface="Trebuchet MS"/>
              </a:rPr>
              <a:t> </a:t>
            </a:r>
            <a:r>
              <a:rPr sz="1000" spc="-35" dirty="0">
                <a:latin typeface="Trebuchet MS"/>
                <a:cs typeface="Trebuchet MS"/>
              </a:rPr>
              <a:t>the </a:t>
            </a:r>
            <a:r>
              <a:rPr sz="1000" dirty="0">
                <a:latin typeface="Trebuchet MS"/>
                <a:cs typeface="Trebuchet MS"/>
              </a:rPr>
              <a:t>use </a:t>
            </a:r>
            <a:r>
              <a:rPr sz="1000" spc="-40" dirty="0">
                <a:latin typeface="Trebuchet MS"/>
                <a:cs typeface="Trebuchet MS"/>
              </a:rPr>
              <a:t>of </a:t>
            </a:r>
            <a:r>
              <a:rPr sz="1000" spc="35" dirty="0">
                <a:latin typeface="Trebuchet MS"/>
                <a:cs typeface="Trebuchet MS"/>
              </a:rPr>
              <a:t>AI </a:t>
            </a:r>
            <a:r>
              <a:rPr sz="1000" spc="-10" dirty="0">
                <a:latin typeface="Trebuchet MS"/>
                <a:cs typeface="Trebuchet MS"/>
              </a:rPr>
              <a:t>and </a:t>
            </a:r>
            <a:r>
              <a:rPr sz="1000" spc="85" dirty="0">
                <a:latin typeface="Trebuchet MS"/>
                <a:cs typeface="Trebuchet MS"/>
              </a:rPr>
              <a:t>ML </a:t>
            </a:r>
            <a:r>
              <a:rPr sz="1000" spc="-50" dirty="0">
                <a:latin typeface="Trebuchet MS"/>
                <a:cs typeface="Trebuchet MS"/>
              </a:rPr>
              <a:t>over </a:t>
            </a:r>
            <a:r>
              <a:rPr sz="1000" spc="-20" dirty="0">
                <a:latin typeface="Trebuchet MS"/>
                <a:cs typeface="Trebuchet MS"/>
              </a:rPr>
              <a:t>brain </a:t>
            </a:r>
            <a:r>
              <a:rPr sz="1000" spc="55" dirty="0">
                <a:latin typeface="Trebuchet MS"/>
                <a:cs typeface="Trebuchet MS"/>
              </a:rPr>
              <a:t>fMRI </a:t>
            </a:r>
            <a:r>
              <a:rPr sz="1000" spc="-55" dirty="0">
                <a:latin typeface="Trebuchet MS"/>
                <a:cs typeface="Trebuchet MS"/>
              </a:rPr>
              <a:t>to </a:t>
            </a:r>
            <a:r>
              <a:rPr sz="1000" spc="-15" dirty="0">
                <a:latin typeface="Trebuchet MS"/>
                <a:cs typeface="Trebuchet MS"/>
              </a:rPr>
              <a:t>understand </a:t>
            </a:r>
            <a:r>
              <a:rPr sz="1000" dirty="0">
                <a:latin typeface="Trebuchet MS"/>
                <a:cs typeface="Trebuchet MS"/>
              </a:rPr>
              <a:t>human </a:t>
            </a:r>
            <a:r>
              <a:rPr sz="1000" spc="5" dirty="0">
                <a:latin typeface="Trebuchet MS"/>
                <a:cs typeface="Trebuchet MS"/>
              </a:rPr>
              <a:t> </a:t>
            </a:r>
            <a:r>
              <a:rPr sz="1000" spc="-20" dirty="0">
                <a:latin typeface="Trebuchet MS"/>
                <a:cs typeface="Trebuchet MS"/>
              </a:rPr>
              <a:t>brain</a:t>
            </a:r>
            <a:r>
              <a:rPr sz="1000" spc="-45" dirty="0">
                <a:latin typeface="Trebuchet MS"/>
                <a:cs typeface="Trebuchet MS"/>
              </a:rPr>
              <a:t> </a:t>
            </a:r>
            <a:r>
              <a:rPr sz="1000" spc="-10" dirty="0">
                <a:latin typeface="Trebuchet MS"/>
                <a:cs typeface="Trebuchet MS"/>
              </a:rPr>
              <a:t>and</a:t>
            </a:r>
            <a:r>
              <a:rPr sz="1000" spc="-45" dirty="0">
                <a:latin typeface="Trebuchet MS"/>
                <a:cs typeface="Trebuchet MS"/>
              </a:rPr>
              <a:t> </a:t>
            </a:r>
            <a:r>
              <a:rPr sz="1000" spc="-40" dirty="0">
                <a:latin typeface="Trebuchet MS"/>
                <a:cs typeface="Trebuchet MS"/>
              </a:rPr>
              <a:t>behavior, </a:t>
            </a:r>
            <a:r>
              <a:rPr sz="1000" spc="-10" dirty="0">
                <a:latin typeface="Trebuchet MS"/>
                <a:cs typeface="Trebuchet MS"/>
              </a:rPr>
              <a:t>and</a:t>
            </a:r>
            <a:r>
              <a:rPr sz="1000" spc="-45" dirty="0">
                <a:latin typeface="Trebuchet MS"/>
                <a:cs typeface="Trebuchet MS"/>
              </a:rPr>
              <a:t> </a:t>
            </a:r>
            <a:r>
              <a:rPr sz="1000" spc="5" dirty="0">
                <a:latin typeface="Trebuchet MS"/>
                <a:cs typeface="Trebuchet MS"/>
              </a:rPr>
              <a:t>using</a:t>
            </a:r>
            <a:r>
              <a:rPr sz="1000" spc="-40" dirty="0">
                <a:latin typeface="Trebuchet MS"/>
                <a:cs typeface="Trebuchet MS"/>
              </a:rPr>
              <a:t> </a:t>
            </a:r>
            <a:r>
              <a:rPr sz="1000" spc="35" dirty="0">
                <a:latin typeface="Trebuchet MS"/>
                <a:cs typeface="Trebuchet MS"/>
              </a:rPr>
              <a:t>AI</a:t>
            </a:r>
            <a:r>
              <a:rPr sz="1000" spc="-45" dirty="0">
                <a:latin typeface="Trebuchet MS"/>
                <a:cs typeface="Trebuchet MS"/>
              </a:rPr>
              <a:t> for</a:t>
            </a:r>
            <a:r>
              <a:rPr sz="1000" spc="-40" dirty="0">
                <a:latin typeface="Trebuchet MS"/>
                <a:cs typeface="Trebuchet MS"/>
              </a:rPr>
              <a:t> </a:t>
            </a:r>
            <a:r>
              <a:rPr sz="1000" spc="-10" dirty="0">
                <a:latin typeface="Trebuchet MS"/>
                <a:cs typeface="Trebuchet MS"/>
              </a:rPr>
              <a:t>decision</a:t>
            </a:r>
            <a:r>
              <a:rPr sz="1000" spc="-45" dirty="0">
                <a:latin typeface="Trebuchet MS"/>
                <a:cs typeface="Trebuchet MS"/>
              </a:rPr>
              <a:t> </a:t>
            </a:r>
            <a:r>
              <a:rPr sz="1000" spc="-5" dirty="0">
                <a:latin typeface="Trebuchet MS"/>
                <a:cs typeface="Trebuchet MS"/>
              </a:rPr>
              <a:t>making</a:t>
            </a:r>
            <a:r>
              <a:rPr sz="1000" spc="-45" dirty="0">
                <a:latin typeface="Trebuchet MS"/>
                <a:cs typeface="Trebuchet MS"/>
              </a:rPr>
              <a:t> </a:t>
            </a:r>
            <a:r>
              <a:rPr sz="1000" spc="-20" dirty="0">
                <a:latin typeface="Trebuchet MS"/>
                <a:cs typeface="Trebuchet MS"/>
              </a:rPr>
              <a:t>specifically </a:t>
            </a:r>
            <a:r>
              <a:rPr sz="1000" spc="-285" dirty="0">
                <a:latin typeface="Trebuchet MS"/>
                <a:cs typeface="Trebuchet MS"/>
              </a:rPr>
              <a:t> </a:t>
            </a:r>
            <a:r>
              <a:rPr sz="1000" dirty="0">
                <a:latin typeface="Trebuchet MS"/>
                <a:cs typeface="Trebuchet MS"/>
              </a:rPr>
              <a:t>in </a:t>
            </a:r>
            <a:r>
              <a:rPr sz="1000" spc="-35" dirty="0">
                <a:latin typeface="Trebuchet MS"/>
                <a:cs typeface="Trebuchet MS"/>
              </a:rPr>
              <a:t>the </a:t>
            </a:r>
            <a:r>
              <a:rPr sz="1000" spc="-10" dirty="0">
                <a:latin typeface="Trebuchet MS"/>
                <a:cs typeface="Trebuchet MS"/>
              </a:rPr>
              <a:t>case </a:t>
            </a:r>
            <a:r>
              <a:rPr sz="1000" spc="-40" dirty="0">
                <a:latin typeface="Trebuchet MS"/>
                <a:cs typeface="Trebuchet MS"/>
              </a:rPr>
              <a:t>of </a:t>
            </a:r>
            <a:r>
              <a:rPr sz="1000" spc="-15" dirty="0">
                <a:latin typeface="Trebuchet MS"/>
                <a:cs typeface="Trebuchet MS"/>
              </a:rPr>
              <a:t>modeling </a:t>
            </a:r>
            <a:r>
              <a:rPr sz="1000" spc="-5" dirty="0">
                <a:latin typeface="Trebuchet MS"/>
                <a:cs typeface="Trebuchet MS"/>
              </a:rPr>
              <a:t>choices </a:t>
            </a:r>
            <a:r>
              <a:rPr sz="1000" spc="-20" dirty="0">
                <a:latin typeface="Trebuchet MS"/>
                <a:cs typeface="Trebuchet MS"/>
              </a:rPr>
              <a:t>made </a:t>
            </a:r>
            <a:r>
              <a:rPr sz="1000" spc="-30" dirty="0">
                <a:latin typeface="Trebuchet MS"/>
                <a:cs typeface="Trebuchet MS"/>
              </a:rPr>
              <a:t>by </a:t>
            </a:r>
            <a:r>
              <a:rPr sz="1000" spc="-5" dirty="0">
                <a:latin typeface="Trebuchet MS"/>
                <a:cs typeface="Trebuchet MS"/>
              </a:rPr>
              <a:t>humans, </a:t>
            </a:r>
            <a:r>
              <a:rPr sz="1000" spc="15" dirty="0">
                <a:latin typeface="Trebuchet MS"/>
                <a:cs typeface="Trebuchet MS"/>
              </a:rPr>
              <a:t>such </a:t>
            </a:r>
            <a:r>
              <a:rPr sz="1000" spc="5" dirty="0">
                <a:latin typeface="Trebuchet MS"/>
                <a:cs typeface="Trebuchet MS"/>
              </a:rPr>
              <a:t>as </a:t>
            </a:r>
            <a:r>
              <a:rPr sz="1000" spc="-35" dirty="0">
                <a:latin typeface="Trebuchet MS"/>
                <a:cs typeface="Trebuchet MS"/>
              </a:rPr>
              <a:t>their </a:t>
            </a:r>
            <a:r>
              <a:rPr sz="1000" spc="-290" dirty="0">
                <a:latin typeface="Trebuchet MS"/>
                <a:cs typeface="Trebuchet MS"/>
              </a:rPr>
              <a:t> </a:t>
            </a:r>
            <a:r>
              <a:rPr sz="1000" spc="-20" dirty="0">
                <a:latin typeface="Trebuchet MS"/>
                <a:cs typeface="Trebuchet MS"/>
              </a:rPr>
              <a:t>weighing</a:t>
            </a:r>
            <a:r>
              <a:rPr sz="1000" dirty="0">
                <a:latin typeface="Trebuchet MS"/>
                <a:cs typeface="Trebuchet MS"/>
              </a:rPr>
              <a:t> </a:t>
            </a:r>
            <a:r>
              <a:rPr sz="1000" spc="-40" dirty="0">
                <a:latin typeface="Trebuchet MS"/>
                <a:cs typeface="Trebuchet MS"/>
              </a:rPr>
              <a:t>of</a:t>
            </a:r>
            <a:r>
              <a:rPr sz="1000" dirty="0">
                <a:latin typeface="Trebuchet MS"/>
                <a:cs typeface="Trebuchet MS"/>
              </a:rPr>
              <a:t> </a:t>
            </a:r>
            <a:r>
              <a:rPr sz="1000" spc="-10" dirty="0">
                <a:latin typeface="Trebuchet MS"/>
                <a:cs typeface="Trebuchet MS"/>
              </a:rPr>
              <a:t>risk</a:t>
            </a:r>
            <a:r>
              <a:rPr sz="1000" dirty="0">
                <a:latin typeface="Trebuchet MS"/>
                <a:cs typeface="Trebuchet MS"/>
              </a:rPr>
              <a:t> </a:t>
            </a:r>
            <a:r>
              <a:rPr sz="1000" spc="-10" dirty="0">
                <a:latin typeface="Trebuchet MS"/>
                <a:cs typeface="Trebuchet MS"/>
              </a:rPr>
              <a:t>and</a:t>
            </a:r>
            <a:r>
              <a:rPr sz="1000" dirty="0">
                <a:latin typeface="Trebuchet MS"/>
                <a:cs typeface="Trebuchet MS"/>
              </a:rPr>
              <a:t> </a:t>
            </a:r>
            <a:r>
              <a:rPr sz="1000" spc="-50" dirty="0">
                <a:latin typeface="Trebuchet MS"/>
                <a:cs typeface="Trebuchet MS"/>
              </a:rPr>
              <a:t>reward,</a:t>
            </a:r>
            <a:r>
              <a:rPr sz="1000" dirty="0">
                <a:latin typeface="Trebuchet MS"/>
                <a:cs typeface="Trebuchet MS"/>
              </a:rPr>
              <a:t> </a:t>
            </a:r>
            <a:r>
              <a:rPr sz="1000" spc="-45" dirty="0">
                <a:latin typeface="Trebuchet MS"/>
                <a:cs typeface="Trebuchet MS"/>
              </a:rPr>
              <a:t>etc.</a:t>
            </a:r>
            <a:endParaRPr sz="1000">
              <a:latin typeface="Trebuchet MS"/>
              <a:cs typeface="Trebuchet MS"/>
            </a:endParaRPr>
          </a:p>
        </p:txBody>
      </p:sp>
      <p:sp>
        <p:nvSpPr>
          <p:cNvPr id="18" name="object 18"/>
          <p:cNvSpPr txBox="1"/>
          <p:nvPr/>
        </p:nvSpPr>
        <p:spPr>
          <a:xfrm>
            <a:off x="3539299" y="6165594"/>
            <a:ext cx="1407795" cy="1162050"/>
          </a:xfrm>
          <a:prstGeom prst="rect">
            <a:avLst/>
          </a:prstGeom>
        </p:spPr>
        <p:txBody>
          <a:bodyPr vert="horz" wrap="square" lIns="0" tIns="12700" rIns="0" bIns="0" rtlCol="0">
            <a:spAutoFit/>
          </a:bodyPr>
          <a:lstStyle/>
          <a:p>
            <a:pPr marL="12700">
              <a:lnSpc>
                <a:spcPct val="100000"/>
              </a:lnSpc>
              <a:spcBef>
                <a:spcPts val="100"/>
              </a:spcBef>
            </a:pPr>
            <a:r>
              <a:rPr sz="1600" b="1" spc="-135" dirty="0">
                <a:latin typeface="Verdana"/>
                <a:cs typeface="Verdana"/>
              </a:rPr>
              <a:t>Im</a:t>
            </a:r>
            <a:r>
              <a:rPr sz="1600" b="1" spc="-130" dirty="0">
                <a:latin typeface="Verdana"/>
                <a:cs typeface="Verdana"/>
              </a:rPr>
              <a:t>p</a:t>
            </a:r>
            <a:r>
              <a:rPr sz="1600" b="1" spc="-80" dirty="0">
                <a:latin typeface="Verdana"/>
                <a:cs typeface="Verdana"/>
              </a:rPr>
              <a:t>a</a:t>
            </a:r>
            <a:r>
              <a:rPr sz="1600" b="1" spc="10" dirty="0">
                <a:latin typeface="Verdana"/>
                <a:cs typeface="Verdana"/>
              </a:rPr>
              <a:t>c</a:t>
            </a:r>
            <a:r>
              <a:rPr sz="1600" b="1" spc="-35" dirty="0">
                <a:latin typeface="Verdana"/>
                <a:cs typeface="Verdana"/>
              </a:rPr>
              <a:t>t</a:t>
            </a:r>
            <a:r>
              <a:rPr sz="1600" b="1" spc="-95" dirty="0">
                <a:latin typeface="Verdana"/>
                <a:cs typeface="Verdana"/>
              </a:rPr>
              <a:t> </a:t>
            </a:r>
            <a:r>
              <a:rPr sz="1600" b="1" spc="-110" dirty="0">
                <a:latin typeface="Verdana"/>
                <a:cs typeface="Verdana"/>
              </a:rPr>
              <a:t>a</a:t>
            </a:r>
            <a:r>
              <a:rPr sz="1600" b="1" spc="-95" dirty="0">
                <a:latin typeface="Verdana"/>
                <a:cs typeface="Verdana"/>
              </a:rPr>
              <a:t>r</a:t>
            </a:r>
            <a:r>
              <a:rPr sz="1600" b="1" spc="-80" dirty="0">
                <a:latin typeface="Verdana"/>
                <a:cs typeface="Verdana"/>
              </a:rPr>
              <a:t>e</a:t>
            </a:r>
            <a:r>
              <a:rPr sz="1600" b="1" spc="-95" dirty="0">
                <a:latin typeface="Verdana"/>
                <a:cs typeface="Verdana"/>
              </a:rPr>
              <a:t>as</a:t>
            </a:r>
            <a:endParaRPr sz="1600">
              <a:latin typeface="Verdana"/>
              <a:cs typeface="Verdana"/>
            </a:endParaRPr>
          </a:p>
          <a:p>
            <a:pPr marL="12700" marR="27940">
              <a:lnSpc>
                <a:spcPts val="2430"/>
              </a:lnSpc>
            </a:pPr>
            <a:r>
              <a:rPr sz="1000" spc="-5" dirty="0">
                <a:latin typeface="Trebuchet MS"/>
                <a:cs typeface="Trebuchet MS"/>
              </a:rPr>
              <a:t>Language </a:t>
            </a:r>
            <a:r>
              <a:rPr sz="1000" spc="-10" dirty="0">
                <a:latin typeface="Trebuchet MS"/>
                <a:cs typeface="Trebuchet MS"/>
              </a:rPr>
              <a:t>understanding  </a:t>
            </a:r>
            <a:r>
              <a:rPr sz="1000" spc="-15" dirty="0">
                <a:latin typeface="Trebuchet MS"/>
                <a:cs typeface="Trebuchet MS"/>
              </a:rPr>
              <a:t>Action</a:t>
            </a:r>
            <a:r>
              <a:rPr sz="1000" spc="-5" dirty="0">
                <a:latin typeface="Trebuchet MS"/>
                <a:cs typeface="Trebuchet MS"/>
              </a:rPr>
              <a:t> </a:t>
            </a:r>
            <a:r>
              <a:rPr sz="1000" spc="-25" dirty="0">
                <a:latin typeface="Trebuchet MS"/>
                <a:cs typeface="Trebuchet MS"/>
              </a:rPr>
              <a:t>recognition </a:t>
            </a:r>
            <a:r>
              <a:rPr sz="1000" spc="-20" dirty="0">
                <a:latin typeface="Trebuchet MS"/>
                <a:cs typeface="Trebuchet MS"/>
              </a:rPr>
              <a:t> </a:t>
            </a:r>
            <a:r>
              <a:rPr sz="1000" dirty="0">
                <a:latin typeface="Trebuchet MS"/>
                <a:cs typeface="Trebuchet MS"/>
              </a:rPr>
              <a:t>Decision</a:t>
            </a:r>
            <a:r>
              <a:rPr sz="1000" spc="-10" dirty="0">
                <a:latin typeface="Trebuchet MS"/>
                <a:cs typeface="Trebuchet MS"/>
              </a:rPr>
              <a:t> </a:t>
            </a:r>
            <a:r>
              <a:rPr sz="1000" spc="15" dirty="0">
                <a:latin typeface="Trebuchet MS"/>
                <a:cs typeface="Trebuchet MS"/>
              </a:rPr>
              <a:t>Making</a:t>
            </a:r>
            <a:endParaRPr sz="1000">
              <a:latin typeface="Trebuchet MS"/>
              <a:cs typeface="Trebuchet MS"/>
            </a:endParaRPr>
          </a:p>
        </p:txBody>
      </p:sp>
      <p:sp>
        <p:nvSpPr>
          <p:cNvPr id="19" name="object 19"/>
          <p:cNvSpPr/>
          <p:nvPr/>
        </p:nvSpPr>
        <p:spPr>
          <a:xfrm>
            <a:off x="3545999" y="6769800"/>
            <a:ext cx="3492500" cy="0"/>
          </a:xfrm>
          <a:custGeom>
            <a:avLst/>
            <a:gdLst/>
            <a:ahLst/>
            <a:cxnLst/>
            <a:rect l="l" t="t" r="r" b="b"/>
            <a:pathLst>
              <a:path w="3492500">
                <a:moveTo>
                  <a:pt x="0" y="0"/>
                </a:moveTo>
                <a:lnTo>
                  <a:pt x="3492004" y="0"/>
                </a:lnTo>
              </a:path>
            </a:pathLst>
          </a:custGeom>
          <a:ln w="6350">
            <a:solidFill>
              <a:srgbClr val="000000"/>
            </a:solidFill>
          </a:ln>
        </p:spPr>
        <p:txBody>
          <a:bodyPr wrap="square" lIns="0" tIns="0" rIns="0" bIns="0" rtlCol="0"/>
          <a:lstStyle/>
          <a:p>
            <a:endParaRPr/>
          </a:p>
        </p:txBody>
      </p:sp>
      <p:sp>
        <p:nvSpPr>
          <p:cNvPr id="20" name="object 20"/>
          <p:cNvSpPr/>
          <p:nvPr/>
        </p:nvSpPr>
        <p:spPr>
          <a:xfrm>
            <a:off x="3545999" y="7096974"/>
            <a:ext cx="3492500" cy="0"/>
          </a:xfrm>
          <a:custGeom>
            <a:avLst/>
            <a:gdLst/>
            <a:ahLst/>
            <a:cxnLst/>
            <a:rect l="l" t="t" r="r" b="b"/>
            <a:pathLst>
              <a:path w="3492500">
                <a:moveTo>
                  <a:pt x="0" y="0"/>
                </a:moveTo>
                <a:lnTo>
                  <a:pt x="3492004" y="0"/>
                </a:lnTo>
              </a:path>
            </a:pathLst>
          </a:custGeom>
          <a:ln w="6350">
            <a:solidFill>
              <a:srgbClr val="000000"/>
            </a:solidFill>
          </a:ln>
        </p:spPr>
        <p:txBody>
          <a:bodyPr wrap="square" lIns="0" tIns="0" rIns="0" bIns="0" rtlCol="0"/>
          <a:lstStyle/>
          <a:p>
            <a:endParaRPr/>
          </a:p>
        </p:txBody>
      </p:sp>
      <p:sp>
        <p:nvSpPr>
          <p:cNvPr id="21" name="object 21"/>
          <p:cNvSpPr txBox="1">
            <a:spLocks noGrp="1"/>
          </p:cNvSpPr>
          <p:nvPr>
            <p:ph type="title"/>
          </p:nvPr>
        </p:nvSpPr>
        <p:spPr>
          <a:xfrm>
            <a:off x="707299" y="752200"/>
            <a:ext cx="2252980" cy="1042035"/>
          </a:xfrm>
          <a:prstGeom prst="rect">
            <a:avLst/>
          </a:prstGeom>
        </p:spPr>
        <p:txBody>
          <a:bodyPr vert="horz" wrap="square" lIns="0" tIns="71120" rIns="0" bIns="0" rtlCol="0">
            <a:spAutoFit/>
          </a:bodyPr>
          <a:lstStyle/>
          <a:p>
            <a:pPr marL="12700" marR="5080">
              <a:lnSpc>
                <a:spcPts val="3800"/>
              </a:lnSpc>
              <a:spcBef>
                <a:spcPts val="560"/>
              </a:spcBef>
            </a:pPr>
            <a:r>
              <a:rPr spc="-40" dirty="0"/>
              <a:t>C</a:t>
            </a:r>
            <a:r>
              <a:rPr spc="-105" dirty="0"/>
              <a:t>ogniti</a:t>
            </a:r>
            <a:r>
              <a:rPr spc="-180" dirty="0"/>
              <a:t>v</a:t>
            </a:r>
            <a:r>
              <a:rPr spc="-80" dirty="0"/>
              <a:t>e  </a:t>
            </a:r>
            <a:r>
              <a:rPr spc="-100" dirty="0"/>
              <a:t>Science</a:t>
            </a:r>
          </a:p>
        </p:txBody>
      </p:sp>
      <p:sp>
        <p:nvSpPr>
          <p:cNvPr id="22" name="object 22"/>
          <p:cNvSpPr txBox="1"/>
          <p:nvPr/>
        </p:nvSpPr>
        <p:spPr>
          <a:xfrm>
            <a:off x="6293633" y="9455923"/>
            <a:ext cx="771525" cy="162560"/>
          </a:xfrm>
          <a:prstGeom prst="rect">
            <a:avLst/>
          </a:prstGeom>
        </p:spPr>
        <p:txBody>
          <a:bodyPr vert="horz" wrap="square" lIns="0" tIns="12700" rIns="0" bIns="0" rtlCol="0">
            <a:spAutoFit/>
          </a:bodyPr>
          <a:lstStyle/>
          <a:p>
            <a:pPr marL="12700">
              <a:lnSpc>
                <a:spcPct val="100000"/>
              </a:lnSpc>
              <a:spcBef>
                <a:spcPts val="100"/>
              </a:spcBef>
              <a:tabLst>
                <a:tab pos="618490" algn="l"/>
              </a:tabLst>
            </a:pPr>
            <a:r>
              <a:rPr sz="900" spc="25" dirty="0">
                <a:latin typeface="Trebuchet MS"/>
                <a:cs typeface="Trebuchet MS"/>
              </a:rPr>
              <a:t>IIT </a:t>
            </a:r>
            <a:r>
              <a:rPr sz="900" spc="-5" dirty="0">
                <a:latin typeface="Trebuchet MS"/>
                <a:cs typeface="Trebuchet MS"/>
              </a:rPr>
              <a:t>Delhi	</a:t>
            </a:r>
            <a:r>
              <a:rPr sz="900" b="1" spc="-25" dirty="0">
                <a:latin typeface="Tahoma"/>
                <a:cs typeface="Tahoma"/>
              </a:rPr>
              <a:t>25</a:t>
            </a:r>
            <a:endParaRPr sz="900">
              <a:latin typeface="Tahoma"/>
              <a:cs typeface="Tahoma"/>
            </a:endParaRPr>
          </a:p>
        </p:txBody>
      </p:sp>
      <p:sp>
        <p:nvSpPr>
          <p:cNvPr id="23" name="object 23"/>
          <p:cNvSpPr/>
          <p:nvPr/>
        </p:nvSpPr>
        <p:spPr>
          <a:xfrm>
            <a:off x="6828774" y="9498600"/>
            <a:ext cx="0" cy="134620"/>
          </a:xfrm>
          <a:custGeom>
            <a:avLst/>
            <a:gdLst/>
            <a:ahLst/>
            <a:cxnLst/>
            <a:rect l="l" t="t" r="r" b="b"/>
            <a:pathLst>
              <a:path h="134620">
                <a:moveTo>
                  <a:pt x="0" y="0"/>
                </a:moveTo>
                <a:lnTo>
                  <a:pt x="0" y="134099"/>
                </a:lnTo>
              </a:path>
            </a:pathLst>
          </a:custGeom>
          <a:ln w="6350">
            <a:solidFill>
              <a:srgbClr val="000000"/>
            </a:solidFill>
          </a:ln>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7299" y="1447692"/>
            <a:ext cx="6358255" cy="520700"/>
          </a:xfrm>
          <a:prstGeom prst="rect">
            <a:avLst/>
          </a:prstGeom>
        </p:spPr>
        <p:txBody>
          <a:bodyPr vert="horz" wrap="square" lIns="0" tIns="12700" rIns="0" bIns="0" rtlCol="0">
            <a:spAutoFit/>
          </a:bodyPr>
          <a:lstStyle/>
          <a:p>
            <a:pPr marL="12700" marR="5080" algn="just">
              <a:lnSpc>
                <a:spcPct val="108300"/>
              </a:lnSpc>
              <a:spcBef>
                <a:spcPts val="100"/>
              </a:spcBef>
            </a:pPr>
            <a:r>
              <a:rPr sz="1000" spc="-80" dirty="0">
                <a:latin typeface="Trebuchet MS"/>
                <a:cs typeface="Trebuchet MS"/>
              </a:rPr>
              <a:t>To </a:t>
            </a:r>
            <a:r>
              <a:rPr sz="1000" spc="-25" dirty="0">
                <a:latin typeface="Trebuchet MS"/>
                <a:cs typeface="Trebuchet MS"/>
              </a:rPr>
              <a:t>strengthen </a:t>
            </a:r>
            <a:r>
              <a:rPr sz="1000" spc="35" dirty="0">
                <a:latin typeface="Trebuchet MS"/>
                <a:cs typeface="Trebuchet MS"/>
              </a:rPr>
              <a:t>AI </a:t>
            </a:r>
            <a:r>
              <a:rPr sz="1000" spc="-25" dirty="0">
                <a:latin typeface="Trebuchet MS"/>
                <a:cs typeface="Trebuchet MS"/>
              </a:rPr>
              <a:t>research </a:t>
            </a:r>
            <a:r>
              <a:rPr sz="1000" spc="-45" dirty="0">
                <a:latin typeface="Trebuchet MS"/>
                <a:cs typeface="Trebuchet MS"/>
              </a:rPr>
              <a:t>at </a:t>
            </a:r>
            <a:r>
              <a:rPr sz="1000" spc="25" dirty="0">
                <a:latin typeface="Trebuchet MS"/>
                <a:cs typeface="Trebuchet MS"/>
              </a:rPr>
              <a:t>IIT </a:t>
            </a:r>
            <a:r>
              <a:rPr sz="1000" spc="-5" dirty="0">
                <a:latin typeface="Trebuchet MS"/>
                <a:cs typeface="Trebuchet MS"/>
              </a:rPr>
              <a:t>Delhi </a:t>
            </a:r>
            <a:r>
              <a:rPr sz="1000" spc="-10" dirty="0">
                <a:latin typeface="Trebuchet MS"/>
                <a:cs typeface="Trebuchet MS"/>
              </a:rPr>
              <a:t>and </a:t>
            </a:r>
            <a:r>
              <a:rPr sz="1000" dirty="0">
                <a:latin typeface="Trebuchet MS"/>
                <a:cs typeface="Trebuchet MS"/>
              </a:rPr>
              <a:t>in </a:t>
            </a:r>
            <a:r>
              <a:rPr sz="1000" spc="-35" dirty="0">
                <a:latin typeface="Trebuchet MS"/>
                <a:cs typeface="Trebuchet MS"/>
              </a:rPr>
              <a:t>the </a:t>
            </a:r>
            <a:r>
              <a:rPr sz="1000" spc="-40" dirty="0">
                <a:latin typeface="Trebuchet MS"/>
                <a:cs typeface="Trebuchet MS"/>
              </a:rPr>
              <a:t>country, </a:t>
            </a:r>
            <a:r>
              <a:rPr sz="1000" spc="50" dirty="0">
                <a:latin typeface="Trebuchet MS"/>
                <a:cs typeface="Trebuchet MS"/>
              </a:rPr>
              <a:t>ScAI </a:t>
            </a:r>
            <a:r>
              <a:rPr sz="1000" spc="15" dirty="0">
                <a:latin typeface="Trebuchet MS"/>
                <a:cs typeface="Trebuchet MS"/>
              </a:rPr>
              <a:t>is </a:t>
            </a:r>
            <a:r>
              <a:rPr sz="1000" dirty="0">
                <a:latin typeface="Trebuchet MS"/>
                <a:cs typeface="Trebuchet MS"/>
              </a:rPr>
              <a:t>in </a:t>
            </a:r>
            <a:r>
              <a:rPr sz="1000" spc="-35" dirty="0">
                <a:latin typeface="Trebuchet MS"/>
                <a:cs typeface="Trebuchet MS"/>
              </a:rPr>
              <a:t>the </a:t>
            </a:r>
            <a:r>
              <a:rPr sz="1000" spc="-10" dirty="0">
                <a:latin typeface="Trebuchet MS"/>
                <a:cs typeface="Trebuchet MS"/>
              </a:rPr>
              <a:t>process </a:t>
            </a:r>
            <a:r>
              <a:rPr sz="1000" spc="-40" dirty="0">
                <a:latin typeface="Trebuchet MS"/>
                <a:cs typeface="Trebuchet MS"/>
              </a:rPr>
              <a:t>of </a:t>
            </a:r>
            <a:r>
              <a:rPr sz="1000" dirty="0">
                <a:latin typeface="Trebuchet MS"/>
                <a:cs typeface="Trebuchet MS"/>
              </a:rPr>
              <a:t>housing </a:t>
            </a:r>
            <a:r>
              <a:rPr sz="1000" spc="-30" dirty="0">
                <a:latin typeface="Trebuchet MS"/>
                <a:cs typeface="Trebuchet MS"/>
              </a:rPr>
              <a:t>a </a:t>
            </a:r>
            <a:r>
              <a:rPr sz="1000" spc="85" dirty="0">
                <a:latin typeface="Trebuchet MS"/>
                <a:cs typeface="Trebuchet MS"/>
              </a:rPr>
              <a:t>250 </a:t>
            </a:r>
            <a:r>
              <a:rPr sz="1000" spc="35" dirty="0">
                <a:latin typeface="Trebuchet MS"/>
                <a:cs typeface="Trebuchet MS"/>
              </a:rPr>
              <a:t>AI </a:t>
            </a:r>
            <a:r>
              <a:rPr sz="1000" spc="-40" dirty="0">
                <a:latin typeface="Trebuchet MS"/>
                <a:cs typeface="Trebuchet MS"/>
              </a:rPr>
              <a:t>petaflop </a:t>
            </a:r>
            <a:r>
              <a:rPr sz="1000" dirty="0">
                <a:latin typeface="Trebuchet MS"/>
                <a:cs typeface="Trebuchet MS"/>
              </a:rPr>
              <a:t>high </a:t>
            </a:r>
            <a:r>
              <a:rPr sz="1000" spc="5" dirty="0">
                <a:latin typeface="Trebuchet MS"/>
                <a:cs typeface="Trebuchet MS"/>
              </a:rPr>
              <a:t> </a:t>
            </a:r>
            <a:r>
              <a:rPr sz="1000" spc="-30" dirty="0">
                <a:latin typeface="Trebuchet MS"/>
                <a:cs typeface="Trebuchet MS"/>
              </a:rPr>
              <a:t>performance </a:t>
            </a:r>
            <a:r>
              <a:rPr sz="1000" spc="35" dirty="0">
                <a:latin typeface="Trebuchet MS"/>
                <a:cs typeface="Trebuchet MS"/>
              </a:rPr>
              <a:t>AI </a:t>
            </a:r>
            <a:r>
              <a:rPr sz="1000" spc="-20" dirty="0">
                <a:latin typeface="Trebuchet MS"/>
                <a:cs typeface="Trebuchet MS"/>
              </a:rPr>
              <a:t>compute cluster </a:t>
            </a:r>
            <a:r>
              <a:rPr sz="1000" spc="-5" dirty="0">
                <a:latin typeface="Trebuchet MS"/>
                <a:cs typeface="Trebuchet MS"/>
              </a:rPr>
              <a:t>(HAC). </a:t>
            </a:r>
            <a:r>
              <a:rPr sz="1000" spc="-25" dirty="0">
                <a:latin typeface="Trebuchet MS"/>
                <a:cs typeface="Trebuchet MS"/>
              </a:rPr>
              <a:t>The </a:t>
            </a:r>
            <a:r>
              <a:rPr sz="1000" spc="-20" dirty="0">
                <a:latin typeface="Trebuchet MS"/>
                <a:cs typeface="Trebuchet MS"/>
              </a:rPr>
              <a:t>compute </a:t>
            </a:r>
            <a:r>
              <a:rPr sz="1000" spc="-10" dirty="0">
                <a:latin typeface="Trebuchet MS"/>
                <a:cs typeface="Trebuchet MS"/>
              </a:rPr>
              <a:t>nodes </a:t>
            </a:r>
            <a:r>
              <a:rPr sz="1000" spc="-45" dirty="0">
                <a:latin typeface="Trebuchet MS"/>
                <a:cs typeface="Trebuchet MS"/>
              </a:rPr>
              <a:t>for </a:t>
            </a:r>
            <a:r>
              <a:rPr sz="1000" spc="15" dirty="0">
                <a:latin typeface="Trebuchet MS"/>
                <a:cs typeface="Trebuchet MS"/>
              </a:rPr>
              <a:t>such </a:t>
            </a:r>
            <a:r>
              <a:rPr sz="1000" spc="-30" dirty="0">
                <a:latin typeface="Trebuchet MS"/>
                <a:cs typeface="Trebuchet MS"/>
              </a:rPr>
              <a:t>a </a:t>
            </a:r>
            <a:r>
              <a:rPr sz="1000" spc="-20" dirty="0">
                <a:latin typeface="Trebuchet MS"/>
                <a:cs typeface="Trebuchet MS"/>
              </a:rPr>
              <a:t>cluster </a:t>
            </a:r>
            <a:r>
              <a:rPr sz="1000" spc="-25" dirty="0">
                <a:latin typeface="Trebuchet MS"/>
                <a:cs typeface="Trebuchet MS"/>
              </a:rPr>
              <a:t>would be primarily </a:t>
            </a:r>
            <a:r>
              <a:rPr sz="1000" spc="35" dirty="0">
                <a:latin typeface="Trebuchet MS"/>
                <a:cs typeface="Trebuchet MS"/>
              </a:rPr>
              <a:t>GPU </a:t>
            </a:r>
            <a:r>
              <a:rPr sz="1000" spc="-30" dirty="0">
                <a:latin typeface="Trebuchet MS"/>
                <a:cs typeface="Trebuchet MS"/>
              </a:rPr>
              <a:t>accelerated </a:t>
            </a:r>
            <a:r>
              <a:rPr sz="1000" spc="-25" dirty="0">
                <a:latin typeface="Trebuchet MS"/>
                <a:cs typeface="Trebuchet MS"/>
              </a:rPr>
              <a:t> </a:t>
            </a:r>
            <a:r>
              <a:rPr sz="1000" spc="-10" dirty="0">
                <a:latin typeface="Trebuchet MS"/>
                <a:cs typeface="Trebuchet MS"/>
              </a:rPr>
              <a:t>nodes</a:t>
            </a:r>
            <a:r>
              <a:rPr sz="1000" spc="-5" dirty="0">
                <a:latin typeface="Trebuchet MS"/>
                <a:cs typeface="Trebuchet MS"/>
              </a:rPr>
              <a:t> </a:t>
            </a:r>
            <a:r>
              <a:rPr sz="1000" spc="-45" dirty="0">
                <a:latin typeface="Trebuchet MS"/>
                <a:cs typeface="Trebuchet MS"/>
              </a:rPr>
              <a:t>with:</a:t>
            </a:r>
            <a:endParaRPr sz="1000">
              <a:latin typeface="Trebuchet MS"/>
              <a:cs typeface="Trebuchet MS"/>
            </a:endParaRPr>
          </a:p>
        </p:txBody>
      </p:sp>
      <p:sp>
        <p:nvSpPr>
          <p:cNvPr id="3" name="object 3"/>
          <p:cNvSpPr txBox="1"/>
          <p:nvPr/>
        </p:nvSpPr>
        <p:spPr>
          <a:xfrm>
            <a:off x="707299" y="3992898"/>
            <a:ext cx="4351655" cy="177800"/>
          </a:xfrm>
          <a:prstGeom prst="rect">
            <a:avLst/>
          </a:prstGeom>
        </p:spPr>
        <p:txBody>
          <a:bodyPr vert="horz" wrap="square" lIns="0" tIns="12700" rIns="0" bIns="0" rtlCol="0">
            <a:spAutoFit/>
          </a:bodyPr>
          <a:lstStyle/>
          <a:p>
            <a:pPr marL="12700">
              <a:lnSpc>
                <a:spcPct val="100000"/>
              </a:lnSpc>
              <a:spcBef>
                <a:spcPts val="100"/>
              </a:spcBef>
            </a:pPr>
            <a:r>
              <a:rPr sz="1000" spc="-45" dirty="0">
                <a:latin typeface="Trebuchet MS"/>
                <a:cs typeface="Trebuchet MS"/>
              </a:rPr>
              <a:t>We</a:t>
            </a:r>
            <a:r>
              <a:rPr sz="1000" spc="5" dirty="0">
                <a:latin typeface="Trebuchet MS"/>
                <a:cs typeface="Trebuchet MS"/>
              </a:rPr>
              <a:t> </a:t>
            </a:r>
            <a:r>
              <a:rPr sz="1000" spc="-15" dirty="0">
                <a:latin typeface="Trebuchet MS"/>
                <a:cs typeface="Trebuchet MS"/>
              </a:rPr>
              <a:t>thank</a:t>
            </a:r>
            <a:r>
              <a:rPr sz="1000" spc="5" dirty="0">
                <a:latin typeface="Trebuchet MS"/>
                <a:cs typeface="Trebuchet MS"/>
              </a:rPr>
              <a:t> </a:t>
            </a:r>
            <a:r>
              <a:rPr sz="1000" spc="-10" dirty="0">
                <a:latin typeface="Trebuchet MS"/>
                <a:cs typeface="Trebuchet MS"/>
              </a:rPr>
              <a:t>Anant</a:t>
            </a:r>
            <a:r>
              <a:rPr sz="1000" spc="5" dirty="0">
                <a:latin typeface="Trebuchet MS"/>
                <a:cs typeface="Trebuchet MS"/>
              </a:rPr>
              <a:t> </a:t>
            </a:r>
            <a:r>
              <a:rPr sz="1000" spc="-35" dirty="0">
                <a:latin typeface="Trebuchet MS"/>
                <a:cs typeface="Trebuchet MS"/>
              </a:rPr>
              <a:t>Yardi</a:t>
            </a:r>
            <a:r>
              <a:rPr sz="1000" spc="10" dirty="0">
                <a:latin typeface="Trebuchet MS"/>
                <a:cs typeface="Trebuchet MS"/>
              </a:rPr>
              <a:t> </a:t>
            </a:r>
            <a:r>
              <a:rPr sz="1000" spc="-10" dirty="0">
                <a:latin typeface="Trebuchet MS"/>
                <a:cs typeface="Trebuchet MS"/>
              </a:rPr>
              <a:t>and</a:t>
            </a:r>
            <a:r>
              <a:rPr sz="1000" spc="5" dirty="0">
                <a:latin typeface="Trebuchet MS"/>
                <a:cs typeface="Trebuchet MS"/>
              </a:rPr>
              <a:t> </a:t>
            </a:r>
            <a:r>
              <a:rPr sz="1000" spc="-15" dirty="0">
                <a:latin typeface="Trebuchet MS"/>
                <a:cs typeface="Trebuchet MS"/>
              </a:rPr>
              <a:t>National</a:t>
            </a:r>
            <a:r>
              <a:rPr sz="1000" spc="5" dirty="0">
                <a:latin typeface="Trebuchet MS"/>
                <a:cs typeface="Trebuchet MS"/>
              </a:rPr>
              <a:t> </a:t>
            </a:r>
            <a:r>
              <a:rPr sz="1000" spc="-5" dirty="0">
                <a:latin typeface="Trebuchet MS"/>
                <a:cs typeface="Trebuchet MS"/>
              </a:rPr>
              <a:t>Supercomputing</a:t>
            </a:r>
            <a:r>
              <a:rPr sz="1000" spc="10" dirty="0">
                <a:latin typeface="Trebuchet MS"/>
                <a:cs typeface="Trebuchet MS"/>
              </a:rPr>
              <a:t> </a:t>
            </a:r>
            <a:r>
              <a:rPr sz="1000" spc="20" dirty="0">
                <a:latin typeface="Trebuchet MS"/>
                <a:cs typeface="Trebuchet MS"/>
              </a:rPr>
              <a:t>Mission</a:t>
            </a:r>
            <a:r>
              <a:rPr sz="1000" spc="5" dirty="0">
                <a:latin typeface="Trebuchet MS"/>
                <a:cs typeface="Trebuchet MS"/>
              </a:rPr>
              <a:t> </a:t>
            </a:r>
            <a:r>
              <a:rPr sz="1000" spc="-45" dirty="0">
                <a:latin typeface="Trebuchet MS"/>
                <a:cs typeface="Trebuchet MS"/>
              </a:rPr>
              <a:t>for</a:t>
            </a:r>
            <a:r>
              <a:rPr sz="1000" spc="5" dirty="0">
                <a:latin typeface="Trebuchet MS"/>
                <a:cs typeface="Trebuchet MS"/>
              </a:rPr>
              <a:t> </a:t>
            </a:r>
            <a:r>
              <a:rPr sz="1000" spc="-35" dirty="0">
                <a:latin typeface="Trebuchet MS"/>
                <a:cs typeface="Trebuchet MS"/>
              </a:rPr>
              <a:t>their</a:t>
            </a:r>
            <a:r>
              <a:rPr sz="1000" spc="10" dirty="0">
                <a:latin typeface="Trebuchet MS"/>
                <a:cs typeface="Trebuchet MS"/>
              </a:rPr>
              <a:t> </a:t>
            </a:r>
            <a:r>
              <a:rPr sz="1000" spc="-25" dirty="0">
                <a:latin typeface="Trebuchet MS"/>
                <a:cs typeface="Trebuchet MS"/>
              </a:rPr>
              <a:t>support.</a:t>
            </a:r>
            <a:endParaRPr sz="1000">
              <a:latin typeface="Trebuchet MS"/>
              <a:cs typeface="Trebuchet MS"/>
            </a:endParaRPr>
          </a:p>
        </p:txBody>
      </p:sp>
      <p:grpSp>
        <p:nvGrpSpPr>
          <p:cNvPr id="4" name="object 4"/>
          <p:cNvGrpSpPr/>
          <p:nvPr/>
        </p:nvGrpSpPr>
        <p:grpSpPr>
          <a:xfrm>
            <a:off x="720001" y="899998"/>
            <a:ext cx="3729990" cy="398145"/>
            <a:chOff x="720001" y="899998"/>
            <a:chExt cx="3729990" cy="398145"/>
          </a:xfrm>
        </p:grpSpPr>
        <p:pic>
          <p:nvPicPr>
            <p:cNvPr id="5" name="object 5"/>
            <p:cNvPicPr/>
            <p:nvPr/>
          </p:nvPicPr>
          <p:blipFill>
            <a:blip r:embed="rId2" cstate="print"/>
            <a:stretch>
              <a:fillRect/>
            </a:stretch>
          </p:blipFill>
          <p:spPr>
            <a:xfrm>
              <a:off x="720001" y="899998"/>
              <a:ext cx="3729596" cy="397713"/>
            </a:xfrm>
            <a:prstGeom prst="rect">
              <a:avLst/>
            </a:prstGeom>
          </p:spPr>
        </p:pic>
        <p:pic>
          <p:nvPicPr>
            <p:cNvPr id="6" name="object 6"/>
            <p:cNvPicPr/>
            <p:nvPr/>
          </p:nvPicPr>
          <p:blipFill>
            <a:blip r:embed="rId3" cstate="print"/>
            <a:stretch>
              <a:fillRect/>
            </a:stretch>
          </p:blipFill>
          <p:spPr>
            <a:xfrm>
              <a:off x="799199" y="971148"/>
              <a:ext cx="242900" cy="242900"/>
            </a:xfrm>
            <a:prstGeom prst="rect">
              <a:avLst/>
            </a:prstGeom>
          </p:spPr>
        </p:pic>
      </p:grpSp>
      <p:sp>
        <p:nvSpPr>
          <p:cNvPr id="7" name="object 7"/>
          <p:cNvSpPr txBox="1"/>
          <p:nvPr/>
        </p:nvSpPr>
        <p:spPr>
          <a:xfrm>
            <a:off x="842299" y="940195"/>
            <a:ext cx="146050" cy="269240"/>
          </a:xfrm>
          <a:prstGeom prst="rect">
            <a:avLst/>
          </a:prstGeom>
        </p:spPr>
        <p:txBody>
          <a:bodyPr vert="horz" wrap="square" lIns="0" tIns="12700" rIns="0" bIns="0" rtlCol="0">
            <a:spAutoFit/>
          </a:bodyPr>
          <a:lstStyle/>
          <a:p>
            <a:pPr marL="12700">
              <a:lnSpc>
                <a:spcPct val="100000"/>
              </a:lnSpc>
              <a:spcBef>
                <a:spcPts val="100"/>
              </a:spcBef>
            </a:pPr>
            <a:r>
              <a:rPr sz="1600" b="1" dirty="0">
                <a:latin typeface="Verdana"/>
                <a:cs typeface="Verdana"/>
              </a:rPr>
              <a:t>c</a:t>
            </a:r>
            <a:endParaRPr sz="1600">
              <a:latin typeface="Verdana"/>
              <a:cs typeface="Verdana"/>
            </a:endParaRPr>
          </a:p>
        </p:txBody>
      </p:sp>
      <p:sp>
        <p:nvSpPr>
          <p:cNvPr id="8" name="object 8"/>
          <p:cNvSpPr txBox="1"/>
          <p:nvPr/>
        </p:nvSpPr>
        <p:spPr>
          <a:xfrm>
            <a:off x="1110523" y="954012"/>
            <a:ext cx="2565400" cy="269240"/>
          </a:xfrm>
          <a:prstGeom prst="rect">
            <a:avLst/>
          </a:prstGeom>
        </p:spPr>
        <p:txBody>
          <a:bodyPr vert="horz" wrap="square" lIns="0" tIns="12700" rIns="0" bIns="0" rtlCol="0">
            <a:spAutoFit/>
          </a:bodyPr>
          <a:lstStyle/>
          <a:p>
            <a:pPr marL="12700">
              <a:lnSpc>
                <a:spcPct val="100000"/>
              </a:lnSpc>
              <a:spcBef>
                <a:spcPts val="100"/>
              </a:spcBef>
            </a:pPr>
            <a:r>
              <a:rPr sz="1600" b="1" spc="-75" dirty="0">
                <a:solidFill>
                  <a:srgbClr val="FFFFFF"/>
                </a:solidFill>
                <a:latin typeface="Verdana"/>
                <a:cs typeface="Verdana"/>
              </a:rPr>
              <a:t>Res</a:t>
            </a:r>
            <a:r>
              <a:rPr sz="1600" b="1" spc="-95" dirty="0">
                <a:solidFill>
                  <a:srgbClr val="FFFFFF"/>
                </a:solidFill>
                <a:latin typeface="Verdana"/>
                <a:cs typeface="Verdana"/>
              </a:rPr>
              <a:t>e</a:t>
            </a:r>
            <a:r>
              <a:rPr sz="1600" b="1" spc="-110" dirty="0">
                <a:solidFill>
                  <a:srgbClr val="FFFFFF"/>
                </a:solidFill>
                <a:latin typeface="Verdana"/>
                <a:cs typeface="Verdana"/>
              </a:rPr>
              <a:t>a</a:t>
            </a:r>
            <a:r>
              <a:rPr sz="1600" b="1" spc="-95" dirty="0">
                <a:solidFill>
                  <a:srgbClr val="FFFFFF"/>
                </a:solidFill>
                <a:latin typeface="Verdana"/>
                <a:cs typeface="Verdana"/>
              </a:rPr>
              <a:t>r</a:t>
            </a:r>
            <a:r>
              <a:rPr sz="1600" b="1" spc="-10" dirty="0">
                <a:solidFill>
                  <a:srgbClr val="FFFFFF"/>
                </a:solidFill>
                <a:latin typeface="Verdana"/>
                <a:cs typeface="Verdana"/>
              </a:rPr>
              <a:t>c</a:t>
            </a:r>
            <a:r>
              <a:rPr sz="1600" b="1" spc="-35" dirty="0">
                <a:solidFill>
                  <a:srgbClr val="FFFFFF"/>
                </a:solidFill>
                <a:latin typeface="Verdana"/>
                <a:cs typeface="Verdana"/>
              </a:rPr>
              <a:t>h</a:t>
            </a:r>
            <a:r>
              <a:rPr sz="1600" b="1" spc="-95" dirty="0">
                <a:solidFill>
                  <a:srgbClr val="FFFFFF"/>
                </a:solidFill>
                <a:latin typeface="Verdana"/>
                <a:cs typeface="Verdana"/>
              </a:rPr>
              <a:t> </a:t>
            </a:r>
            <a:r>
              <a:rPr sz="1600" b="1" spc="-165" dirty="0">
                <a:solidFill>
                  <a:srgbClr val="FFFFFF"/>
                </a:solidFill>
                <a:latin typeface="Verdana"/>
                <a:cs typeface="Verdana"/>
              </a:rPr>
              <a:t>In</a:t>
            </a:r>
            <a:r>
              <a:rPr sz="1600" b="1" spc="10" dirty="0">
                <a:solidFill>
                  <a:srgbClr val="FFFFFF"/>
                </a:solidFill>
                <a:latin typeface="Verdana"/>
                <a:cs typeface="Verdana"/>
              </a:rPr>
              <a:t>f</a:t>
            </a:r>
            <a:r>
              <a:rPr sz="1600" b="1" spc="-125" dirty="0">
                <a:solidFill>
                  <a:srgbClr val="FFFFFF"/>
                </a:solidFill>
                <a:latin typeface="Verdana"/>
                <a:cs typeface="Verdana"/>
              </a:rPr>
              <a:t>r</a:t>
            </a:r>
            <a:r>
              <a:rPr sz="1600" b="1" spc="-60" dirty="0">
                <a:solidFill>
                  <a:srgbClr val="FFFFFF"/>
                </a:solidFill>
                <a:latin typeface="Verdana"/>
                <a:cs typeface="Verdana"/>
              </a:rPr>
              <a:t>astru</a:t>
            </a:r>
            <a:r>
              <a:rPr sz="1600" b="1" spc="-50" dirty="0">
                <a:solidFill>
                  <a:srgbClr val="FFFFFF"/>
                </a:solidFill>
                <a:latin typeface="Verdana"/>
                <a:cs typeface="Verdana"/>
              </a:rPr>
              <a:t>c</a:t>
            </a:r>
            <a:r>
              <a:rPr sz="1600" b="1" spc="-65" dirty="0">
                <a:solidFill>
                  <a:srgbClr val="FFFFFF"/>
                </a:solidFill>
                <a:latin typeface="Verdana"/>
                <a:cs typeface="Verdana"/>
              </a:rPr>
              <a:t>tu</a:t>
            </a:r>
            <a:r>
              <a:rPr sz="1600" b="1" spc="-70" dirty="0">
                <a:solidFill>
                  <a:srgbClr val="FFFFFF"/>
                </a:solidFill>
                <a:latin typeface="Verdana"/>
                <a:cs typeface="Verdana"/>
              </a:rPr>
              <a:t>r</a:t>
            </a:r>
            <a:r>
              <a:rPr sz="1600" b="1" spc="-55" dirty="0">
                <a:solidFill>
                  <a:srgbClr val="FFFFFF"/>
                </a:solidFill>
                <a:latin typeface="Verdana"/>
                <a:cs typeface="Verdana"/>
              </a:rPr>
              <a:t>e</a:t>
            </a:r>
            <a:endParaRPr sz="1600">
              <a:latin typeface="Verdana"/>
              <a:cs typeface="Verdana"/>
            </a:endParaRPr>
          </a:p>
        </p:txBody>
      </p:sp>
      <p:grpSp>
        <p:nvGrpSpPr>
          <p:cNvPr id="9" name="object 9"/>
          <p:cNvGrpSpPr/>
          <p:nvPr/>
        </p:nvGrpSpPr>
        <p:grpSpPr>
          <a:xfrm>
            <a:off x="720001" y="2058822"/>
            <a:ext cx="6332855" cy="1647189"/>
            <a:chOff x="720001" y="2058822"/>
            <a:chExt cx="6332855" cy="1647189"/>
          </a:xfrm>
        </p:grpSpPr>
        <p:pic>
          <p:nvPicPr>
            <p:cNvPr id="10" name="object 10"/>
            <p:cNvPicPr/>
            <p:nvPr/>
          </p:nvPicPr>
          <p:blipFill>
            <a:blip r:embed="rId4" cstate="print"/>
            <a:stretch>
              <a:fillRect/>
            </a:stretch>
          </p:blipFill>
          <p:spPr>
            <a:xfrm>
              <a:off x="721728" y="2882695"/>
              <a:ext cx="1647177" cy="823302"/>
            </a:xfrm>
            <a:prstGeom prst="rect">
              <a:avLst/>
            </a:prstGeom>
          </p:spPr>
        </p:pic>
        <p:pic>
          <p:nvPicPr>
            <p:cNvPr id="11" name="object 11"/>
            <p:cNvPicPr/>
            <p:nvPr/>
          </p:nvPicPr>
          <p:blipFill>
            <a:blip r:embed="rId5" cstate="print"/>
            <a:stretch>
              <a:fillRect/>
            </a:stretch>
          </p:blipFill>
          <p:spPr>
            <a:xfrm>
              <a:off x="2283650" y="2058822"/>
              <a:ext cx="4768748" cy="1647177"/>
            </a:xfrm>
            <a:prstGeom prst="rect">
              <a:avLst/>
            </a:prstGeom>
          </p:spPr>
        </p:pic>
        <p:sp>
          <p:nvSpPr>
            <p:cNvPr id="12" name="object 12"/>
            <p:cNvSpPr/>
            <p:nvPr/>
          </p:nvSpPr>
          <p:spPr>
            <a:xfrm>
              <a:off x="5301643" y="2732854"/>
              <a:ext cx="311785" cy="311785"/>
            </a:xfrm>
            <a:custGeom>
              <a:avLst/>
              <a:gdLst/>
              <a:ahLst/>
              <a:cxnLst/>
              <a:rect l="l" t="t" r="r" b="b"/>
              <a:pathLst>
                <a:path w="311785" h="311785">
                  <a:moveTo>
                    <a:pt x="155638" y="0"/>
                  </a:moveTo>
                  <a:lnTo>
                    <a:pt x="106445" y="7934"/>
                  </a:lnTo>
                  <a:lnTo>
                    <a:pt x="63721" y="30030"/>
                  </a:lnTo>
                  <a:lnTo>
                    <a:pt x="30030" y="63721"/>
                  </a:lnTo>
                  <a:lnTo>
                    <a:pt x="7934" y="106445"/>
                  </a:lnTo>
                  <a:lnTo>
                    <a:pt x="0" y="155638"/>
                  </a:lnTo>
                  <a:lnTo>
                    <a:pt x="7934" y="204831"/>
                  </a:lnTo>
                  <a:lnTo>
                    <a:pt x="30030" y="247555"/>
                  </a:lnTo>
                  <a:lnTo>
                    <a:pt x="63721" y="281246"/>
                  </a:lnTo>
                  <a:lnTo>
                    <a:pt x="106445" y="303342"/>
                  </a:lnTo>
                  <a:lnTo>
                    <a:pt x="155638" y="311277"/>
                  </a:lnTo>
                  <a:lnTo>
                    <a:pt x="204831" y="303342"/>
                  </a:lnTo>
                  <a:lnTo>
                    <a:pt x="247555" y="281246"/>
                  </a:lnTo>
                  <a:lnTo>
                    <a:pt x="281246" y="247555"/>
                  </a:lnTo>
                  <a:lnTo>
                    <a:pt x="303342" y="204831"/>
                  </a:lnTo>
                  <a:lnTo>
                    <a:pt x="311276" y="155638"/>
                  </a:lnTo>
                  <a:lnTo>
                    <a:pt x="303342" y="106445"/>
                  </a:lnTo>
                  <a:lnTo>
                    <a:pt x="281246" y="63721"/>
                  </a:lnTo>
                  <a:lnTo>
                    <a:pt x="247555" y="30030"/>
                  </a:lnTo>
                  <a:lnTo>
                    <a:pt x="204831" y="7934"/>
                  </a:lnTo>
                  <a:lnTo>
                    <a:pt x="155638" y="0"/>
                  </a:lnTo>
                  <a:close/>
                </a:path>
              </a:pathLst>
            </a:custGeom>
            <a:solidFill>
              <a:srgbClr val="FFFFFF"/>
            </a:solidFill>
          </p:spPr>
          <p:txBody>
            <a:bodyPr wrap="square" lIns="0" tIns="0" rIns="0" bIns="0" rtlCol="0"/>
            <a:lstStyle/>
            <a:p>
              <a:endParaRPr/>
            </a:p>
          </p:txBody>
        </p:sp>
        <p:sp>
          <p:nvSpPr>
            <p:cNvPr id="13" name="object 13"/>
            <p:cNvSpPr/>
            <p:nvPr/>
          </p:nvSpPr>
          <p:spPr>
            <a:xfrm>
              <a:off x="5339000" y="2770217"/>
              <a:ext cx="236854" cy="236854"/>
            </a:xfrm>
            <a:custGeom>
              <a:avLst/>
              <a:gdLst/>
              <a:ahLst/>
              <a:cxnLst/>
              <a:rect l="l" t="t" r="r" b="b"/>
              <a:pathLst>
                <a:path w="236854" h="236855">
                  <a:moveTo>
                    <a:pt x="118287" y="0"/>
                  </a:moveTo>
                  <a:lnTo>
                    <a:pt x="72244" y="9293"/>
                  </a:lnTo>
                  <a:lnTo>
                    <a:pt x="34645" y="34639"/>
                  </a:lnTo>
                  <a:lnTo>
                    <a:pt x="9295" y="72234"/>
                  </a:lnTo>
                  <a:lnTo>
                    <a:pt x="0" y="118275"/>
                  </a:lnTo>
                  <a:lnTo>
                    <a:pt x="9295" y="164316"/>
                  </a:lnTo>
                  <a:lnTo>
                    <a:pt x="34645" y="201910"/>
                  </a:lnTo>
                  <a:lnTo>
                    <a:pt x="72244" y="227256"/>
                  </a:lnTo>
                  <a:lnTo>
                    <a:pt x="118287" y="236550"/>
                  </a:lnTo>
                  <a:lnTo>
                    <a:pt x="164323" y="227256"/>
                  </a:lnTo>
                  <a:lnTo>
                    <a:pt x="201918" y="201910"/>
                  </a:lnTo>
                  <a:lnTo>
                    <a:pt x="227267" y="164316"/>
                  </a:lnTo>
                  <a:lnTo>
                    <a:pt x="236562" y="118275"/>
                  </a:lnTo>
                  <a:lnTo>
                    <a:pt x="227267" y="72234"/>
                  </a:lnTo>
                  <a:lnTo>
                    <a:pt x="201918" y="34639"/>
                  </a:lnTo>
                  <a:lnTo>
                    <a:pt x="164323" y="9293"/>
                  </a:lnTo>
                  <a:lnTo>
                    <a:pt x="118287" y="0"/>
                  </a:lnTo>
                  <a:close/>
                </a:path>
              </a:pathLst>
            </a:custGeom>
            <a:solidFill>
              <a:srgbClr val="FFCD04"/>
            </a:solidFill>
          </p:spPr>
          <p:txBody>
            <a:bodyPr wrap="square" lIns="0" tIns="0" rIns="0" bIns="0" rtlCol="0"/>
            <a:lstStyle/>
            <a:p>
              <a:endParaRPr/>
            </a:p>
          </p:txBody>
        </p:sp>
        <p:pic>
          <p:nvPicPr>
            <p:cNvPr id="14" name="object 14"/>
            <p:cNvPicPr/>
            <p:nvPr/>
          </p:nvPicPr>
          <p:blipFill>
            <a:blip r:embed="rId6" cstate="print"/>
            <a:stretch>
              <a:fillRect/>
            </a:stretch>
          </p:blipFill>
          <p:spPr>
            <a:xfrm>
              <a:off x="720001" y="2058823"/>
              <a:ext cx="1853831" cy="1114348"/>
            </a:xfrm>
            <a:prstGeom prst="rect">
              <a:avLst/>
            </a:prstGeom>
          </p:spPr>
        </p:pic>
        <p:sp>
          <p:nvSpPr>
            <p:cNvPr id="15" name="object 15"/>
            <p:cNvSpPr/>
            <p:nvPr/>
          </p:nvSpPr>
          <p:spPr>
            <a:xfrm>
              <a:off x="5427348" y="2823221"/>
              <a:ext cx="80010" cy="129539"/>
            </a:xfrm>
            <a:custGeom>
              <a:avLst/>
              <a:gdLst/>
              <a:ahLst/>
              <a:cxnLst/>
              <a:rect l="l" t="t" r="r" b="b"/>
              <a:pathLst>
                <a:path w="80010" h="129539">
                  <a:moveTo>
                    <a:pt x="14744" y="0"/>
                  </a:moveTo>
                  <a:lnTo>
                    <a:pt x="8140" y="0"/>
                  </a:lnTo>
                  <a:lnTo>
                    <a:pt x="0" y="8140"/>
                  </a:lnTo>
                  <a:lnTo>
                    <a:pt x="0" y="14744"/>
                  </a:lnTo>
                  <a:lnTo>
                    <a:pt x="50533" y="65277"/>
                  </a:lnTo>
                  <a:lnTo>
                    <a:pt x="0" y="115811"/>
                  </a:lnTo>
                  <a:lnTo>
                    <a:pt x="0" y="122402"/>
                  </a:lnTo>
                  <a:lnTo>
                    <a:pt x="6108" y="128511"/>
                  </a:lnTo>
                  <a:lnTo>
                    <a:pt x="8775" y="129527"/>
                  </a:lnTo>
                  <a:lnTo>
                    <a:pt x="11442" y="129527"/>
                  </a:lnTo>
                  <a:lnTo>
                    <a:pt x="14109" y="129527"/>
                  </a:lnTo>
                  <a:lnTo>
                    <a:pt x="16776" y="128511"/>
                  </a:lnTo>
                  <a:lnTo>
                    <a:pt x="80010" y="65277"/>
                  </a:lnTo>
                  <a:lnTo>
                    <a:pt x="14744" y="0"/>
                  </a:lnTo>
                  <a:close/>
                </a:path>
              </a:pathLst>
            </a:custGeom>
            <a:solidFill>
              <a:srgbClr val="191919"/>
            </a:solidFill>
          </p:spPr>
          <p:txBody>
            <a:bodyPr wrap="square" lIns="0" tIns="0" rIns="0" bIns="0" rtlCol="0"/>
            <a:lstStyle/>
            <a:p>
              <a:endParaRPr/>
            </a:p>
          </p:txBody>
        </p:sp>
        <p:pic>
          <p:nvPicPr>
            <p:cNvPr id="16" name="object 16"/>
            <p:cNvPicPr/>
            <p:nvPr/>
          </p:nvPicPr>
          <p:blipFill>
            <a:blip r:embed="rId7" cstate="print"/>
            <a:stretch>
              <a:fillRect/>
            </a:stretch>
          </p:blipFill>
          <p:spPr>
            <a:xfrm>
              <a:off x="3642449" y="2678480"/>
              <a:ext cx="494690" cy="494690"/>
            </a:xfrm>
            <a:prstGeom prst="rect">
              <a:avLst/>
            </a:prstGeom>
          </p:spPr>
        </p:pic>
        <p:sp>
          <p:nvSpPr>
            <p:cNvPr id="17" name="object 17"/>
            <p:cNvSpPr/>
            <p:nvPr/>
          </p:nvSpPr>
          <p:spPr>
            <a:xfrm>
              <a:off x="3734158" y="2732854"/>
              <a:ext cx="311785" cy="311785"/>
            </a:xfrm>
            <a:custGeom>
              <a:avLst/>
              <a:gdLst/>
              <a:ahLst/>
              <a:cxnLst/>
              <a:rect l="l" t="t" r="r" b="b"/>
              <a:pathLst>
                <a:path w="311785" h="311785">
                  <a:moveTo>
                    <a:pt x="155638" y="0"/>
                  </a:moveTo>
                  <a:lnTo>
                    <a:pt x="106445" y="7934"/>
                  </a:lnTo>
                  <a:lnTo>
                    <a:pt x="63721" y="30030"/>
                  </a:lnTo>
                  <a:lnTo>
                    <a:pt x="30030" y="63721"/>
                  </a:lnTo>
                  <a:lnTo>
                    <a:pt x="7934" y="106445"/>
                  </a:lnTo>
                  <a:lnTo>
                    <a:pt x="0" y="155638"/>
                  </a:lnTo>
                  <a:lnTo>
                    <a:pt x="7934" y="204831"/>
                  </a:lnTo>
                  <a:lnTo>
                    <a:pt x="30030" y="247555"/>
                  </a:lnTo>
                  <a:lnTo>
                    <a:pt x="63721" y="281246"/>
                  </a:lnTo>
                  <a:lnTo>
                    <a:pt x="106445" y="303342"/>
                  </a:lnTo>
                  <a:lnTo>
                    <a:pt x="155638" y="311277"/>
                  </a:lnTo>
                  <a:lnTo>
                    <a:pt x="204831" y="303342"/>
                  </a:lnTo>
                  <a:lnTo>
                    <a:pt x="247555" y="281246"/>
                  </a:lnTo>
                  <a:lnTo>
                    <a:pt x="281246" y="247555"/>
                  </a:lnTo>
                  <a:lnTo>
                    <a:pt x="303342" y="204831"/>
                  </a:lnTo>
                  <a:lnTo>
                    <a:pt x="311276" y="155638"/>
                  </a:lnTo>
                  <a:lnTo>
                    <a:pt x="303342" y="106445"/>
                  </a:lnTo>
                  <a:lnTo>
                    <a:pt x="281246" y="63721"/>
                  </a:lnTo>
                  <a:lnTo>
                    <a:pt x="247555" y="30030"/>
                  </a:lnTo>
                  <a:lnTo>
                    <a:pt x="204831" y="7934"/>
                  </a:lnTo>
                  <a:lnTo>
                    <a:pt x="155638" y="0"/>
                  </a:lnTo>
                  <a:close/>
                </a:path>
              </a:pathLst>
            </a:custGeom>
            <a:solidFill>
              <a:srgbClr val="FFFFFF"/>
            </a:solidFill>
          </p:spPr>
          <p:txBody>
            <a:bodyPr wrap="square" lIns="0" tIns="0" rIns="0" bIns="0" rtlCol="0"/>
            <a:lstStyle/>
            <a:p>
              <a:endParaRPr/>
            </a:p>
          </p:txBody>
        </p:sp>
        <p:pic>
          <p:nvPicPr>
            <p:cNvPr id="18" name="object 18"/>
            <p:cNvPicPr/>
            <p:nvPr/>
          </p:nvPicPr>
          <p:blipFill>
            <a:blip r:embed="rId8" cstate="print"/>
            <a:stretch>
              <a:fillRect/>
            </a:stretch>
          </p:blipFill>
          <p:spPr>
            <a:xfrm>
              <a:off x="3771516" y="2770217"/>
              <a:ext cx="236562" cy="236550"/>
            </a:xfrm>
            <a:prstGeom prst="rect">
              <a:avLst/>
            </a:prstGeom>
          </p:spPr>
        </p:pic>
        <p:sp>
          <p:nvSpPr>
            <p:cNvPr id="19" name="object 19"/>
            <p:cNvSpPr/>
            <p:nvPr/>
          </p:nvSpPr>
          <p:spPr>
            <a:xfrm>
              <a:off x="2170842" y="2732854"/>
              <a:ext cx="311785" cy="311785"/>
            </a:xfrm>
            <a:custGeom>
              <a:avLst/>
              <a:gdLst/>
              <a:ahLst/>
              <a:cxnLst/>
              <a:rect l="l" t="t" r="r" b="b"/>
              <a:pathLst>
                <a:path w="311785" h="311785">
                  <a:moveTo>
                    <a:pt x="155638" y="0"/>
                  </a:moveTo>
                  <a:lnTo>
                    <a:pt x="106445" y="7934"/>
                  </a:lnTo>
                  <a:lnTo>
                    <a:pt x="63721" y="30030"/>
                  </a:lnTo>
                  <a:lnTo>
                    <a:pt x="30030" y="63721"/>
                  </a:lnTo>
                  <a:lnTo>
                    <a:pt x="7934" y="106445"/>
                  </a:lnTo>
                  <a:lnTo>
                    <a:pt x="0" y="155638"/>
                  </a:lnTo>
                  <a:lnTo>
                    <a:pt x="7934" y="204831"/>
                  </a:lnTo>
                  <a:lnTo>
                    <a:pt x="30030" y="247555"/>
                  </a:lnTo>
                  <a:lnTo>
                    <a:pt x="63721" y="281246"/>
                  </a:lnTo>
                  <a:lnTo>
                    <a:pt x="106445" y="303342"/>
                  </a:lnTo>
                  <a:lnTo>
                    <a:pt x="155638" y="311277"/>
                  </a:lnTo>
                  <a:lnTo>
                    <a:pt x="204831" y="303342"/>
                  </a:lnTo>
                  <a:lnTo>
                    <a:pt x="247555" y="281246"/>
                  </a:lnTo>
                  <a:lnTo>
                    <a:pt x="281246" y="247555"/>
                  </a:lnTo>
                  <a:lnTo>
                    <a:pt x="303342" y="204831"/>
                  </a:lnTo>
                  <a:lnTo>
                    <a:pt x="311276" y="155638"/>
                  </a:lnTo>
                  <a:lnTo>
                    <a:pt x="303342" y="106445"/>
                  </a:lnTo>
                  <a:lnTo>
                    <a:pt x="281246" y="63721"/>
                  </a:lnTo>
                  <a:lnTo>
                    <a:pt x="247555" y="30030"/>
                  </a:lnTo>
                  <a:lnTo>
                    <a:pt x="204831" y="7934"/>
                  </a:lnTo>
                  <a:lnTo>
                    <a:pt x="155638" y="0"/>
                  </a:lnTo>
                  <a:close/>
                </a:path>
              </a:pathLst>
            </a:custGeom>
            <a:solidFill>
              <a:srgbClr val="FFFFFF"/>
            </a:solidFill>
          </p:spPr>
          <p:txBody>
            <a:bodyPr wrap="square" lIns="0" tIns="0" rIns="0" bIns="0" rtlCol="0"/>
            <a:lstStyle/>
            <a:p>
              <a:endParaRPr/>
            </a:p>
          </p:txBody>
        </p:sp>
        <p:pic>
          <p:nvPicPr>
            <p:cNvPr id="20" name="object 20"/>
            <p:cNvPicPr/>
            <p:nvPr/>
          </p:nvPicPr>
          <p:blipFill>
            <a:blip r:embed="rId9" cstate="print"/>
            <a:stretch>
              <a:fillRect/>
            </a:stretch>
          </p:blipFill>
          <p:spPr>
            <a:xfrm>
              <a:off x="2208201" y="2770217"/>
              <a:ext cx="236562" cy="236550"/>
            </a:xfrm>
            <a:prstGeom prst="rect">
              <a:avLst/>
            </a:prstGeom>
          </p:spPr>
        </p:pic>
      </p:grpSp>
      <p:sp>
        <p:nvSpPr>
          <p:cNvPr id="21" name="object 21"/>
          <p:cNvSpPr txBox="1"/>
          <p:nvPr/>
        </p:nvSpPr>
        <p:spPr>
          <a:xfrm>
            <a:off x="1104438" y="2612221"/>
            <a:ext cx="853440" cy="589280"/>
          </a:xfrm>
          <a:prstGeom prst="rect">
            <a:avLst/>
          </a:prstGeom>
        </p:spPr>
        <p:txBody>
          <a:bodyPr vert="horz" wrap="square" lIns="0" tIns="12700" rIns="0" bIns="0" rtlCol="0">
            <a:spAutoFit/>
          </a:bodyPr>
          <a:lstStyle/>
          <a:p>
            <a:pPr algn="ctr">
              <a:lnSpc>
                <a:spcPct val="100000"/>
              </a:lnSpc>
              <a:spcBef>
                <a:spcPts val="100"/>
              </a:spcBef>
            </a:pPr>
            <a:r>
              <a:rPr sz="1200" b="1" spc="-90" dirty="0">
                <a:latin typeface="Verdana"/>
                <a:cs typeface="Verdana"/>
              </a:rPr>
              <a:t>50</a:t>
            </a:r>
            <a:r>
              <a:rPr sz="1200" b="1" spc="-75" dirty="0">
                <a:latin typeface="Verdana"/>
                <a:cs typeface="Verdana"/>
              </a:rPr>
              <a:t> </a:t>
            </a:r>
            <a:r>
              <a:rPr sz="1200" b="1" spc="-40" dirty="0">
                <a:latin typeface="Verdana"/>
                <a:cs typeface="Verdana"/>
              </a:rPr>
              <a:t>DGX</a:t>
            </a:r>
            <a:endParaRPr sz="1200">
              <a:latin typeface="Verdana"/>
              <a:cs typeface="Verdana"/>
            </a:endParaRPr>
          </a:p>
          <a:p>
            <a:pPr marL="12065" marR="5080" algn="ctr">
              <a:lnSpc>
                <a:spcPct val="104200"/>
              </a:lnSpc>
            </a:pPr>
            <a:r>
              <a:rPr sz="1200" b="1" spc="-70" dirty="0">
                <a:latin typeface="Verdana"/>
                <a:cs typeface="Verdana"/>
              </a:rPr>
              <a:t>A</a:t>
            </a:r>
            <a:r>
              <a:rPr sz="1200" b="1" spc="-155" dirty="0">
                <a:latin typeface="Verdana"/>
                <a:cs typeface="Verdana"/>
              </a:rPr>
              <a:t>100</a:t>
            </a:r>
            <a:r>
              <a:rPr sz="1200" b="1" spc="-75" dirty="0">
                <a:latin typeface="Verdana"/>
                <a:cs typeface="Verdana"/>
              </a:rPr>
              <a:t> </a:t>
            </a:r>
            <a:r>
              <a:rPr sz="1200" b="1" spc="-25" dirty="0">
                <a:latin typeface="Verdana"/>
                <a:cs typeface="Verdana"/>
              </a:rPr>
              <a:t>node  </a:t>
            </a:r>
            <a:r>
              <a:rPr sz="1200" b="1" spc="-50" dirty="0">
                <a:latin typeface="Verdana"/>
                <a:cs typeface="Verdana"/>
              </a:rPr>
              <a:t>cluster</a:t>
            </a:r>
            <a:endParaRPr sz="1200">
              <a:latin typeface="Verdana"/>
              <a:cs typeface="Verdana"/>
            </a:endParaRPr>
          </a:p>
        </p:txBody>
      </p:sp>
      <p:sp>
        <p:nvSpPr>
          <p:cNvPr id="22" name="object 22"/>
          <p:cNvSpPr txBox="1"/>
          <p:nvPr/>
        </p:nvSpPr>
        <p:spPr>
          <a:xfrm>
            <a:off x="2475886" y="2441228"/>
            <a:ext cx="1271270" cy="970280"/>
          </a:xfrm>
          <a:prstGeom prst="rect">
            <a:avLst/>
          </a:prstGeom>
        </p:spPr>
        <p:txBody>
          <a:bodyPr vert="horz" wrap="square" lIns="0" tIns="5080" rIns="0" bIns="0" rtlCol="0">
            <a:spAutoFit/>
          </a:bodyPr>
          <a:lstStyle/>
          <a:p>
            <a:pPr marL="147320" marR="5080" indent="-135255">
              <a:lnSpc>
                <a:spcPct val="104200"/>
              </a:lnSpc>
              <a:spcBef>
                <a:spcPts val="40"/>
              </a:spcBef>
            </a:pPr>
            <a:r>
              <a:rPr sz="1200" b="1" spc="-20" dirty="0">
                <a:latin typeface="Verdana"/>
                <a:cs typeface="Verdana"/>
              </a:rPr>
              <a:t>E</a:t>
            </a:r>
            <a:r>
              <a:rPr sz="1200" b="1" spc="-60" dirty="0">
                <a:latin typeface="Verdana"/>
                <a:cs typeface="Verdana"/>
              </a:rPr>
              <a:t>a</a:t>
            </a:r>
            <a:r>
              <a:rPr sz="1200" b="1" spc="-5" dirty="0">
                <a:latin typeface="Verdana"/>
                <a:cs typeface="Verdana"/>
              </a:rPr>
              <a:t>c</a:t>
            </a:r>
            <a:r>
              <a:rPr sz="1200" b="1" spc="-30" dirty="0">
                <a:latin typeface="Verdana"/>
                <a:cs typeface="Verdana"/>
              </a:rPr>
              <a:t>h</a:t>
            </a:r>
            <a:r>
              <a:rPr sz="1200" b="1" spc="-75" dirty="0">
                <a:latin typeface="Verdana"/>
                <a:cs typeface="Verdana"/>
              </a:rPr>
              <a:t> </a:t>
            </a:r>
            <a:r>
              <a:rPr sz="1200" b="1" spc="-25" dirty="0">
                <a:latin typeface="Verdana"/>
                <a:cs typeface="Verdana"/>
              </a:rPr>
              <a:t>n</a:t>
            </a:r>
            <a:r>
              <a:rPr sz="1200" b="1" spc="-30" dirty="0">
                <a:latin typeface="Verdana"/>
                <a:cs typeface="Verdana"/>
              </a:rPr>
              <a:t>ode</a:t>
            </a:r>
            <a:r>
              <a:rPr sz="1200" b="1" spc="-75" dirty="0">
                <a:latin typeface="Verdana"/>
                <a:cs typeface="Verdana"/>
              </a:rPr>
              <a:t> </a:t>
            </a:r>
            <a:r>
              <a:rPr sz="1200" b="1" spc="-35" dirty="0">
                <a:latin typeface="Verdana"/>
                <a:cs typeface="Verdana"/>
              </a:rPr>
              <a:t>with  </a:t>
            </a:r>
            <a:r>
              <a:rPr sz="1200" b="1" spc="-65" dirty="0">
                <a:latin typeface="Verdana"/>
                <a:cs typeface="Verdana"/>
              </a:rPr>
              <a:t>8</a:t>
            </a:r>
            <a:r>
              <a:rPr sz="1200" b="1" spc="-75" dirty="0">
                <a:latin typeface="Verdana"/>
                <a:cs typeface="Verdana"/>
              </a:rPr>
              <a:t> </a:t>
            </a:r>
            <a:r>
              <a:rPr sz="1200" b="1" spc="-30" dirty="0">
                <a:latin typeface="Verdana"/>
                <a:cs typeface="Verdana"/>
              </a:rPr>
              <a:t>G</a:t>
            </a:r>
            <a:r>
              <a:rPr sz="1200" b="1" spc="-45" dirty="0">
                <a:latin typeface="Verdana"/>
                <a:cs typeface="Verdana"/>
              </a:rPr>
              <a:t>P</a:t>
            </a:r>
            <a:r>
              <a:rPr sz="1200" b="1" spc="-55" dirty="0">
                <a:latin typeface="Verdana"/>
                <a:cs typeface="Verdana"/>
              </a:rPr>
              <a:t>Us</a:t>
            </a:r>
            <a:r>
              <a:rPr sz="1200" b="1" spc="-75" dirty="0">
                <a:latin typeface="Verdana"/>
                <a:cs typeface="Verdana"/>
              </a:rPr>
              <a:t> </a:t>
            </a:r>
            <a:r>
              <a:rPr sz="1200" b="1" spc="-35" dirty="0">
                <a:latin typeface="Verdana"/>
                <a:cs typeface="Verdana"/>
              </a:rPr>
              <a:t>with  </a:t>
            </a:r>
            <a:r>
              <a:rPr sz="1200" b="1" spc="-65" dirty="0">
                <a:latin typeface="Verdana"/>
                <a:cs typeface="Verdana"/>
              </a:rPr>
              <a:t>a</a:t>
            </a:r>
            <a:r>
              <a:rPr sz="1200" b="1" spc="-75" dirty="0">
                <a:latin typeface="Verdana"/>
                <a:cs typeface="Verdana"/>
              </a:rPr>
              <a:t> </a:t>
            </a:r>
            <a:r>
              <a:rPr sz="1200" b="1" spc="-10" dirty="0">
                <a:latin typeface="Verdana"/>
                <a:cs typeface="Verdana"/>
              </a:rPr>
              <a:t>c</a:t>
            </a:r>
            <a:r>
              <a:rPr sz="1200" b="1" spc="-30" dirty="0">
                <a:latin typeface="Verdana"/>
                <a:cs typeface="Verdana"/>
              </a:rPr>
              <a:t>ombi</a:t>
            </a:r>
            <a:r>
              <a:rPr sz="1200" b="1" spc="-25" dirty="0">
                <a:latin typeface="Verdana"/>
                <a:cs typeface="Verdana"/>
              </a:rPr>
              <a:t>ned</a:t>
            </a:r>
            <a:endParaRPr sz="1200">
              <a:latin typeface="Verdana"/>
              <a:cs typeface="Verdana"/>
            </a:endParaRPr>
          </a:p>
          <a:p>
            <a:pPr marL="16510">
              <a:lnSpc>
                <a:spcPct val="100000"/>
              </a:lnSpc>
              <a:spcBef>
                <a:spcPts val="60"/>
              </a:spcBef>
            </a:pPr>
            <a:r>
              <a:rPr sz="1200" b="1" spc="-50" dirty="0">
                <a:latin typeface="Verdana"/>
                <a:cs typeface="Verdana"/>
              </a:rPr>
              <a:t>per</a:t>
            </a:r>
            <a:r>
              <a:rPr sz="1200" b="1" spc="-45" dirty="0">
                <a:latin typeface="Verdana"/>
                <a:cs typeface="Verdana"/>
              </a:rPr>
              <a:t>f</a:t>
            </a:r>
            <a:r>
              <a:rPr sz="1200" b="1" spc="-70" dirty="0">
                <a:latin typeface="Verdana"/>
                <a:cs typeface="Verdana"/>
              </a:rPr>
              <a:t>o</a:t>
            </a:r>
            <a:r>
              <a:rPr sz="1200" b="1" spc="-55" dirty="0">
                <a:latin typeface="Verdana"/>
                <a:cs typeface="Verdana"/>
              </a:rPr>
              <a:t>r</a:t>
            </a:r>
            <a:r>
              <a:rPr sz="1200" b="1" spc="-35" dirty="0">
                <a:latin typeface="Verdana"/>
                <a:cs typeface="Verdana"/>
              </a:rPr>
              <a:t>ma</a:t>
            </a:r>
            <a:r>
              <a:rPr sz="1200" b="1" spc="-25" dirty="0">
                <a:latin typeface="Verdana"/>
                <a:cs typeface="Verdana"/>
              </a:rPr>
              <a:t>n</a:t>
            </a:r>
            <a:r>
              <a:rPr sz="1200" b="1" spc="-10" dirty="0">
                <a:latin typeface="Verdana"/>
                <a:cs typeface="Verdana"/>
              </a:rPr>
              <a:t>c</a:t>
            </a:r>
            <a:r>
              <a:rPr sz="1200" b="1" spc="-40" dirty="0">
                <a:latin typeface="Verdana"/>
                <a:cs typeface="Verdana"/>
              </a:rPr>
              <a:t>e</a:t>
            </a:r>
            <a:r>
              <a:rPr sz="1200" b="1" spc="-75" dirty="0">
                <a:latin typeface="Verdana"/>
                <a:cs typeface="Verdana"/>
              </a:rPr>
              <a:t> </a:t>
            </a:r>
            <a:r>
              <a:rPr sz="1200" b="1" spc="-45" dirty="0">
                <a:latin typeface="Verdana"/>
                <a:cs typeface="Verdana"/>
              </a:rPr>
              <a:t>of</a:t>
            </a:r>
            <a:endParaRPr sz="1200">
              <a:latin typeface="Verdana"/>
              <a:cs typeface="Verdana"/>
            </a:endParaRPr>
          </a:p>
          <a:p>
            <a:pPr marL="86995">
              <a:lnSpc>
                <a:spcPct val="100000"/>
              </a:lnSpc>
              <a:spcBef>
                <a:spcPts val="60"/>
              </a:spcBef>
            </a:pPr>
            <a:r>
              <a:rPr sz="1200" b="1" spc="-55" dirty="0">
                <a:latin typeface="Tahoma"/>
                <a:cs typeface="Tahoma"/>
              </a:rPr>
              <a:t>5</a:t>
            </a:r>
            <a:r>
              <a:rPr sz="1200" b="1" spc="-15" dirty="0">
                <a:latin typeface="Tahoma"/>
                <a:cs typeface="Tahoma"/>
              </a:rPr>
              <a:t> </a:t>
            </a:r>
            <a:r>
              <a:rPr sz="1200" b="1" spc="-45" dirty="0">
                <a:latin typeface="Tahoma"/>
                <a:cs typeface="Tahoma"/>
              </a:rPr>
              <a:t>AI</a:t>
            </a:r>
            <a:r>
              <a:rPr sz="1200" b="1" spc="-15" dirty="0">
                <a:latin typeface="Tahoma"/>
                <a:cs typeface="Tahoma"/>
              </a:rPr>
              <a:t> </a:t>
            </a:r>
            <a:r>
              <a:rPr sz="1200" b="1" spc="30" dirty="0">
                <a:latin typeface="Tahoma"/>
                <a:cs typeface="Tahoma"/>
              </a:rPr>
              <a:t>petaflops</a:t>
            </a:r>
            <a:endParaRPr sz="1200">
              <a:latin typeface="Tahoma"/>
              <a:cs typeface="Tahoma"/>
            </a:endParaRPr>
          </a:p>
        </p:txBody>
      </p:sp>
      <p:sp>
        <p:nvSpPr>
          <p:cNvPr id="23" name="object 23"/>
          <p:cNvSpPr txBox="1"/>
          <p:nvPr/>
        </p:nvSpPr>
        <p:spPr>
          <a:xfrm>
            <a:off x="4240983" y="2523981"/>
            <a:ext cx="868044" cy="779780"/>
          </a:xfrm>
          <a:prstGeom prst="rect">
            <a:avLst/>
          </a:prstGeom>
        </p:spPr>
        <p:txBody>
          <a:bodyPr vert="horz" wrap="square" lIns="0" tIns="5080" rIns="0" bIns="0" rtlCol="0">
            <a:spAutoFit/>
          </a:bodyPr>
          <a:lstStyle/>
          <a:p>
            <a:pPr marL="12700" marR="5080" algn="ctr">
              <a:lnSpc>
                <a:spcPct val="104200"/>
              </a:lnSpc>
              <a:spcBef>
                <a:spcPts val="40"/>
              </a:spcBef>
            </a:pPr>
            <a:r>
              <a:rPr sz="1200" b="1" spc="-20" dirty="0">
                <a:latin typeface="Verdana"/>
                <a:cs typeface="Verdana"/>
              </a:rPr>
              <a:t>E</a:t>
            </a:r>
            <a:r>
              <a:rPr sz="1200" b="1" spc="-60" dirty="0">
                <a:latin typeface="Verdana"/>
                <a:cs typeface="Verdana"/>
              </a:rPr>
              <a:t>a</a:t>
            </a:r>
            <a:r>
              <a:rPr sz="1200" b="1" spc="-5" dirty="0">
                <a:latin typeface="Verdana"/>
                <a:cs typeface="Verdana"/>
              </a:rPr>
              <a:t>c</a:t>
            </a:r>
            <a:r>
              <a:rPr sz="1200" b="1" spc="-30" dirty="0">
                <a:latin typeface="Verdana"/>
                <a:cs typeface="Verdana"/>
              </a:rPr>
              <a:t>h</a:t>
            </a:r>
            <a:r>
              <a:rPr sz="1200" b="1" spc="-75" dirty="0">
                <a:latin typeface="Verdana"/>
                <a:cs typeface="Verdana"/>
              </a:rPr>
              <a:t> </a:t>
            </a:r>
            <a:r>
              <a:rPr sz="1200" b="1" spc="-25" dirty="0">
                <a:latin typeface="Verdana"/>
                <a:cs typeface="Verdana"/>
              </a:rPr>
              <a:t>node  </a:t>
            </a:r>
            <a:r>
              <a:rPr sz="1200" b="1" spc="-40" dirty="0">
                <a:latin typeface="Verdana"/>
                <a:cs typeface="Verdana"/>
              </a:rPr>
              <a:t>with</a:t>
            </a:r>
            <a:r>
              <a:rPr sz="1200" b="1" spc="-75" dirty="0">
                <a:latin typeface="Verdana"/>
                <a:cs typeface="Verdana"/>
              </a:rPr>
              <a:t> </a:t>
            </a:r>
            <a:r>
              <a:rPr sz="1200" b="1" spc="-215" dirty="0">
                <a:latin typeface="Verdana"/>
                <a:cs typeface="Verdana"/>
              </a:rPr>
              <a:t>10</a:t>
            </a:r>
            <a:r>
              <a:rPr sz="1200" b="1" spc="-75" dirty="0">
                <a:latin typeface="Verdana"/>
                <a:cs typeface="Verdana"/>
              </a:rPr>
              <a:t> </a:t>
            </a:r>
            <a:r>
              <a:rPr sz="1200" b="1" spc="-20" dirty="0">
                <a:latin typeface="Verdana"/>
                <a:cs typeface="Verdana"/>
              </a:rPr>
              <a:t>P</a:t>
            </a:r>
            <a:r>
              <a:rPr sz="1200" b="1" dirty="0">
                <a:latin typeface="Verdana"/>
                <a:cs typeface="Verdana"/>
              </a:rPr>
              <a:t>B  </a:t>
            </a:r>
            <a:r>
              <a:rPr sz="1200" b="1" spc="-50" dirty="0">
                <a:latin typeface="Verdana"/>
                <a:cs typeface="Verdana"/>
              </a:rPr>
              <a:t>storage </a:t>
            </a:r>
            <a:r>
              <a:rPr sz="1200" b="1" spc="-45" dirty="0">
                <a:latin typeface="Verdana"/>
                <a:cs typeface="Verdana"/>
              </a:rPr>
              <a:t> </a:t>
            </a:r>
            <a:r>
              <a:rPr sz="1200" b="1" spc="-40" dirty="0">
                <a:latin typeface="Verdana"/>
                <a:cs typeface="Verdana"/>
              </a:rPr>
              <a:t>capacity</a:t>
            </a:r>
            <a:endParaRPr sz="1200">
              <a:latin typeface="Verdana"/>
              <a:cs typeface="Verdana"/>
            </a:endParaRPr>
          </a:p>
        </p:txBody>
      </p:sp>
      <p:sp>
        <p:nvSpPr>
          <p:cNvPr id="24" name="object 24"/>
          <p:cNvSpPr txBox="1"/>
          <p:nvPr/>
        </p:nvSpPr>
        <p:spPr>
          <a:xfrm>
            <a:off x="5827619" y="2433913"/>
            <a:ext cx="873760" cy="970280"/>
          </a:xfrm>
          <a:prstGeom prst="rect">
            <a:avLst/>
          </a:prstGeom>
        </p:spPr>
        <p:txBody>
          <a:bodyPr vert="horz" wrap="square" lIns="0" tIns="5080" rIns="0" bIns="0" rtlCol="0">
            <a:spAutoFit/>
          </a:bodyPr>
          <a:lstStyle/>
          <a:p>
            <a:pPr marL="12700" marR="5080" algn="ctr">
              <a:lnSpc>
                <a:spcPct val="104200"/>
              </a:lnSpc>
              <a:spcBef>
                <a:spcPts val="40"/>
              </a:spcBef>
            </a:pPr>
            <a:r>
              <a:rPr sz="1200" b="1" spc="-30" dirty="0">
                <a:latin typeface="Verdana"/>
                <a:cs typeface="Verdana"/>
              </a:rPr>
              <a:t>High </a:t>
            </a:r>
            <a:r>
              <a:rPr sz="1200" b="1" spc="-25" dirty="0">
                <a:latin typeface="Verdana"/>
                <a:cs typeface="Verdana"/>
              </a:rPr>
              <a:t> </a:t>
            </a:r>
            <a:r>
              <a:rPr sz="1200" b="1" spc="-35" dirty="0">
                <a:latin typeface="Verdana"/>
                <a:cs typeface="Verdana"/>
              </a:rPr>
              <a:t>speed</a:t>
            </a:r>
            <a:r>
              <a:rPr sz="1200" b="1" spc="-75" dirty="0">
                <a:latin typeface="Verdana"/>
                <a:cs typeface="Verdana"/>
              </a:rPr>
              <a:t> </a:t>
            </a:r>
            <a:r>
              <a:rPr sz="1200" b="1" spc="-45" dirty="0">
                <a:latin typeface="Verdana"/>
                <a:cs typeface="Verdana"/>
              </a:rPr>
              <a:t>a</a:t>
            </a:r>
            <a:r>
              <a:rPr sz="1200" b="1" spc="-40" dirty="0">
                <a:latin typeface="Verdana"/>
                <a:cs typeface="Verdana"/>
              </a:rPr>
              <a:t>n</a:t>
            </a:r>
            <a:r>
              <a:rPr sz="1200" b="1" spc="-10" dirty="0">
                <a:latin typeface="Verdana"/>
                <a:cs typeface="Verdana"/>
              </a:rPr>
              <a:t>d  </a:t>
            </a:r>
            <a:r>
              <a:rPr sz="1200" b="1" spc="-95" dirty="0">
                <a:latin typeface="Verdana"/>
                <a:cs typeface="Verdana"/>
              </a:rPr>
              <a:t>r</a:t>
            </a:r>
            <a:r>
              <a:rPr sz="1200" b="1" spc="-30" dirty="0">
                <a:latin typeface="Verdana"/>
                <a:cs typeface="Verdana"/>
              </a:rPr>
              <a:t>edu</a:t>
            </a:r>
            <a:r>
              <a:rPr sz="1200" b="1" spc="-25" dirty="0">
                <a:latin typeface="Verdana"/>
                <a:cs typeface="Verdana"/>
              </a:rPr>
              <a:t>n</a:t>
            </a:r>
            <a:r>
              <a:rPr sz="1200" b="1" spc="-30" dirty="0">
                <a:latin typeface="Verdana"/>
                <a:cs typeface="Verdana"/>
              </a:rPr>
              <a:t>dant  </a:t>
            </a:r>
            <a:r>
              <a:rPr sz="1200" b="1" spc="40" dirty="0">
                <a:latin typeface="Tahoma"/>
                <a:cs typeface="Tahoma"/>
              </a:rPr>
              <a:t>infiniband </a:t>
            </a:r>
            <a:r>
              <a:rPr sz="1200" b="1" spc="-340" dirty="0">
                <a:latin typeface="Tahoma"/>
                <a:cs typeface="Tahoma"/>
              </a:rPr>
              <a:t> </a:t>
            </a:r>
            <a:r>
              <a:rPr sz="1200" b="1" spc="-45" dirty="0">
                <a:latin typeface="Verdana"/>
                <a:cs typeface="Verdana"/>
              </a:rPr>
              <a:t>network</a:t>
            </a:r>
            <a:endParaRPr sz="1200">
              <a:latin typeface="Verdana"/>
              <a:cs typeface="Verdana"/>
            </a:endParaRPr>
          </a:p>
        </p:txBody>
      </p:sp>
      <p:pic>
        <p:nvPicPr>
          <p:cNvPr id="25" name="object 25"/>
          <p:cNvPicPr/>
          <p:nvPr/>
        </p:nvPicPr>
        <p:blipFill>
          <a:blip r:embed="rId10" cstate="print"/>
          <a:stretch>
            <a:fillRect/>
          </a:stretch>
        </p:blipFill>
        <p:spPr>
          <a:xfrm>
            <a:off x="720001" y="4296879"/>
            <a:ext cx="6332397" cy="5041506"/>
          </a:xfrm>
          <a:prstGeom prst="rect">
            <a:avLst/>
          </a:prstGeom>
        </p:spPr>
      </p:pic>
      <p:sp>
        <p:nvSpPr>
          <p:cNvPr id="26" name="object 26"/>
          <p:cNvSpPr txBox="1"/>
          <p:nvPr/>
        </p:nvSpPr>
        <p:spPr>
          <a:xfrm>
            <a:off x="707299" y="9455923"/>
            <a:ext cx="2118360" cy="162560"/>
          </a:xfrm>
          <a:prstGeom prst="rect">
            <a:avLst/>
          </a:prstGeom>
        </p:spPr>
        <p:txBody>
          <a:bodyPr vert="horz" wrap="square" lIns="0" tIns="12700" rIns="0" bIns="0" rtlCol="0">
            <a:spAutoFit/>
          </a:bodyPr>
          <a:lstStyle/>
          <a:p>
            <a:pPr marL="12700">
              <a:lnSpc>
                <a:spcPct val="100000"/>
              </a:lnSpc>
              <a:spcBef>
                <a:spcPts val="100"/>
              </a:spcBef>
              <a:tabLst>
                <a:tab pos="282575" algn="l"/>
              </a:tabLst>
            </a:pPr>
            <a:r>
              <a:rPr sz="900" b="1" spc="-25" dirty="0">
                <a:latin typeface="Tahoma"/>
                <a:cs typeface="Tahoma"/>
              </a:rPr>
              <a:t>26	</a:t>
            </a:r>
            <a:r>
              <a:rPr sz="900" spc="-30" dirty="0">
                <a:latin typeface="Trebuchet MS"/>
                <a:cs typeface="Trebuchet MS"/>
              </a:rPr>
              <a:t>Yardi</a:t>
            </a:r>
            <a:r>
              <a:rPr sz="900" spc="-5" dirty="0">
                <a:latin typeface="Trebuchet MS"/>
                <a:cs typeface="Trebuchet MS"/>
              </a:rPr>
              <a:t> </a:t>
            </a:r>
            <a:r>
              <a:rPr sz="900" spc="5" dirty="0">
                <a:latin typeface="Trebuchet MS"/>
                <a:cs typeface="Trebuchet MS"/>
              </a:rPr>
              <a:t>School</a:t>
            </a:r>
            <a:r>
              <a:rPr sz="900" spc="-5" dirty="0">
                <a:latin typeface="Trebuchet MS"/>
                <a:cs typeface="Trebuchet MS"/>
              </a:rPr>
              <a:t> </a:t>
            </a:r>
            <a:r>
              <a:rPr sz="900" spc="-35" dirty="0">
                <a:latin typeface="Trebuchet MS"/>
                <a:cs typeface="Trebuchet MS"/>
              </a:rPr>
              <a:t>of</a:t>
            </a:r>
            <a:r>
              <a:rPr sz="900" dirty="0">
                <a:latin typeface="Trebuchet MS"/>
                <a:cs typeface="Trebuchet MS"/>
              </a:rPr>
              <a:t> </a:t>
            </a:r>
            <a:r>
              <a:rPr sz="900" spc="-25" dirty="0">
                <a:latin typeface="Trebuchet MS"/>
                <a:cs typeface="Trebuchet MS"/>
              </a:rPr>
              <a:t>Artificial</a:t>
            </a:r>
            <a:r>
              <a:rPr sz="900" spc="-5" dirty="0">
                <a:latin typeface="Trebuchet MS"/>
                <a:cs typeface="Trebuchet MS"/>
              </a:rPr>
              <a:t> </a:t>
            </a:r>
            <a:r>
              <a:rPr sz="900" spc="-15" dirty="0">
                <a:latin typeface="Trebuchet MS"/>
                <a:cs typeface="Trebuchet MS"/>
              </a:rPr>
              <a:t>Intelligence</a:t>
            </a:r>
            <a:endParaRPr sz="900">
              <a:latin typeface="Trebuchet MS"/>
              <a:cs typeface="Trebuchet MS"/>
            </a:endParaRPr>
          </a:p>
        </p:txBody>
      </p:sp>
      <p:sp>
        <p:nvSpPr>
          <p:cNvPr id="27" name="object 27"/>
          <p:cNvSpPr/>
          <p:nvPr/>
        </p:nvSpPr>
        <p:spPr>
          <a:xfrm>
            <a:off x="911699" y="9498600"/>
            <a:ext cx="0" cy="134620"/>
          </a:xfrm>
          <a:custGeom>
            <a:avLst/>
            <a:gdLst/>
            <a:ahLst/>
            <a:cxnLst/>
            <a:rect l="l" t="t" r="r" b="b"/>
            <a:pathLst>
              <a:path h="134620">
                <a:moveTo>
                  <a:pt x="0" y="0"/>
                </a:moveTo>
                <a:lnTo>
                  <a:pt x="0" y="134099"/>
                </a:lnTo>
              </a:path>
            </a:pathLst>
          </a:custGeom>
          <a:ln w="6350">
            <a:solidFill>
              <a:srgbClr val="000000"/>
            </a:solidFill>
          </a:ln>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2650" y="5952342"/>
            <a:ext cx="3769360" cy="2883535"/>
          </a:xfrm>
          <a:prstGeom prst="rect">
            <a:avLst/>
          </a:prstGeom>
        </p:spPr>
        <p:txBody>
          <a:bodyPr vert="horz" wrap="square" lIns="0" tIns="12700" rIns="0" bIns="0" rtlCol="0">
            <a:spAutoFit/>
          </a:bodyPr>
          <a:lstStyle/>
          <a:p>
            <a:pPr marL="12700" marR="5080" algn="just">
              <a:lnSpc>
                <a:spcPct val="108300"/>
              </a:lnSpc>
              <a:spcBef>
                <a:spcPts val="100"/>
              </a:spcBef>
            </a:pPr>
            <a:r>
              <a:rPr sz="1000" spc="-35" dirty="0">
                <a:latin typeface="Trebuchet MS"/>
                <a:cs typeface="Trebuchet MS"/>
              </a:rPr>
              <a:t>Yardi</a:t>
            </a:r>
            <a:r>
              <a:rPr sz="1000" spc="-30" dirty="0">
                <a:latin typeface="Trebuchet MS"/>
                <a:cs typeface="Trebuchet MS"/>
              </a:rPr>
              <a:t> </a:t>
            </a:r>
            <a:r>
              <a:rPr sz="1000" spc="50" dirty="0">
                <a:latin typeface="Trebuchet MS"/>
                <a:cs typeface="Trebuchet MS"/>
              </a:rPr>
              <a:t>ScAI </a:t>
            </a:r>
            <a:r>
              <a:rPr sz="1000" spc="-20" dirty="0">
                <a:latin typeface="Trebuchet MS"/>
                <a:cs typeface="Trebuchet MS"/>
              </a:rPr>
              <a:t>invites </a:t>
            </a:r>
            <a:r>
              <a:rPr sz="1000" spc="-10" dirty="0">
                <a:latin typeface="Trebuchet MS"/>
                <a:cs typeface="Trebuchet MS"/>
              </a:rPr>
              <a:t>postdocs </a:t>
            </a:r>
            <a:r>
              <a:rPr sz="1000" spc="-15" dirty="0">
                <a:latin typeface="Trebuchet MS"/>
                <a:cs typeface="Trebuchet MS"/>
              </a:rPr>
              <a:t>applications </a:t>
            </a:r>
            <a:r>
              <a:rPr sz="1000" dirty="0">
                <a:latin typeface="Trebuchet MS"/>
                <a:cs typeface="Trebuchet MS"/>
              </a:rPr>
              <a:t>in </a:t>
            </a:r>
            <a:r>
              <a:rPr sz="1000" spc="-20" dirty="0">
                <a:latin typeface="Trebuchet MS"/>
                <a:cs typeface="Trebuchet MS"/>
              </a:rPr>
              <a:t>all </a:t>
            </a:r>
            <a:r>
              <a:rPr sz="1000" spc="-25" dirty="0">
                <a:latin typeface="Trebuchet MS"/>
                <a:cs typeface="Trebuchet MS"/>
              </a:rPr>
              <a:t>areas </a:t>
            </a:r>
            <a:r>
              <a:rPr sz="1000" spc="-40" dirty="0">
                <a:latin typeface="Trebuchet MS"/>
                <a:cs typeface="Trebuchet MS"/>
              </a:rPr>
              <a:t>of</a:t>
            </a:r>
            <a:r>
              <a:rPr sz="1000" spc="-35" dirty="0">
                <a:latin typeface="Trebuchet MS"/>
                <a:cs typeface="Trebuchet MS"/>
              </a:rPr>
              <a:t> </a:t>
            </a:r>
            <a:r>
              <a:rPr sz="1000" spc="-30" dirty="0">
                <a:latin typeface="Trebuchet MS"/>
                <a:cs typeface="Trebuchet MS"/>
              </a:rPr>
              <a:t>artificial </a:t>
            </a:r>
            <a:r>
              <a:rPr sz="1000" spc="-25" dirty="0">
                <a:latin typeface="Trebuchet MS"/>
                <a:cs typeface="Trebuchet MS"/>
              </a:rPr>
              <a:t> intelligence,</a:t>
            </a:r>
            <a:r>
              <a:rPr sz="1000" spc="-20" dirty="0">
                <a:latin typeface="Trebuchet MS"/>
                <a:cs typeface="Trebuchet MS"/>
              </a:rPr>
              <a:t> </a:t>
            </a:r>
            <a:r>
              <a:rPr sz="1000" spc="-45" dirty="0">
                <a:latin typeface="Trebuchet MS"/>
                <a:cs typeface="Trebuchet MS"/>
              </a:rPr>
              <a:t>where</a:t>
            </a:r>
            <a:r>
              <a:rPr sz="1000" spc="-40" dirty="0">
                <a:latin typeface="Trebuchet MS"/>
                <a:cs typeface="Trebuchet MS"/>
              </a:rPr>
              <a:t> </a:t>
            </a:r>
            <a:r>
              <a:rPr sz="1000" spc="35" dirty="0">
                <a:latin typeface="Trebuchet MS"/>
                <a:cs typeface="Trebuchet MS"/>
              </a:rPr>
              <a:t>AI</a:t>
            </a:r>
            <a:r>
              <a:rPr sz="1000" spc="40" dirty="0">
                <a:latin typeface="Trebuchet MS"/>
                <a:cs typeface="Trebuchet MS"/>
              </a:rPr>
              <a:t> </a:t>
            </a:r>
            <a:r>
              <a:rPr sz="1000" spc="15" dirty="0">
                <a:latin typeface="Trebuchet MS"/>
                <a:cs typeface="Trebuchet MS"/>
              </a:rPr>
              <a:t>is</a:t>
            </a:r>
            <a:r>
              <a:rPr sz="1000" spc="20" dirty="0">
                <a:latin typeface="Trebuchet MS"/>
                <a:cs typeface="Trebuchet MS"/>
              </a:rPr>
              <a:t> </a:t>
            </a:r>
            <a:r>
              <a:rPr sz="1000" spc="-35" dirty="0">
                <a:latin typeface="Trebuchet MS"/>
                <a:cs typeface="Trebuchet MS"/>
              </a:rPr>
              <a:t>interpreted</a:t>
            </a:r>
            <a:r>
              <a:rPr sz="1000" spc="-30" dirty="0">
                <a:latin typeface="Trebuchet MS"/>
                <a:cs typeface="Trebuchet MS"/>
              </a:rPr>
              <a:t> broadly</a:t>
            </a:r>
            <a:r>
              <a:rPr sz="1000" spc="-25" dirty="0">
                <a:latin typeface="Trebuchet MS"/>
                <a:cs typeface="Trebuchet MS"/>
              </a:rPr>
              <a:t> </a:t>
            </a:r>
            <a:r>
              <a:rPr sz="1000" spc="-55" dirty="0">
                <a:latin typeface="Trebuchet MS"/>
                <a:cs typeface="Trebuchet MS"/>
              </a:rPr>
              <a:t>to</a:t>
            </a:r>
            <a:r>
              <a:rPr sz="1000" spc="-50" dirty="0">
                <a:latin typeface="Trebuchet MS"/>
                <a:cs typeface="Trebuchet MS"/>
              </a:rPr>
              <a:t> </a:t>
            </a:r>
            <a:r>
              <a:rPr sz="1000" spc="-10" dirty="0">
                <a:latin typeface="Trebuchet MS"/>
                <a:cs typeface="Trebuchet MS"/>
              </a:rPr>
              <a:t>include</a:t>
            </a:r>
            <a:r>
              <a:rPr sz="1000" spc="-5" dirty="0">
                <a:latin typeface="Trebuchet MS"/>
                <a:cs typeface="Trebuchet MS"/>
              </a:rPr>
              <a:t> </a:t>
            </a:r>
            <a:r>
              <a:rPr sz="1000" spc="-20" dirty="0">
                <a:latin typeface="Trebuchet MS"/>
                <a:cs typeface="Trebuchet MS"/>
              </a:rPr>
              <a:t>all</a:t>
            </a:r>
            <a:r>
              <a:rPr sz="1000" spc="-15" dirty="0">
                <a:latin typeface="Trebuchet MS"/>
                <a:cs typeface="Trebuchet MS"/>
              </a:rPr>
              <a:t> </a:t>
            </a:r>
            <a:r>
              <a:rPr sz="1000" spc="-40" dirty="0">
                <a:latin typeface="Trebuchet MS"/>
                <a:cs typeface="Trebuchet MS"/>
              </a:rPr>
              <a:t>of </a:t>
            </a:r>
            <a:r>
              <a:rPr sz="1000" spc="-35" dirty="0">
                <a:latin typeface="Trebuchet MS"/>
                <a:cs typeface="Trebuchet MS"/>
              </a:rPr>
              <a:t> </a:t>
            </a:r>
            <a:r>
              <a:rPr sz="1000" spc="-30" dirty="0">
                <a:latin typeface="Trebuchet MS"/>
                <a:cs typeface="Trebuchet MS"/>
              </a:rPr>
              <a:t>traditional </a:t>
            </a:r>
            <a:r>
              <a:rPr sz="1000" dirty="0">
                <a:latin typeface="Trebuchet MS"/>
                <a:cs typeface="Trebuchet MS"/>
              </a:rPr>
              <a:t>AI, </a:t>
            </a:r>
            <a:r>
              <a:rPr sz="1000" spc="-10" dirty="0">
                <a:latin typeface="Trebuchet MS"/>
                <a:cs typeface="Trebuchet MS"/>
              </a:rPr>
              <a:t>machine </a:t>
            </a:r>
            <a:r>
              <a:rPr sz="1000" spc="-20" dirty="0">
                <a:latin typeface="Trebuchet MS"/>
                <a:cs typeface="Trebuchet MS"/>
              </a:rPr>
              <a:t>learning </a:t>
            </a:r>
            <a:r>
              <a:rPr sz="1000" spc="-10" dirty="0">
                <a:latin typeface="Trebuchet MS"/>
                <a:cs typeface="Trebuchet MS"/>
              </a:rPr>
              <a:t>and </a:t>
            </a:r>
            <a:r>
              <a:rPr sz="1000" spc="-30" dirty="0">
                <a:latin typeface="Trebuchet MS"/>
                <a:cs typeface="Trebuchet MS"/>
              </a:rPr>
              <a:t>data </a:t>
            </a:r>
            <a:r>
              <a:rPr sz="1000" spc="-15" dirty="0">
                <a:latin typeface="Trebuchet MS"/>
                <a:cs typeface="Trebuchet MS"/>
              </a:rPr>
              <a:t>science. </a:t>
            </a:r>
            <a:r>
              <a:rPr sz="1000" dirty="0">
                <a:latin typeface="Trebuchet MS"/>
                <a:cs typeface="Trebuchet MS"/>
              </a:rPr>
              <a:t>Subareas </a:t>
            </a:r>
            <a:r>
              <a:rPr sz="1000" spc="-10" dirty="0">
                <a:latin typeface="Trebuchet MS"/>
                <a:cs typeface="Trebuchet MS"/>
              </a:rPr>
              <a:t>include </a:t>
            </a:r>
            <a:r>
              <a:rPr sz="1000" spc="-290" dirty="0">
                <a:latin typeface="Trebuchet MS"/>
                <a:cs typeface="Trebuchet MS"/>
              </a:rPr>
              <a:t> </a:t>
            </a:r>
            <a:r>
              <a:rPr sz="1000" spc="-35" dirty="0">
                <a:latin typeface="Trebuchet MS"/>
                <a:cs typeface="Trebuchet MS"/>
              </a:rPr>
              <a:t>the</a:t>
            </a:r>
            <a:r>
              <a:rPr sz="1000" dirty="0">
                <a:latin typeface="Trebuchet MS"/>
                <a:cs typeface="Trebuchet MS"/>
              </a:rPr>
              <a:t> </a:t>
            </a:r>
            <a:r>
              <a:rPr sz="1000" spc="-25" dirty="0">
                <a:latin typeface="Trebuchet MS"/>
                <a:cs typeface="Trebuchet MS"/>
              </a:rPr>
              <a:t>research</a:t>
            </a:r>
            <a:r>
              <a:rPr sz="1000" dirty="0">
                <a:latin typeface="Trebuchet MS"/>
                <a:cs typeface="Trebuchet MS"/>
              </a:rPr>
              <a:t> </a:t>
            </a:r>
            <a:r>
              <a:rPr sz="1000" spc="-20" dirty="0">
                <a:latin typeface="Trebuchet MS"/>
                <a:cs typeface="Trebuchet MS"/>
              </a:rPr>
              <a:t>themes</a:t>
            </a:r>
            <a:r>
              <a:rPr sz="1000" dirty="0">
                <a:latin typeface="Trebuchet MS"/>
                <a:cs typeface="Trebuchet MS"/>
              </a:rPr>
              <a:t> </a:t>
            </a:r>
            <a:r>
              <a:rPr sz="1000" spc="5" dirty="0">
                <a:latin typeface="Trebuchet MS"/>
                <a:cs typeface="Trebuchet MS"/>
              </a:rPr>
              <a:t>discussed</a:t>
            </a:r>
            <a:r>
              <a:rPr sz="1000" dirty="0">
                <a:latin typeface="Trebuchet MS"/>
                <a:cs typeface="Trebuchet MS"/>
              </a:rPr>
              <a:t> </a:t>
            </a:r>
            <a:r>
              <a:rPr sz="1000" spc="-35" dirty="0">
                <a:latin typeface="Trebuchet MS"/>
                <a:cs typeface="Trebuchet MS"/>
              </a:rPr>
              <a:t>previously.</a:t>
            </a:r>
            <a:endParaRPr sz="1000">
              <a:latin typeface="Trebuchet MS"/>
              <a:cs typeface="Trebuchet MS"/>
            </a:endParaRPr>
          </a:p>
          <a:p>
            <a:pPr marL="12700" marR="5080" algn="just">
              <a:lnSpc>
                <a:spcPct val="108300"/>
              </a:lnSpc>
              <a:spcBef>
                <a:spcPts val="565"/>
              </a:spcBef>
            </a:pPr>
            <a:r>
              <a:rPr sz="1000" spc="-35" dirty="0">
                <a:latin typeface="Trebuchet MS"/>
                <a:cs typeface="Trebuchet MS"/>
              </a:rPr>
              <a:t>Yardi </a:t>
            </a:r>
            <a:r>
              <a:rPr sz="1000" spc="50" dirty="0">
                <a:latin typeface="Trebuchet MS"/>
                <a:cs typeface="Trebuchet MS"/>
              </a:rPr>
              <a:t>ScAI </a:t>
            </a:r>
            <a:r>
              <a:rPr sz="1000" spc="-25" dirty="0">
                <a:latin typeface="Trebuchet MS"/>
                <a:cs typeface="Trebuchet MS"/>
              </a:rPr>
              <a:t>strongly </a:t>
            </a:r>
            <a:r>
              <a:rPr sz="1000" spc="-15" dirty="0">
                <a:latin typeface="Trebuchet MS"/>
                <a:cs typeface="Trebuchet MS"/>
              </a:rPr>
              <a:t>encourages </a:t>
            </a:r>
            <a:r>
              <a:rPr sz="1000" spc="-10" dirty="0">
                <a:latin typeface="Trebuchet MS"/>
                <a:cs typeface="Trebuchet MS"/>
              </a:rPr>
              <a:t>applicants </a:t>
            </a:r>
            <a:r>
              <a:rPr sz="1000" spc="-35" dirty="0">
                <a:latin typeface="Trebuchet MS"/>
                <a:cs typeface="Trebuchet MS"/>
              </a:rPr>
              <a:t>with </a:t>
            </a:r>
            <a:r>
              <a:rPr sz="1000" spc="-25" dirty="0">
                <a:latin typeface="Trebuchet MS"/>
                <a:cs typeface="Trebuchet MS"/>
              </a:rPr>
              <a:t>demonstrated </a:t>
            </a:r>
            <a:r>
              <a:rPr sz="1000" spc="-30" dirty="0">
                <a:latin typeface="Trebuchet MS"/>
                <a:cs typeface="Trebuchet MS"/>
              </a:rPr>
              <a:t>track- </a:t>
            </a:r>
            <a:r>
              <a:rPr sz="1000" spc="-290" dirty="0">
                <a:latin typeface="Trebuchet MS"/>
                <a:cs typeface="Trebuchet MS"/>
              </a:rPr>
              <a:t> </a:t>
            </a:r>
            <a:r>
              <a:rPr sz="1000" spc="-35" dirty="0">
                <a:latin typeface="Trebuchet MS"/>
                <a:cs typeface="Trebuchet MS"/>
              </a:rPr>
              <a:t>record </a:t>
            </a:r>
            <a:r>
              <a:rPr sz="1000" spc="-40" dirty="0">
                <a:latin typeface="Trebuchet MS"/>
                <a:cs typeface="Trebuchet MS"/>
              </a:rPr>
              <a:t>of </a:t>
            </a:r>
            <a:r>
              <a:rPr sz="1000" spc="-25" dirty="0">
                <a:latin typeface="Trebuchet MS"/>
                <a:cs typeface="Trebuchet MS"/>
              </a:rPr>
              <a:t>working </a:t>
            </a:r>
            <a:r>
              <a:rPr sz="1000" spc="-45" dirty="0">
                <a:latin typeface="Trebuchet MS"/>
                <a:cs typeface="Trebuchet MS"/>
              </a:rPr>
              <a:t>at </a:t>
            </a:r>
            <a:r>
              <a:rPr sz="1000" spc="-35" dirty="0">
                <a:latin typeface="Trebuchet MS"/>
                <a:cs typeface="Trebuchet MS"/>
              </a:rPr>
              <a:t>the </a:t>
            </a:r>
            <a:r>
              <a:rPr sz="1000" spc="-25" dirty="0">
                <a:latin typeface="Trebuchet MS"/>
                <a:cs typeface="Trebuchet MS"/>
              </a:rPr>
              <a:t>intersection </a:t>
            </a:r>
            <a:r>
              <a:rPr sz="1000" spc="-40" dirty="0">
                <a:latin typeface="Trebuchet MS"/>
                <a:cs typeface="Trebuchet MS"/>
              </a:rPr>
              <a:t>of </a:t>
            </a:r>
            <a:r>
              <a:rPr sz="1000" spc="-10" dirty="0">
                <a:latin typeface="Trebuchet MS"/>
                <a:cs typeface="Trebuchet MS"/>
              </a:rPr>
              <a:t>an </a:t>
            </a:r>
            <a:r>
              <a:rPr sz="1000" spc="-20" dirty="0">
                <a:latin typeface="Trebuchet MS"/>
                <a:cs typeface="Trebuchet MS"/>
              </a:rPr>
              <a:t>application </a:t>
            </a:r>
            <a:r>
              <a:rPr sz="1000" spc="-40" dirty="0">
                <a:latin typeface="Trebuchet MS"/>
                <a:cs typeface="Trebuchet MS"/>
              </a:rPr>
              <a:t>area </a:t>
            </a:r>
            <a:r>
              <a:rPr sz="1000" spc="-10" dirty="0">
                <a:latin typeface="Trebuchet MS"/>
                <a:cs typeface="Trebuchet MS"/>
              </a:rPr>
              <a:t>and </a:t>
            </a:r>
            <a:r>
              <a:rPr sz="1000" spc="-35" dirty="0">
                <a:latin typeface="Trebuchet MS"/>
                <a:cs typeface="Trebuchet MS"/>
              </a:rPr>
              <a:t>the </a:t>
            </a:r>
            <a:r>
              <a:rPr sz="1000" spc="-30" dirty="0">
                <a:latin typeface="Trebuchet MS"/>
                <a:cs typeface="Trebuchet MS"/>
              </a:rPr>
              <a:t> </a:t>
            </a:r>
            <a:r>
              <a:rPr sz="1000" spc="35" dirty="0">
                <a:latin typeface="Trebuchet MS"/>
                <a:cs typeface="Trebuchet MS"/>
              </a:rPr>
              <a:t>AI</a:t>
            </a:r>
            <a:r>
              <a:rPr sz="1000" spc="-5" dirty="0">
                <a:latin typeface="Trebuchet MS"/>
                <a:cs typeface="Trebuchet MS"/>
              </a:rPr>
              <a:t> </a:t>
            </a:r>
            <a:r>
              <a:rPr sz="1000" spc="-30" dirty="0">
                <a:latin typeface="Trebuchet MS"/>
                <a:cs typeface="Trebuchet MS"/>
              </a:rPr>
              <a:t>fields.</a:t>
            </a:r>
            <a:endParaRPr sz="1000">
              <a:latin typeface="Trebuchet MS"/>
              <a:cs typeface="Trebuchet MS"/>
            </a:endParaRPr>
          </a:p>
          <a:p>
            <a:pPr marL="12700" marR="5080" algn="just">
              <a:lnSpc>
                <a:spcPct val="108300"/>
              </a:lnSpc>
              <a:spcBef>
                <a:spcPts val="570"/>
              </a:spcBef>
            </a:pPr>
            <a:r>
              <a:rPr sz="1000" spc="-35" dirty="0">
                <a:latin typeface="Trebuchet MS"/>
                <a:cs typeface="Trebuchet MS"/>
              </a:rPr>
              <a:t>Yardi</a:t>
            </a:r>
            <a:r>
              <a:rPr sz="1000" spc="-30" dirty="0">
                <a:latin typeface="Trebuchet MS"/>
                <a:cs typeface="Trebuchet MS"/>
              </a:rPr>
              <a:t> </a:t>
            </a:r>
            <a:r>
              <a:rPr sz="1000" spc="50" dirty="0">
                <a:latin typeface="Trebuchet MS"/>
                <a:cs typeface="Trebuchet MS"/>
              </a:rPr>
              <a:t>ScAI </a:t>
            </a:r>
            <a:r>
              <a:rPr sz="1000" spc="-30" dirty="0">
                <a:latin typeface="Trebuchet MS"/>
                <a:cs typeface="Trebuchet MS"/>
              </a:rPr>
              <a:t>post-doctoral</a:t>
            </a:r>
            <a:r>
              <a:rPr sz="1000" spc="-25" dirty="0">
                <a:latin typeface="Trebuchet MS"/>
                <a:cs typeface="Trebuchet MS"/>
              </a:rPr>
              <a:t> </a:t>
            </a:r>
            <a:r>
              <a:rPr sz="1000" spc="-30" dirty="0">
                <a:latin typeface="Trebuchet MS"/>
                <a:cs typeface="Trebuchet MS"/>
              </a:rPr>
              <a:t>fellows</a:t>
            </a:r>
            <a:r>
              <a:rPr sz="1000" spc="-25" dirty="0">
                <a:latin typeface="Trebuchet MS"/>
                <a:cs typeface="Trebuchet MS"/>
              </a:rPr>
              <a:t> may</a:t>
            </a:r>
            <a:r>
              <a:rPr sz="1000" spc="-20" dirty="0">
                <a:latin typeface="Trebuchet MS"/>
                <a:cs typeface="Trebuchet MS"/>
              </a:rPr>
              <a:t> </a:t>
            </a:r>
            <a:r>
              <a:rPr sz="1000" spc="-30" dirty="0">
                <a:latin typeface="Trebuchet MS"/>
                <a:cs typeface="Trebuchet MS"/>
              </a:rPr>
              <a:t>have</a:t>
            </a:r>
            <a:r>
              <a:rPr sz="1000" spc="-25" dirty="0">
                <a:latin typeface="Trebuchet MS"/>
                <a:cs typeface="Trebuchet MS"/>
              </a:rPr>
              <a:t> </a:t>
            </a:r>
            <a:r>
              <a:rPr sz="1000" spc="-20" dirty="0">
                <a:latin typeface="Trebuchet MS"/>
                <a:cs typeface="Trebuchet MS"/>
              </a:rPr>
              <a:t>done</a:t>
            </a:r>
            <a:r>
              <a:rPr sz="1000" spc="-15" dirty="0">
                <a:latin typeface="Trebuchet MS"/>
                <a:cs typeface="Trebuchet MS"/>
              </a:rPr>
              <a:t> </a:t>
            </a:r>
            <a:r>
              <a:rPr sz="1000" spc="-30" dirty="0">
                <a:latin typeface="Trebuchet MS"/>
                <a:cs typeface="Trebuchet MS"/>
              </a:rPr>
              <a:t>a</a:t>
            </a:r>
            <a:r>
              <a:rPr sz="1000" spc="-25" dirty="0">
                <a:latin typeface="Trebuchet MS"/>
                <a:cs typeface="Trebuchet MS"/>
              </a:rPr>
              <a:t> </a:t>
            </a:r>
            <a:r>
              <a:rPr sz="1000" spc="35" dirty="0">
                <a:latin typeface="Trebuchet MS"/>
                <a:cs typeface="Trebuchet MS"/>
              </a:rPr>
              <a:t>PhD </a:t>
            </a:r>
            <a:r>
              <a:rPr sz="1000" dirty="0">
                <a:latin typeface="Trebuchet MS"/>
                <a:cs typeface="Trebuchet MS"/>
              </a:rPr>
              <a:t>in</a:t>
            </a:r>
            <a:r>
              <a:rPr sz="1000" spc="5" dirty="0">
                <a:latin typeface="Trebuchet MS"/>
                <a:cs typeface="Trebuchet MS"/>
              </a:rPr>
              <a:t> </a:t>
            </a:r>
            <a:r>
              <a:rPr sz="1000" spc="-25" dirty="0">
                <a:latin typeface="Trebuchet MS"/>
                <a:cs typeface="Trebuchet MS"/>
              </a:rPr>
              <a:t>any </a:t>
            </a:r>
            <a:r>
              <a:rPr sz="1000" spc="-20" dirty="0">
                <a:latin typeface="Trebuchet MS"/>
                <a:cs typeface="Trebuchet MS"/>
              </a:rPr>
              <a:t> </a:t>
            </a:r>
            <a:r>
              <a:rPr sz="1000" spc="-40" dirty="0">
                <a:latin typeface="Trebuchet MS"/>
                <a:cs typeface="Trebuchet MS"/>
              </a:rPr>
              <a:t>relevant area </a:t>
            </a:r>
            <a:r>
              <a:rPr sz="1000" spc="15" dirty="0">
                <a:latin typeface="Trebuchet MS"/>
                <a:cs typeface="Trebuchet MS"/>
              </a:rPr>
              <a:t>such </a:t>
            </a:r>
            <a:r>
              <a:rPr sz="1000" spc="5" dirty="0">
                <a:latin typeface="Trebuchet MS"/>
                <a:cs typeface="Trebuchet MS"/>
              </a:rPr>
              <a:t>as </a:t>
            </a:r>
            <a:r>
              <a:rPr sz="1000" spc="-25" dirty="0">
                <a:latin typeface="Trebuchet MS"/>
                <a:cs typeface="Trebuchet MS"/>
              </a:rPr>
              <a:t>computer </a:t>
            </a:r>
            <a:r>
              <a:rPr sz="1000" spc="-15" dirty="0">
                <a:latin typeface="Trebuchet MS"/>
                <a:cs typeface="Trebuchet MS"/>
              </a:rPr>
              <a:t>science, </a:t>
            </a:r>
            <a:r>
              <a:rPr sz="1000" spc="-30" dirty="0">
                <a:latin typeface="Trebuchet MS"/>
                <a:cs typeface="Trebuchet MS"/>
              </a:rPr>
              <a:t>electrical </a:t>
            </a:r>
            <a:r>
              <a:rPr sz="1000" spc="-20" dirty="0">
                <a:latin typeface="Trebuchet MS"/>
                <a:cs typeface="Trebuchet MS"/>
              </a:rPr>
              <a:t>engineering </a:t>
            </a:r>
            <a:r>
              <a:rPr sz="1000" spc="-50" dirty="0">
                <a:latin typeface="Trebuchet MS"/>
                <a:cs typeface="Trebuchet MS"/>
              </a:rPr>
              <a:t>or </a:t>
            </a:r>
            <a:r>
              <a:rPr sz="1000" spc="-45" dirty="0">
                <a:latin typeface="Trebuchet MS"/>
                <a:cs typeface="Trebuchet MS"/>
              </a:rPr>
              <a:t> </a:t>
            </a:r>
            <a:r>
              <a:rPr sz="1000" spc="-20" dirty="0">
                <a:latin typeface="Trebuchet MS"/>
                <a:cs typeface="Trebuchet MS"/>
              </a:rPr>
              <a:t>mathematics, </a:t>
            </a:r>
            <a:r>
              <a:rPr sz="1000" spc="-50" dirty="0">
                <a:latin typeface="Trebuchet MS"/>
                <a:cs typeface="Trebuchet MS"/>
              </a:rPr>
              <a:t>or </a:t>
            </a:r>
            <a:r>
              <a:rPr sz="1000" spc="-10" dirty="0">
                <a:latin typeface="Trebuchet MS"/>
                <a:cs typeface="Trebuchet MS"/>
              </a:rPr>
              <a:t>also </a:t>
            </a:r>
            <a:r>
              <a:rPr sz="1000" spc="-25" dirty="0">
                <a:latin typeface="Trebuchet MS"/>
                <a:cs typeface="Trebuchet MS"/>
              </a:rPr>
              <a:t>any </a:t>
            </a:r>
            <a:r>
              <a:rPr sz="1000" spc="-20" dirty="0">
                <a:latin typeface="Trebuchet MS"/>
                <a:cs typeface="Trebuchet MS"/>
              </a:rPr>
              <a:t>application </a:t>
            </a:r>
            <a:r>
              <a:rPr sz="1000" spc="-40" dirty="0">
                <a:latin typeface="Trebuchet MS"/>
                <a:cs typeface="Trebuchet MS"/>
              </a:rPr>
              <a:t>area </a:t>
            </a:r>
            <a:r>
              <a:rPr sz="1000" spc="15" dirty="0">
                <a:latin typeface="Trebuchet MS"/>
                <a:cs typeface="Trebuchet MS"/>
              </a:rPr>
              <a:t>such </a:t>
            </a:r>
            <a:r>
              <a:rPr sz="1000" spc="5" dirty="0">
                <a:latin typeface="Trebuchet MS"/>
                <a:cs typeface="Trebuchet MS"/>
              </a:rPr>
              <a:t>as </a:t>
            </a:r>
            <a:r>
              <a:rPr sz="1000" spc="-15" dirty="0">
                <a:latin typeface="Trebuchet MS"/>
                <a:cs typeface="Trebuchet MS"/>
              </a:rPr>
              <a:t>civil </a:t>
            </a:r>
            <a:r>
              <a:rPr sz="1000" spc="-25" dirty="0">
                <a:latin typeface="Trebuchet MS"/>
                <a:cs typeface="Trebuchet MS"/>
              </a:rPr>
              <a:t>engineering, </a:t>
            </a:r>
            <a:r>
              <a:rPr sz="1000" spc="-290" dirty="0">
                <a:latin typeface="Trebuchet MS"/>
                <a:cs typeface="Trebuchet MS"/>
              </a:rPr>
              <a:t> </a:t>
            </a:r>
            <a:r>
              <a:rPr sz="1000" spc="-30" dirty="0">
                <a:latin typeface="Trebuchet MS"/>
                <a:cs typeface="Trebuchet MS"/>
              </a:rPr>
              <a:t>electrical</a:t>
            </a:r>
            <a:r>
              <a:rPr sz="1000" spc="-25" dirty="0">
                <a:latin typeface="Trebuchet MS"/>
                <a:cs typeface="Trebuchet MS"/>
              </a:rPr>
              <a:t> engineering,</a:t>
            </a:r>
            <a:r>
              <a:rPr sz="1000" spc="-20" dirty="0">
                <a:latin typeface="Trebuchet MS"/>
                <a:cs typeface="Trebuchet MS"/>
              </a:rPr>
              <a:t> </a:t>
            </a:r>
            <a:r>
              <a:rPr sz="1000" spc="-10" dirty="0">
                <a:latin typeface="Trebuchet MS"/>
                <a:cs typeface="Trebuchet MS"/>
              </a:rPr>
              <a:t>mechanical</a:t>
            </a:r>
            <a:r>
              <a:rPr sz="1000" spc="-5" dirty="0">
                <a:latin typeface="Trebuchet MS"/>
                <a:cs typeface="Trebuchet MS"/>
              </a:rPr>
              <a:t> </a:t>
            </a:r>
            <a:r>
              <a:rPr sz="1000" spc="-25" dirty="0">
                <a:latin typeface="Trebuchet MS"/>
                <a:cs typeface="Trebuchet MS"/>
              </a:rPr>
              <a:t>engineering,</a:t>
            </a:r>
            <a:r>
              <a:rPr sz="1000" spc="-20" dirty="0">
                <a:latin typeface="Trebuchet MS"/>
                <a:cs typeface="Trebuchet MS"/>
              </a:rPr>
              <a:t> management</a:t>
            </a:r>
            <a:r>
              <a:rPr sz="1000" spc="-15" dirty="0">
                <a:latin typeface="Trebuchet MS"/>
                <a:cs typeface="Trebuchet MS"/>
              </a:rPr>
              <a:t> </a:t>
            </a:r>
            <a:r>
              <a:rPr sz="1000" spc="-50" dirty="0">
                <a:latin typeface="Trebuchet MS"/>
                <a:cs typeface="Trebuchet MS"/>
              </a:rPr>
              <a:t>or </a:t>
            </a:r>
            <a:r>
              <a:rPr sz="1000" spc="-45" dirty="0">
                <a:latin typeface="Trebuchet MS"/>
                <a:cs typeface="Trebuchet MS"/>
              </a:rPr>
              <a:t> </a:t>
            </a:r>
            <a:r>
              <a:rPr sz="1000" spc="-20" dirty="0">
                <a:latin typeface="Trebuchet MS"/>
                <a:cs typeface="Trebuchet MS"/>
              </a:rPr>
              <a:t>medicine. </a:t>
            </a:r>
            <a:r>
              <a:rPr sz="1000" spc="-25" dirty="0">
                <a:latin typeface="Trebuchet MS"/>
                <a:cs typeface="Trebuchet MS"/>
              </a:rPr>
              <a:t>Irrespective </a:t>
            </a:r>
            <a:r>
              <a:rPr sz="1000" spc="-40" dirty="0">
                <a:latin typeface="Trebuchet MS"/>
                <a:cs typeface="Trebuchet MS"/>
              </a:rPr>
              <a:t>of </a:t>
            </a:r>
            <a:r>
              <a:rPr sz="1000" spc="-35" dirty="0">
                <a:latin typeface="Trebuchet MS"/>
                <a:cs typeface="Trebuchet MS"/>
              </a:rPr>
              <a:t>the </a:t>
            </a:r>
            <a:r>
              <a:rPr sz="1000" spc="-15" dirty="0">
                <a:latin typeface="Trebuchet MS"/>
                <a:cs typeface="Trebuchet MS"/>
              </a:rPr>
              <a:t>specific </a:t>
            </a:r>
            <a:r>
              <a:rPr sz="1000" spc="-40" dirty="0">
                <a:latin typeface="Trebuchet MS"/>
                <a:cs typeface="Trebuchet MS"/>
              </a:rPr>
              <a:t>area of </a:t>
            </a:r>
            <a:r>
              <a:rPr sz="1000" spc="10" dirty="0">
                <a:latin typeface="Trebuchet MS"/>
                <a:cs typeface="Trebuchet MS"/>
              </a:rPr>
              <a:t>PhD, </a:t>
            </a:r>
            <a:r>
              <a:rPr sz="1000" spc="-35" dirty="0">
                <a:latin typeface="Trebuchet MS"/>
                <a:cs typeface="Trebuchet MS"/>
              </a:rPr>
              <a:t>the </a:t>
            </a:r>
            <a:r>
              <a:rPr sz="1000" spc="-20" dirty="0">
                <a:latin typeface="Trebuchet MS"/>
                <a:cs typeface="Trebuchet MS"/>
              </a:rPr>
              <a:t>candidate </a:t>
            </a:r>
            <a:r>
              <a:rPr sz="1000" spc="-15" dirty="0">
                <a:latin typeface="Trebuchet MS"/>
                <a:cs typeface="Trebuchet MS"/>
              </a:rPr>
              <a:t> </a:t>
            </a:r>
            <a:r>
              <a:rPr sz="1000" spc="-5" dirty="0">
                <a:latin typeface="Trebuchet MS"/>
                <a:cs typeface="Trebuchet MS"/>
              </a:rPr>
              <a:t>must </a:t>
            </a:r>
            <a:r>
              <a:rPr sz="1000" spc="-30" dirty="0">
                <a:latin typeface="Trebuchet MS"/>
                <a:cs typeface="Trebuchet MS"/>
              </a:rPr>
              <a:t>have </a:t>
            </a:r>
            <a:r>
              <a:rPr sz="1000" spc="-35" dirty="0">
                <a:latin typeface="Trebuchet MS"/>
                <a:cs typeface="Trebuchet MS"/>
              </a:rPr>
              <a:t>performed </a:t>
            </a:r>
            <a:r>
              <a:rPr sz="1000" dirty="0">
                <a:latin typeface="Trebuchet MS"/>
                <a:cs typeface="Trebuchet MS"/>
              </a:rPr>
              <a:t>high </a:t>
            </a:r>
            <a:r>
              <a:rPr sz="1000" spc="-25" dirty="0">
                <a:latin typeface="Trebuchet MS"/>
                <a:cs typeface="Trebuchet MS"/>
              </a:rPr>
              <a:t>quality research </a:t>
            </a:r>
            <a:r>
              <a:rPr sz="1000" dirty="0">
                <a:latin typeface="Trebuchet MS"/>
                <a:cs typeface="Trebuchet MS"/>
              </a:rPr>
              <a:t>in </a:t>
            </a:r>
            <a:r>
              <a:rPr sz="1000" spc="-35" dirty="0">
                <a:latin typeface="Trebuchet MS"/>
                <a:cs typeface="Trebuchet MS"/>
              </a:rPr>
              <a:t>their </a:t>
            </a:r>
            <a:r>
              <a:rPr sz="1000" spc="-45" dirty="0">
                <a:latin typeface="Trebuchet MS"/>
                <a:cs typeface="Trebuchet MS"/>
              </a:rPr>
              <a:t>area, </a:t>
            </a:r>
            <a:r>
              <a:rPr sz="1000" spc="-10" dirty="0">
                <a:latin typeface="Trebuchet MS"/>
                <a:cs typeface="Trebuchet MS"/>
              </a:rPr>
              <a:t>and </a:t>
            </a:r>
            <a:r>
              <a:rPr sz="1000" spc="-5" dirty="0">
                <a:latin typeface="Trebuchet MS"/>
                <a:cs typeface="Trebuchet MS"/>
              </a:rPr>
              <a:t>must </a:t>
            </a:r>
            <a:r>
              <a:rPr sz="1000" dirty="0">
                <a:latin typeface="Trebuchet MS"/>
                <a:cs typeface="Trebuchet MS"/>
              </a:rPr>
              <a:t> </a:t>
            </a:r>
            <a:r>
              <a:rPr sz="1000" spc="-30" dirty="0">
                <a:latin typeface="Trebuchet MS"/>
                <a:cs typeface="Trebuchet MS"/>
              </a:rPr>
              <a:t>have</a:t>
            </a:r>
            <a:r>
              <a:rPr sz="1000" spc="-5" dirty="0">
                <a:latin typeface="Trebuchet MS"/>
                <a:cs typeface="Trebuchet MS"/>
              </a:rPr>
              <a:t> </a:t>
            </a:r>
            <a:r>
              <a:rPr sz="1000" spc="-25" dirty="0">
                <a:latin typeface="Trebuchet MS"/>
                <a:cs typeface="Trebuchet MS"/>
              </a:rPr>
              <a:t>decent</a:t>
            </a:r>
            <a:r>
              <a:rPr sz="1000" dirty="0">
                <a:latin typeface="Trebuchet MS"/>
                <a:cs typeface="Trebuchet MS"/>
              </a:rPr>
              <a:t> </a:t>
            </a:r>
            <a:r>
              <a:rPr sz="1000" spc="-25" dirty="0">
                <a:latin typeface="Trebuchet MS"/>
                <a:cs typeface="Trebuchet MS"/>
              </a:rPr>
              <a:t>exposure</a:t>
            </a:r>
            <a:r>
              <a:rPr sz="1000" dirty="0">
                <a:latin typeface="Trebuchet MS"/>
                <a:cs typeface="Trebuchet MS"/>
              </a:rPr>
              <a:t> </a:t>
            </a:r>
            <a:r>
              <a:rPr sz="1000" spc="-55" dirty="0">
                <a:latin typeface="Trebuchet MS"/>
                <a:cs typeface="Trebuchet MS"/>
              </a:rPr>
              <a:t>to</a:t>
            </a:r>
            <a:r>
              <a:rPr sz="1000" dirty="0">
                <a:latin typeface="Trebuchet MS"/>
                <a:cs typeface="Trebuchet MS"/>
              </a:rPr>
              <a:t> </a:t>
            </a:r>
            <a:r>
              <a:rPr sz="1000" spc="35" dirty="0">
                <a:latin typeface="Trebuchet MS"/>
                <a:cs typeface="Trebuchet MS"/>
              </a:rPr>
              <a:t>AI</a:t>
            </a:r>
            <a:r>
              <a:rPr sz="1000" dirty="0">
                <a:latin typeface="Trebuchet MS"/>
                <a:cs typeface="Trebuchet MS"/>
              </a:rPr>
              <a:t> </a:t>
            </a:r>
            <a:r>
              <a:rPr sz="1000" spc="-15" dirty="0">
                <a:latin typeface="Trebuchet MS"/>
                <a:cs typeface="Trebuchet MS"/>
              </a:rPr>
              <a:t>techniques.</a:t>
            </a:r>
            <a:endParaRPr sz="1000">
              <a:latin typeface="Trebuchet MS"/>
              <a:cs typeface="Trebuchet MS"/>
            </a:endParaRPr>
          </a:p>
          <a:p>
            <a:pPr marL="12700" marR="5080" algn="just">
              <a:lnSpc>
                <a:spcPct val="108300"/>
              </a:lnSpc>
              <a:spcBef>
                <a:spcPts val="565"/>
              </a:spcBef>
            </a:pPr>
            <a:r>
              <a:rPr sz="1000" spc="-25" dirty="0">
                <a:latin typeface="Trebuchet MS"/>
                <a:cs typeface="Trebuchet MS"/>
              </a:rPr>
              <a:t>For</a:t>
            </a:r>
            <a:r>
              <a:rPr sz="1000" spc="-20" dirty="0">
                <a:latin typeface="Trebuchet MS"/>
                <a:cs typeface="Trebuchet MS"/>
              </a:rPr>
              <a:t> </a:t>
            </a:r>
            <a:r>
              <a:rPr sz="1000" spc="-35" dirty="0">
                <a:latin typeface="Trebuchet MS"/>
                <a:cs typeface="Trebuchet MS"/>
              </a:rPr>
              <a:t>more</a:t>
            </a:r>
            <a:r>
              <a:rPr sz="1000" spc="-30" dirty="0">
                <a:latin typeface="Trebuchet MS"/>
                <a:cs typeface="Trebuchet MS"/>
              </a:rPr>
              <a:t> </a:t>
            </a:r>
            <a:r>
              <a:rPr sz="1000" spc="-20" dirty="0">
                <a:latin typeface="Trebuchet MS"/>
                <a:cs typeface="Trebuchet MS"/>
              </a:rPr>
              <a:t>details</a:t>
            </a:r>
            <a:r>
              <a:rPr sz="1000" spc="-15" dirty="0">
                <a:latin typeface="Trebuchet MS"/>
                <a:cs typeface="Trebuchet MS"/>
              </a:rPr>
              <a:t> </a:t>
            </a:r>
            <a:r>
              <a:rPr sz="1000" spc="-10" dirty="0">
                <a:latin typeface="Trebuchet MS"/>
                <a:cs typeface="Trebuchet MS"/>
              </a:rPr>
              <a:t>and</a:t>
            </a:r>
            <a:r>
              <a:rPr sz="1000" spc="-5" dirty="0">
                <a:latin typeface="Trebuchet MS"/>
                <a:cs typeface="Trebuchet MS"/>
              </a:rPr>
              <a:t> </a:t>
            </a:r>
            <a:r>
              <a:rPr sz="1000" spc="-20" dirty="0">
                <a:latin typeface="Trebuchet MS"/>
                <a:cs typeface="Trebuchet MS"/>
              </a:rPr>
              <a:t>joining</a:t>
            </a:r>
            <a:r>
              <a:rPr sz="1000" spc="-15" dirty="0">
                <a:latin typeface="Trebuchet MS"/>
                <a:cs typeface="Trebuchet MS"/>
              </a:rPr>
              <a:t> </a:t>
            </a:r>
            <a:r>
              <a:rPr sz="1000" spc="-10" dirty="0">
                <a:latin typeface="Trebuchet MS"/>
                <a:cs typeface="Trebuchet MS"/>
              </a:rPr>
              <a:t>process</a:t>
            </a:r>
            <a:r>
              <a:rPr sz="1000" spc="-5" dirty="0">
                <a:latin typeface="Trebuchet MS"/>
                <a:cs typeface="Trebuchet MS"/>
              </a:rPr>
              <a:t> </a:t>
            </a:r>
            <a:r>
              <a:rPr sz="1000" spc="-25" dirty="0">
                <a:latin typeface="Trebuchet MS"/>
                <a:cs typeface="Trebuchet MS"/>
              </a:rPr>
              <a:t>visit: </a:t>
            </a:r>
            <a:r>
              <a:rPr sz="1000" spc="-20" dirty="0">
                <a:latin typeface="Trebuchet MS"/>
                <a:cs typeface="Trebuchet MS"/>
              </a:rPr>
              <a:t> </a:t>
            </a:r>
            <a:r>
              <a:rPr sz="1000" spc="-45" dirty="0">
                <a:latin typeface="Trebuchet MS"/>
                <a:cs typeface="Trebuchet MS"/>
              </a:rPr>
              <a:t>https://scai.iitd.ac.in/join/postdocs</a:t>
            </a:r>
            <a:endParaRPr sz="1000">
              <a:latin typeface="Trebuchet MS"/>
              <a:cs typeface="Trebuchet MS"/>
            </a:endParaRPr>
          </a:p>
        </p:txBody>
      </p:sp>
      <p:sp>
        <p:nvSpPr>
          <p:cNvPr id="3" name="object 3"/>
          <p:cNvSpPr txBox="1"/>
          <p:nvPr/>
        </p:nvSpPr>
        <p:spPr>
          <a:xfrm>
            <a:off x="4724994" y="5952342"/>
            <a:ext cx="2335530" cy="2150745"/>
          </a:xfrm>
          <a:prstGeom prst="rect">
            <a:avLst/>
          </a:prstGeom>
        </p:spPr>
        <p:txBody>
          <a:bodyPr vert="horz" wrap="square" lIns="0" tIns="12700" rIns="0" bIns="0" rtlCol="0">
            <a:spAutoFit/>
          </a:bodyPr>
          <a:lstStyle/>
          <a:p>
            <a:pPr marL="12700" marR="5080" algn="just">
              <a:lnSpc>
                <a:spcPct val="108300"/>
              </a:lnSpc>
              <a:spcBef>
                <a:spcPts val="100"/>
              </a:spcBef>
            </a:pPr>
            <a:r>
              <a:rPr sz="1000" spc="-35" dirty="0">
                <a:latin typeface="Trebuchet MS"/>
                <a:cs typeface="Trebuchet MS"/>
              </a:rPr>
              <a:t>Yardi</a:t>
            </a:r>
            <a:r>
              <a:rPr sz="1000" spc="-15" dirty="0">
                <a:latin typeface="Trebuchet MS"/>
                <a:cs typeface="Trebuchet MS"/>
              </a:rPr>
              <a:t> </a:t>
            </a:r>
            <a:r>
              <a:rPr sz="1000" spc="50" dirty="0">
                <a:latin typeface="Trebuchet MS"/>
                <a:cs typeface="Trebuchet MS"/>
              </a:rPr>
              <a:t>ScAI</a:t>
            </a:r>
            <a:r>
              <a:rPr sz="1000" spc="-15" dirty="0">
                <a:latin typeface="Trebuchet MS"/>
                <a:cs typeface="Trebuchet MS"/>
              </a:rPr>
              <a:t> </a:t>
            </a:r>
            <a:r>
              <a:rPr sz="1000" spc="-25" dirty="0">
                <a:latin typeface="Trebuchet MS"/>
                <a:cs typeface="Trebuchet MS"/>
              </a:rPr>
              <a:t>strongly</a:t>
            </a:r>
            <a:r>
              <a:rPr sz="1000" spc="-10" dirty="0">
                <a:latin typeface="Trebuchet MS"/>
                <a:cs typeface="Trebuchet MS"/>
              </a:rPr>
              <a:t> </a:t>
            </a:r>
            <a:r>
              <a:rPr sz="1000" spc="-15" dirty="0">
                <a:latin typeface="Trebuchet MS"/>
                <a:cs typeface="Trebuchet MS"/>
              </a:rPr>
              <a:t>encourages </a:t>
            </a:r>
            <a:r>
              <a:rPr sz="1000" spc="-10" dirty="0">
                <a:latin typeface="Trebuchet MS"/>
                <a:cs typeface="Trebuchet MS"/>
              </a:rPr>
              <a:t>applicants </a:t>
            </a:r>
            <a:r>
              <a:rPr sz="1000" spc="-290" dirty="0">
                <a:latin typeface="Trebuchet MS"/>
                <a:cs typeface="Trebuchet MS"/>
              </a:rPr>
              <a:t> </a:t>
            </a:r>
            <a:r>
              <a:rPr sz="1000" spc="-35" dirty="0">
                <a:latin typeface="Trebuchet MS"/>
                <a:cs typeface="Trebuchet MS"/>
              </a:rPr>
              <a:t>with</a:t>
            </a:r>
            <a:r>
              <a:rPr sz="1000" spc="-50" dirty="0">
                <a:latin typeface="Trebuchet MS"/>
                <a:cs typeface="Trebuchet MS"/>
              </a:rPr>
              <a:t> </a:t>
            </a:r>
            <a:r>
              <a:rPr sz="1000" spc="-25" dirty="0">
                <a:latin typeface="Trebuchet MS"/>
                <a:cs typeface="Trebuchet MS"/>
              </a:rPr>
              <a:t>demonstrated</a:t>
            </a:r>
            <a:r>
              <a:rPr sz="1000" spc="-50" dirty="0">
                <a:latin typeface="Trebuchet MS"/>
                <a:cs typeface="Trebuchet MS"/>
              </a:rPr>
              <a:t> </a:t>
            </a:r>
            <a:r>
              <a:rPr sz="1000" spc="-35" dirty="0">
                <a:latin typeface="Trebuchet MS"/>
                <a:cs typeface="Trebuchet MS"/>
              </a:rPr>
              <a:t>track-record</a:t>
            </a:r>
            <a:r>
              <a:rPr sz="1000" spc="-50" dirty="0">
                <a:latin typeface="Trebuchet MS"/>
                <a:cs typeface="Trebuchet MS"/>
              </a:rPr>
              <a:t> </a:t>
            </a:r>
            <a:r>
              <a:rPr sz="1000" spc="-40" dirty="0">
                <a:latin typeface="Trebuchet MS"/>
                <a:cs typeface="Trebuchet MS"/>
              </a:rPr>
              <a:t>of</a:t>
            </a:r>
            <a:r>
              <a:rPr sz="1000" spc="-50" dirty="0">
                <a:latin typeface="Trebuchet MS"/>
                <a:cs typeface="Trebuchet MS"/>
              </a:rPr>
              <a:t> </a:t>
            </a:r>
            <a:r>
              <a:rPr sz="1000" spc="-25" dirty="0">
                <a:latin typeface="Trebuchet MS"/>
                <a:cs typeface="Trebuchet MS"/>
              </a:rPr>
              <a:t>working  </a:t>
            </a:r>
            <a:r>
              <a:rPr sz="1000" spc="-45" dirty="0">
                <a:latin typeface="Trebuchet MS"/>
                <a:cs typeface="Trebuchet MS"/>
              </a:rPr>
              <a:t>at </a:t>
            </a:r>
            <a:r>
              <a:rPr sz="1000" spc="-35" dirty="0">
                <a:latin typeface="Trebuchet MS"/>
                <a:cs typeface="Trebuchet MS"/>
              </a:rPr>
              <a:t>the </a:t>
            </a:r>
            <a:r>
              <a:rPr sz="1000" spc="-25" dirty="0">
                <a:latin typeface="Trebuchet MS"/>
                <a:cs typeface="Trebuchet MS"/>
              </a:rPr>
              <a:t>intersection </a:t>
            </a:r>
            <a:r>
              <a:rPr sz="1000" spc="-40" dirty="0">
                <a:latin typeface="Trebuchet MS"/>
                <a:cs typeface="Trebuchet MS"/>
              </a:rPr>
              <a:t>of </a:t>
            </a:r>
            <a:r>
              <a:rPr sz="1000" spc="-10" dirty="0">
                <a:latin typeface="Trebuchet MS"/>
                <a:cs typeface="Trebuchet MS"/>
              </a:rPr>
              <a:t>an </a:t>
            </a:r>
            <a:r>
              <a:rPr sz="1000" spc="-20" dirty="0">
                <a:latin typeface="Trebuchet MS"/>
                <a:cs typeface="Trebuchet MS"/>
              </a:rPr>
              <a:t>application </a:t>
            </a:r>
            <a:r>
              <a:rPr sz="1000" spc="-40" dirty="0">
                <a:latin typeface="Trebuchet MS"/>
                <a:cs typeface="Trebuchet MS"/>
              </a:rPr>
              <a:t>area </a:t>
            </a:r>
            <a:r>
              <a:rPr sz="1000" spc="-35" dirty="0">
                <a:latin typeface="Trebuchet MS"/>
                <a:cs typeface="Trebuchet MS"/>
              </a:rPr>
              <a:t> </a:t>
            </a:r>
            <a:r>
              <a:rPr sz="1000" spc="-10" dirty="0">
                <a:latin typeface="Trebuchet MS"/>
                <a:cs typeface="Trebuchet MS"/>
              </a:rPr>
              <a:t>and</a:t>
            </a:r>
            <a:r>
              <a:rPr sz="1000" spc="-5" dirty="0">
                <a:latin typeface="Trebuchet MS"/>
                <a:cs typeface="Trebuchet MS"/>
              </a:rPr>
              <a:t> </a:t>
            </a:r>
            <a:r>
              <a:rPr sz="1000" spc="-35" dirty="0">
                <a:latin typeface="Trebuchet MS"/>
                <a:cs typeface="Trebuchet MS"/>
              </a:rPr>
              <a:t>the</a:t>
            </a:r>
            <a:r>
              <a:rPr sz="1000" dirty="0">
                <a:latin typeface="Trebuchet MS"/>
                <a:cs typeface="Trebuchet MS"/>
              </a:rPr>
              <a:t> </a:t>
            </a:r>
            <a:r>
              <a:rPr sz="1000" spc="35" dirty="0">
                <a:latin typeface="Trebuchet MS"/>
                <a:cs typeface="Trebuchet MS"/>
              </a:rPr>
              <a:t>AI</a:t>
            </a:r>
            <a:r>
              <a:rPr sz="1000" dirty="0">
                <a:latin typeface="Trebuchet MS"/>
                <a:cs typeface="Trebuchet MS"/>
              </a:rPr>
              <a:t> </a:t>
            </a:r>
            <a:r>
              <a:rPr sz="1000" spc="-30" dirty="0">
                <a:latin typeface="Trebuchet MS"/>
                <a:cs typeface="Trebuchet MS"/>
              </a:rPr>
              <a:t>fields.</a:t>
            </a:r>
            <a:endParaRPr sz="1000">
              <a:latin typeface="Trebuchet MS"/>
              <a:cs typeface="Trebuchet MS"/>
            </a:endParaRPr>
          </a:p>
          <a:p>
            <a:pPr marL="12700" marR="5080" algn="just">
              <a:lnSpc>
                <a:spcPct val="108300"/>
              </a:lnSpc>
              <a:spcBef>
                <a:spcPts val="565"/>
              </a:spcBef>
            </a:pPr>
            <a:r>
              <a:rPr sz="1000" spc="5" dirty="0">
                <a:latin typeface="Trebuchet MS"/>
                <a:cs typeface="Trebuchet MS"/>
              </a:rPr>
              <a:t>If </a:t>
            </a:r>
            <a:r>
              <a:rPr sz="1000" spc="-30" dirty="0">
                <a:latin typeface="Trebuchet MS"/>
                <a:cs typeface="Trebuchet MS"/>
              </a:rPr>
              <a:t>you </a:t>
            </a:r>
            <a:r>
              <a:rPr sz="1000" spc="-45" dirty="0">
                <a:latin typeface="Trebuchet MS"/>
                <a:cs typeface="Trebuchet MS"/>
              </a:rPr>
              <a:t>are </a:t>
            </a:r>
            <a:r>
              <a:rPr sz="1000" spc="-30" dirty="0">
                <a:latin typeface="Trebuchet MS"/>
                <a:cs typeface="Trebuchet MS"/>
              </a:rPr>
              <a:t>interested </a:t>
            </a:r>
            <a:r>
              <a:rPr sz="1000" dirty="0">
                <a:latin typeface="Trebuchet MS"/>
                <a:cs typeface="Trebuchet MS"/>
              </a:rPr>
              <a:t>in </a:t>
            </a:r>
            <a:r>
              <a:rPr sz="1000" spc="-15" dirty="0">
                <a:latin typeface="Trebuchet MS"/>
                <a:cs typeface="Trebuchet MS"/>
              </a:rPr>
              <a:t>applying </a:t>
            </a:r>
            <a:r>
              <a:rPr sz="1000" spc="-55" dirty="0">
                <a:latin typeface="Trebuchet MS"/>
                <a:cs typeface="Trebuchet MS"/>
              </a:rPr>
              <a:t>to </a:t>
            </a:r>
            <a:r>
              <a:rPr sz="1000" spc="-35" dirty="0">
                <a:latin typeface="Trebuchet MS"/>
                <a:cs typeface="Trebuchet MS"/>
              </a:rPr>
              <a:t>Yardi </a:t>
            </a:r>
            <a:r>
              <a:rPr sz="1000" spc="-30" dirty="0">
                <a:latin typeface="Trebuchet MS"/>
                <a:cs typeface="Trebuchet MS"/>
              </a:rPr>
              <a:t> </a:t>
            </a:r>
            <a:r>
              <a:rPr sz="1000" spc="50" dirty="0">
                <a:latin typeface="Trebuchet MS"/>
                <a:cs typeface="Trebuchet MS"/>
              </a:rPr>
              <a:t>ScAI </a:t>
            </a:r>
            <a:r>
              <a:rPr sz="1000" spc="-20" dirty="0">
                <a:latin typeface="Trebuchet MS"/>
                <a:cs typeface="Trebuchet MS"/>
              </a:rPr>
              <a:t>but</a:t>
            </a:r>
            <a:r>
              <a:rPr sz="1000" spc="-15" dirty="0">
                <a:latin typeface="Trebuchet MS"/>
                <a:cs typeface="Trebuchet MS"/>
              </a:rPr>
              <a:t> </a:t>
            </a:r>
            <a:r>
              <a:rPr sz="1000" spc="-30" dirty="0">
                <a:latin typeface="Trebuchet MS"/>
                <a:cs typeface="Trebuchet MS"/>
              </a:rPr>
              <a:t>have</a:t>
            </a:r>
            <a:r>
              <a:rPr sz="1000" spc="-25" dirty="0">
                <a:latin typeface="Trebuchet MS"/>
                <a:cs typeface="Trebuchet MS"/>
              </a:rPr>
              <a:t> </a:t>
            </a:r>
            <a:r>
              <a:rPr sz="1000" spc="-15" dirty="0">
                <a:latin typeface="Trebuchet MS"/>
                <a:cs typeface="Trebuchet MS"/>
              </a:rPr>
              <a:t>specific </a:t>
            </a:r>
            <a:r>
              <a:rPr sz="1000" spc="-10" dirty="0">
                <a:latin typeface="Trebuchet MS"/>
                <a:cs typeface="Trebuchet MS"/>
              </a:rPr>
              <a:t>questions </a:t>
            </a:r>
            <a:r>
              <a:rPr sz="1000" spc="-25" dirty="0">
                <a:latin typeface="Trebuchet MS"/>
                <a:cs typeface="Trebuchet MS"/>
              </a:rPr>
              <a:t>about </a:t>
            </a:r>
            <a:r>
              <a:rPr sz="1000" spc="-20" dirty="0">
                <a:latin typeface="Trebuchet MS"/>
                <a:cs typeface="Trebuchet MS"/>
              </a:rPr>
              <a:t> </a:t>
            </a:r>
            <a:r>
              <a:rPr sz="1000" spc="-30" dirty="0">
                <a:latin typeface="Trebuchet MS"/>
                <a:cs typeface="Trebuchet MS"/>
              </a:rPr>
              <a:t>life</a:t>
            </a:r>
            <a:r>
              <a:rPr sz="1000" spc="-25" dirty="0">
                <a:latin typeface="Trebuchet MS"/>
                <a:cs typeface="Trebuchet MS"/>
              </a:rPr>
              <a:t> </a:t>
            </a:r>
            <a:r>
              <a:rPr sz="1000" spc="-45" dirty="0">
                <a:latin typeface="Trebuchet MS"/>
                <a:cs typeface="Trebuchet MS"/>
              </a:rPr>
              <a:t>at</a:t>
            </a:r>
            <a:r>
              <a:rPr sz="1000" spc="-40" dirty="0">
                <a:latin typeface="Trebuchet MS"/>
                <a:cs typeface="Trebuchet MS"/>
              </a:rPr>
              <a:t> </a:t>
            </a:r>
            <a:r>
              <a:rPr sz="1000" spc="15" dirty="0">
                <a:latin typeface="Trebuchet MS"/>
                <a:cs typeface="Trebuchet MS"/>
              </a:rPr>
              <a:t>IITD, </a:t>
            </a:r>
            <a:r>
              <a:rPr sz="1000" spc="-35" dirty="0">
                <a:latin typeface="Trebuchet MS"/>
                <a:cs typeface="Trebuchet MS"/>
              </a:rPr>
              <a:t>work-life</a:t>
            </a:r>
            <a:r>
              <a:rPr sz="1000" spc="-30" dirty="0">
                <a:latin typeface="Trebuchet MS"/>
                <a:cs typeface="Trebuchet MS"/>
              </a:rPr>
              <a:t> </a:t>
            </a:r>
            <a:r>
              <a:rPr sz="1000" spc="-15" dirty="0">
                <a:latin typeface="Trebuchet MS"/>
                <a:cs typeface="Trebuchet MS"/>
              </a:rPr>
              <a:t>balance </a:t>
            </a:r>
            <a:r>
              <a:rPr sz="1000" dirty="0">
                <a:latin typeface="Trebuchet MS"/>
                <a:cs typeface="Trebuchet MS"/>
              </a:rPr>
              <a:t>in </a:t>
            </a:r>
            <a:r>
              <a:rPr sz="1000" spc="-10" dirty="0">
                <a:latin typeface="Trebuchet MS"/>
                <a:cs typeface="Trebuchet MS"/>
              </a:rPr>
              <a:t>India, </a:t>
            </a:r>
            <a:r>
              <a:rPr sz="1000" spc="-5" dirty="0">
                <a:latin typeface="Trebuchet MS"/>
                <a:cs typeface="Trebuchet MS"/>
              </a:rPr>
              <a:t> </a:t>
            </a:r>
            <a:r>
              <a:rPr sz="1000" spc="-20" dirty="0">
                <a:latin typeface="Trebuchet MS"/>
                <a:cs typeface="Trebuchet MS"/>
              </a:rPr>
              <a:t>opportunities </a:t>
            </a:r>
            <a:r>
              <a:rPr sz="1000" spc="-45" dirty="0">
                <a:latin typeface="Trebuchet MS"/>
                <a:cs typeface="Trebuchet MS"/>
              </a:rPr>
              <a:t>for </a:t>
            </a:r>
            <a:r>
              <a:rPr sz="1000" spc="-30" dirty="0">
                <a:latin typeface="Trebuchet MS"/>
                <a:cs typeface="Trebuchet MS"/>
              </a:rPr>
              <a:t>growth/success </a:t>
            </a:r>
            <a:r>
              <a:rPr sz="1000" spc="-45" dirty="0">
                <a:latin typeface="Trebuchet MS"/>
                <a:cs typeface="Trebuchet MS"/>
              </a:rPr>
              <a:t>at </a:t>
            </a:r>
            <a:r>
              <a:rPr sz="1000" spc="-35" dirty="0">
                <a:latin typeface="Trebuchet MS"/>
                <a:cs typeface="Trebuchet MS"/>
              </a:rPr>
              <a:t>Yardi </a:t>
            </a:r>
            <a:r>
              <a:rPr sz="1000" spc="-30" dirty="0">
                <a:latin typeface="Trebuchet MS"/>
                <a:cs typeface="Trebuchet MS"/>
              </a:rPr>
              <a:t> </a:t>
            </a:r>
            <a:r>
              <a:rPr sz="1000" spc="25" dirty="0">
                <a:latin typeface="Trebuchet MS"/>
                <a:cs typeface="Trebuchet MS"/>
              </a:rPr>
              <a:t>ScAI, </a:t>
            </a:r>
            <a:r>
              <a:rPr sz="1000" spc="-20" dirty="0">
                <a:latin typeface="Trebuchet MS"/>
                <a:cs typeface="Trebuchet MS"/>
              </a:rPr>
              <a:t>please </a:t>
            </a:r>
            <a:r>
              <a:rPr sz="1000" spc="-40" dirty="0">
                <a:latin typeface="Trebuchet MS"/>
                <a:cs typeface="Trebuchet MS"/>
              </a:rPr>
              <a:t>feel</a:t>
            </a:r>
            <a:r>
              <a:rPr sz="1000" spc="-35" dirty="0">
                <a:latin typeface="Trebuchet MS"/>
                <a:cs typeface="Trebuchet MS"/>
              </a:rPr>
              <a:t> </a:t>
            </a:r>
            <a:r>
              <a:rPr sz="1000" spc="-50" dirty="0">
                <a:latin typeface="Trebuchet MS"/>
                <a:cs typeface="Trebuchet MS"/>
              </a:rPr>
              <a:t>free</a:t>
            </a:r>
            <a:r>
              <a:rPr sz="1000" spc="-45" dirty="0">
                <a:latin typeface="Trebuchet MS"/>
                <a:cs typeface="Trebuchet MS"/>
              </a:rPr>
              <a:t> </a:t>
            </a:r>
            <a:r>
              <a:rPr sz="1000" spc="-55" dirty="0">
                <a:latin typeface="Trebuchet MS"/>
                <a:cs typeface="Trebuchet MS"/>
              </a:rPr>
              <a:t>to</a:t>
            </a:r>
            <a:r>
              <a:rPr sz="1000" spc="-50" dirty="0">
                <a:latin typeface="Trebuchet MS"/>
                <a:cs typeface="Trebuchet MS"/>
              </a:rPr>
              <a:t> </a:t>
            </a:r>
            <a:r>
              <a:rPr sz="1000" spc="-25" dirty="0">
                <a:latin typeface="Trebuchet MS"/>
                <a:cs typeface="Trebuchet MS"/>
              </a:rPr>
              <a:t>reach</a:t>
            </a:r>
            <a:r>
              <a:rPr sz="1000" spc="-20" dirty="0">
                <a:latin typeface="Trebuchet MS"/>
                <a:cs typeface="Trebuchet MS"/>
              </a:rPr>
              <a:t> </a:t>
            </a:r>
            <a:r>
              <a:rPr sz="1000" spc="-35" dirty="0">
                <a:latin typeface="Trebuchet MS"/>
                <a:cs typeface="Trebuchet MS"/>
              </a:rPr>
              <a:t>out</a:t>
            </a:r>
            <a:r>
              <a:rPr sz="1000" spc="-30" dirty="0">
                <a:latin typeface="Trebuchet MS"/>
                <a:cs typeface="Trebuchet MS"/>
              </a:rPr>
              <a:t> </a:t>
            </a:r>
            <a:r>
              <a:rPr sz="1000" spc="-35" dirty="0">
                <a:latin typeface="Trebuchet MS"/>
                <a:cs typeface="Trebuchet MS"/>
              </a:rPr>
              <a:t>the </a:t>
            </a:r>
            <a:r>
              <a:rPr sz="1000" spc="-30" dirty="0">
                <a:latin typeface="Trebuchet MS"/>
                <a:cs typeface="Trebuchet MS"/>
              </a:rPr>
              <a:t> </a:t>
            </a:r>
            <a:r>
              <a:rPr sz="1000" spc="-20" dirty="0">
                <a:latin typeface="Trebuchet MS"/>
                <a:cs typeface="Trebuchet MS"/>
              </a:rPr>
              <a:t>head</a:t>
            </a:r>
            <a:r>
              <a:rPr sz="1000" dirty="0">
                <a:latin typeface="Trebuchet MS"/>
                <a:cs typeface="Trebuchet MS"/>
              </a:rPr>
              <a:t> </a:t>
            </a:r>
            <a:r>
              <a:rPr sz="1000" spc="-40" dirty="0">
                <a:latin typeface="Trebuchet MS"/>
                <a:cs typeface="Trebuchet MS"/>
              </a:rPr>
              <a:t>of</a:t>
            </a:r>
            <a:r>
              <a:rPr sz="1000" dirty="0">
                <a:latin typeface="Trebuchet MS"/>
                <a:cs typeface="Trebuchet MS"/>
              </a:rPr>
              <a:t> </a:t>
            </a:r>
            <a:r>
              <a:rPr sz="1000" spc="50" dirty="0">
                <a:latin typeface="Trebuchet MS"/>
                <a:cs typeface="Trebuchet MS"/>
              </a:rPr>
              <a:t>ScAI</a:t>
            </a:r>
            <a:r>
              <a:rPr sz="1000" dirty="0">
                <a:latin typeface="Trebuchet MS"/>
                <a:cs typeface="Trebuchet MS"/>
              </a:rPr>
              <a:t> </a:t>
            </a:r>
            <a:r>
              <a:rPr sz="1000" spc="-45" dirty="0">
                <a:latin typeface="Trebuchet MS"/>
                <a:cs typeface="Trebuchet MS"/>
              </a:rPr>
              <a:t>at</a:t>
            </a:r>
            <a:r>
              <a:rPr sz="1000" dirty="0">
                <a:latin typeface="Trebuchet MS"/>
                <a:cs typeface="Trebuchet MS"/>
              </a:rPr>
              <a:t> </a:t>
            </a:r>
            <a:r>
              <a:rPr sz="1000" spc="-15" dirty="0">
                <a:latin typeface="Trebuchet MS"/>
                <a:cs typeface="Trebuchet MS"/>
                <a:hlinkClick r:id="rId2"/>
              </a:rPr>
              <a:t>hodscai@admin.iitd.ac.in</a:t>
            </a:r>
            <a:endParaRPr sz="1000">
              <a:latin typeface="Trebuchet MS"/>
              <a:cs typeface="Trebuchet MS"/>
            </a:endParaRPr>
          </a:p>
          <a:p>
            <a:pPr marL="12700" marR="5080" algn="just">
              <a:lnSpc>
                <a:spcPct val="108300"/>
              </a:lnSpc>
              <a:spcBef>
                <a:spcPts val="570"/>
              </a:spcBef>
            </a:pPr>
            <a:r>
              <a:rPr sz="1000" spc="-25" dirty="0">
                <a:latin typeface="Trebuchet MS"/>
                <a:cs typeface="Trebuchet MS"/>
              </a:rPr>
              <a:t>For </a:t>
            </a:r>
            <a:r>
              <a:rPr sz="1000" spc="-35" dirty="0">
                <a:latin typeface="Trebuchet MS"/>
                <a:cs typeface="Trebuchet MS"/>
              </a:rPr>
              <a:t>more </a:t>
            </a:r>
            <a:r>
              <a:rPr sz="1000" spc="-20" dirty="0">
                <a:latin typeface="Trebuchet MS"/>
                <a:cs typeface="Trebuchet MS"/>
              </a:rPr>
              <a:t>details </a:t>
            </a:r>
            <a:r>
              <a:rPr sz="1000" spc="-10" dirty="0">
                <a:latin typeface="Trebuchet MS"/>
                <a:cs typeface="Trebuchet MS"/>
              </a:rPr>
              <a:t>and </a:t>
            </a:r>
            <a:r>
              <a:rPr sz="1000" spc="-20" dirty="0">
                <a:latin typeface="Trebuchet MS"/>
                <a:cs typeface="Trebuchet MS"/>
              </a:rPr>
              <a:t>joining </a:t>
            </a:r>
            <a:r>
              <a:rPr sz="1000" spc="-10" dirty="0">
                <a:latin typeface="Trebuchet MS"/>
                <a:cs typeface="Trebuchet MS"/>
              </a:rPr>
              <a:t>process </a:t>
            </a:r>
            <a:r>
              <a:rPr sz="1000" spc="-25" dirty="0">
                <a:latin typeface="Trebuchet MS"/>
                <a:cs typeface="Trebuchet MS"/>
              </a:rPr>
              <a:t>visit: </a:t>
            </a:r>
            <a:r>
              <a:rPr sz="1000" spc="-290" dirty="0">
                <a:latin typeface="Trebuchet MS"/>
                <a:cs typeface="Trebuchet MS"/>
              </a:rPr>
              <a:t> </a:t>
            </a:r>
            <a:r>
              <a:rPr sz="1000" spc="-50" dirty="0">
                <a:latin typeface="Trebuchet MS"/>
                <a:cs typeface="Trebuchet MS"/>
              </a:rPr>
              <a:t>https://scai.iitd.ac.in/join/faculty</a:t>
            </a:r>
            <a:endParaRPr sz="1000">
              <a:latin typeface="Trebuchet MS"/>
              <a:cs typeface="Trebuchet MS"/>
            </a:endParaRPr>
          </a:p>
        </p:txBody>
      </p:sp>
      <p:sp>
        <p:nvSpPr>
          <p:cNvPr id="4" name="object 4"/>
          <p:cNvSpPr txBox="1"/>
          <p:nvPr/>
        </p:nvSpPr>
        <p:spPr>
          <a:xfrm>
            <a:off x="702325" y="5644050"/>
            <a:ext cx="1030605" cy="269240"/>
          </a:xfrm>
          <a:prstGeom prst="rect">
            <a:avLst/>
          </a:prstGeom>
        </p:spPr>
        <p:txBody>
          <a:bodyPr vert="horz" wrap="square" lIns="0" tIns="12700" rIns="0" bIns="0" rtlCol="0">
            <a:spAutoFit/>
          </a:bodyPr>
          <a:lstStyle/>
          <a:p>
            <a:pPr marL="12700">
              <a:lnSpc>
                <a:spcPct val="100000"/>
              </a:lnSpc>
              <a:spcBef>
                <a:spcPts val="100"/>
              </a:spcBef>
            </a:pPr>
            <a:r>
              <a:rPr sz="1600" b="1" spc="-25" dirty="0">
                <a:latin typeface="Verdana"/>
                <a:cs typeface="Verdana"/>
              </a:rPr>
              <a:t>P</a:t>
            </a:r>
            <a:r>
              <a:rPr sz="1600" b="1" spc="-50" dirty="0">
                <a:latin typeface="Verdana"/>
                <a:cs typeface="Verdana"/>
              </a:rPr>
              <a:t>ostDocs</a:t>
            </a:r>
            <a:endParaRPr sz="1600">
              <a:latin typeface="Verdana"/>
              <a:cs typeface="Verdana"/>
            </a:endParaRPr>
          </a:p>
        </p:txBody>
      </p:sp>
      <p:sp>
        <p:nvSpPr>
          <p:cNvPr id="5" name="object 5"/>
          <p:cNvSpPr txBox="1"/>
          <p:nvPr/>
        </p:nvSpPr>
        <p:spPr>
          <a:xfrm>
            <a:off x="4698253" y="5652178"/>
            <a:ext cx="815975" cy="269240"/>
          </a:xfrm>
          <a:prstGeom prst="rect">
            <a:avLst/>
          </a:prstGeom>
        </p:spPr>
        <p:txBody>
          <a:bodyPr vert="horz" wrap="square" lIns="0" tIns="12700" rIns="0" bIns="0" rtlCol="0">
            <a:spAutoFit/>
          </a:bodyPr>
          <a:lstStyle/>
          <a:p>
            <a:pPr marL="12700">
              <a:lnSpc>
                <a:spcPct val="100000"/>
              </a:lnSpc>
              <a:spcBef>
                <a:spcPts val="100"/>
              </a:spcBef>
            </a:pPr>
            <a:r>
              <a:rPr sz="1600" b="1" spc="-45" dirty="0">
                <a:latin typeface="Verdana"/>
                <a:cs typeface="Verdana"/>
              </a:rPr>
              <a:t>F</a:t>
            </a:r>
            <a:r>
              <a:rPr sz="1600" b="1" spc="-80" dirty="0">
                <a:latin typeface="Verdana"/>
                <a:cs typeface="Verdana"/>
              </a:rPr>
              <a:t>a</a:t>
            </a:r>
            <a:r>
              <a:rPr sz="1600" b="1" spc="-45" dirty="0">
                <a:latin typeface="Verdana"/>
                <a:cs typeface="Verdana"/>
              </a:rPr>
              <a:t>cu</a:t>
            </a:r>
            <a:r>
              <a:rPr sz="1600" b="1" spc="35" dirty="0">
                <a:latin typeface="Verdana"/>
                <a:cs typeface="Verdana"/>
              </a:rPr>
              <a:t>l</a:t>
            </a:r>
            <a:r>
              <a:rPr sz="1600" b="1" spc="-55" dirty="0">
                <a:latin typeface="Verdana"/>
                <a:cs typeface="Verdana"/>
              </a:rPr>
              <a:t>t</a:t>
            </a:r>
            <a:r>
              <a:rPr sz="1600" b="1" spc="-85" dirty="0">
                <a:latin typeface="Verdana"/>
                <a:cs typeface="Verdana"/>
              </a:rPr>
              <a:t>y</a:t>
            </a:r>
            <a:endParaRPr sz="1600">
              <a:latin typeface="Verdana"/>
              <a:cs typeface="Verdana"/>
            </a:endParaRPr>
          </a:p>
        </p:txBody>
      </p:sp>
      <p:sp>
        <p:nvSpPr>
          <p:cNvPr id="6" name="object 6"/>
          <p:cNvSpPr txBox="1"/>
          <p:nvPr/>
        </p:nvSpPr>
        <p:spPr>
          <a:xfrm>
            <a:off x="702325" y="5049070"/>
            <a:ext cx="1710055" cy="558800"/>
          </a:xfrm>
          <a:prstGeom prst="rect">
            <a:avLst/>
          </a:prstGeom>
        </p:spPr>
        <p:txBody>
          <a:bodyPr vert="horz" wrap="square" lIns="0" tIns="12700" rIns="0" bIns="0" rtlCol="0">
            <a:spAutoFit/>
          </a:bodyPr>
          <a:lstStyle/>
          <a:p>
            <a:pPr marL="12700">
              <a:lnSpc>
                <a:spcPct val="100000"/>
              </a:lnSpc>
              <a:spcBef>
                <a:spcPts val="100"/>
              </a:spcBef>
            </a:pPr>
            <a:r>
              <a:rPr sz="3500" b="1" spc="-95" dirty="0">
                <a:latin typeface="Verdana"/>
                <a:cs typeface="Verdana"/>
              </a:rPr>
              <a:t>Join</a:t>
            </a:r>
            <a:r>
              <a:rPr sz="3500" b="1" spc="-210" dirty="0">
                <a:latin typeface="Verdana"/>
                <a:cs typeface="Verdana"/>
              </a:rPr>
              <a:t> </a:t>
            </a:r>
            <a:r>
              <a:rPr sz="3500" b="1" spc="-155" dirty="0">
                <a:latin typeface="Verdana"/>
                <a:cs typeface="Verdana"/>
              </a:rPr>
              <a:t>Us</a:t>
            </a:r>
            <a:endParaRPr sz="3500">
              <a:latin typeface="Verdana"/>
              <a:cs typeface="Verdana"/>
            </a:endParaRPr>
          </a:p>
        </p:txBody>
      </p:sp>
      <p:sp>
        <p:nvSpPr>
          <p:cNvPr id="7" name="object 7"/>
          <p:cNvSpPr/>
          <p:nvPr/>
        </p:nvSpPr>
        <p:spPr>
          <a:xfrm>
            <a:off x="719999" y="5620754"/>
            <a:ext cx="6332855" cy="0"/>
          </a:xfrm>
          <a:custGeom>
            <a:avLst/>
            <a:gdLst/>
            <a:ahLst/>
            <a:cxnLst/>
            <a:rect l="l" t="t" r="r" b="b"/>
            <a:pathLst>
              <a:path w="6332855">
                <a:moveTo>
                  <a:pt x="0" y="0"/>
                </a:moveTo>
                <a:lnTo>
                  <a:pt x="6332397" y="0"/>
                </a:lnTo>
              </a:path>
            </a:pathLst>
          </a:custGeom>
          <a:ln w="6350">
            <a:solidFill>
              <a:srgbClr val="000000"/>
            </a:solidFill>
          </a:ln>
        </p:spPr>
        <p:txBody>
          <a:bodyPr wrap="square" lIns="0" tIns="0" rIns="0" bIns="0" rtlCol="0"/>
          <a:lstStyle/>
          <a:p>
            <a:endParaRPr/>
          </a:p>
        </p:txBody>
      </p:sp>
      <p:grpSp>
        <p:nvGrpSpPr>
          <p:cNvPr id="8" name="object 8"/>
          <p:cNvGrpSpPr/>
          <p:nvPr/>
        </p:nvGrpSpPr>
        <p:grpSpPr>
          <a:xfrm>
            <a:off x="715025" y="5760007"/>
            <a:ext cx="6332855" cy="3578860"/>
            <a:chOff x="715025" y="5760007"/>
            <a:chExt cx="6332855" cy="3578860"/>
          </a:xfrm>
        </p:grpSpPr>
        <p:sp>
          <p:nvSpPr>
            <p:cNvPr id="9" name="object 9"/>
            <p:cNvSpPr/>
            <p:nvPr/>
          </p:nvSpPr>
          <p:spPr>
            <a:xfrm>
              <a:off x="715025" y="5940524"/>
              <a:ext cx="6332855" cy="0"/>
            </a:xfrm>
            <a:custGeom>
              <a:avLst/>
              <a:gdLst/>
              <a:ahLst/>
              <a:cxnLst/>
              <a:rect l="l" t="t" r="r" b="b"/>
              <a:pathLst>
                <a:path w="6332855">
                  <a:moveTo>
                    <a:pt x="0" y="0"/>
                  </a:moveTo>
                  <a:lnTo>
                    <a:pt x="6332397" y="0"/>
                  </a:lnTo>
                </a:path>
              </a:pathLst>
            </a:custGeom>
            <a:ln w="6350">
              <a:solidFill>
                <a:srgbClr val="000000"/>
              </a:solidFill>
            </a:ln>
          </p:spPr>
          <p:txBody>
            <a:bodyPr wrap="square" lIns="0" tIns="0" rIns="0" bIns="0" rtlCol="0"/>
            <a:lstStyle/>
            <a:p>
              <a:endParaRPr/>
            </a:p>
          </p:txBody>
        </p:sp>
        <p:sp>
          <p:nvSpPr>
            <p:cNvPr id="10" name="object 10"/>
            <p:cNvSpPr/>
            <p:nvPr/>
          </p:nvSpPr>
          <p:spPr>
            <a:xfrm>
              <a:off x="4591178" y="5760007"/>
              <a:ext cx="0" cy="3578860"/>
            </a:xfrm>
            <a:custGeom>
              <a:avLst/>
              <a:gdLst/>
              <a:ahLst/>
              <a:cxnLst/>
              <a:rect l="l" t="t" r="r" b="b"/>
              <a:pathLst>
                <a:path h="3578859">
                  <a:moveTo>
                    <a:pt x="0" y="0"/>
                  </a:moveTo>
                  <a:lnTo>
                    <a:pt x="0" y="3578402"/>
                  </a:lnTo>
                </a:path>
              </a:pathLst>
            </a:custGeom>
            <a:ln w="6350">
              <a:solidFill>
                <a:srgbClr val="000000"/>
              </a:solidFill>
            </a:ln>
          </p:spPr>
          <p:txBody>
            <a:bodyPr wrap="square" lIns="0" tIns="0" rIns="0" bIns="0" rtlCol="0"/>
            <a:lstStyle/>
            <a:p>
              <a:endParaRPr/>
            </a:p>
          </p:txBody>
        </p:sp>
        <p:sp>
          <p:nvSpPr>
            <p:cNvPr id="11" name="object 11"/>
            <p:cNvSpPr/>
            <p:nvPr/>
          </p:nvSpPr>
          <p:spPr>
            <a:xfrm>
              <a:off x="3546424" y="8632418"/>
              <a:ext cx="913130" cy="706120"/>
            </a:xfrm>
            <a:custGeom>
              <a:avLst/>
              <a:gdLst/>
              <a:ahLst/>
              <a:cxnLst/>
              <a:rect l="l" t="t" r="r" b="b"/>
              <a:pathLst>
                <a:path w="913129" h="706120">
                  <a:moveTo>
                    <a:pt x="912596" y="0"/>
                  </a:moveTo>
                  <a:lnTo>
                    <a:pt x="0" y="0"/>
                  </a:lnTo>
                  <a:lnTo>
                    <a:pt x="0" y="705993"/>
                  </a:lnTo>
                  <a:lnTo>
                    <a:pt x="912596" y="705993"/>
                  </a:lnTo>
                  <a:lnTo>
                    <a:pt x="912596" y="0"/>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3672793" y="8655471"/>
              <a:ext cx="659863" cy="659863"/>
            </a:xfrm>
            <a:prstGeom prst="rect">
              <a:avLst/>
            </a:prstGeom>
          </p:spPr>
        </p:pic>
        <p:pic>
          <p:nvPicPr>
            <p:cNvPr id="13" name="object 13"/>
            <p:cNvPicPr/>
            <p:nvPr/>
          </p:nvPicPr>
          <p:blipFill>
            <a:blip r:embed="rId4" cstate="print"/>
            <a:stretch>
              <a:fillRect/>
            </a:stretch>
          </p:blipFill>
          <p:spPr>
            <a:xfrm>
              <a:off x="6273686" y="8667976"/>
              <a:ext cx="634874" cy="634865"/>
            </a:xfrm>
            <a:prstGeom prst="rect">
              <a:avLst/>
            </a:prstGeom>
          </p:spPr>
        </p:pic>
      </p:grpSp>
      <p:sp>
        <p:nvSpPr>
          <p:cNvPr id="14" name="object 14"/>
          <p:cNvSpPr txBox="1"/>
          <p:nvPr/>
        </p:nvSpPr>
        <p:spPr>
          <a:xfrm>
            <a:off x="700949" y="1692319"/>
            <a:ext cx="3769360" cy="2811145"/>
          </a:xfrm>
          <a:prstGeom prst="rect">
            <a:avLst/>
          </a:prstGeom>
        </p:spPr>
        <p:txBody>
          <a:bodyPr vert="horz" wrap="square" lIns="0" tIns="12700" rIns="0" bIns="0" rtlCol="0">
            <a:spAutoFit/>
          </a:bodyPr>
          <a:lstStyle/>
          <a:p>
            <a:pPr marL="12700" marR="5080" algn="just">
              <a:lnSpc>
                <a:spcPct val="108300"/>
              </a:lnSpc>
              <a:spcBef>
                <a:spcPts val="100"/>
              </a:spcBef>
            </a:pPr>
            <a:r>
              <a:rPr sz="1000" spc="50" dirty="0">
                <a:latin typeface="Trebuchet MS"/>
                <a:cs typeface="Trebuchet MS"/>
              </a:rPr>
              <a:t>ScAI</a:t>
            </a:r>
            <a:r>
              <a:rPr sz="1000" spc="-20" dirty="0">
                <a:latin typeface="Trebuchet MS"/>
                <a:cs typeface="Trebuchet MS"/>
              </a:rPr>
              <a:t> </a:t>
            </a:r>
            <a:r>
              <a:rPr sz="1000" spc="-30" dirty="0">
                <a:latin typeface="Trebuchet MS"/>
                <a:cs typeface="Trebuchet MS"/>
              </a:rPr>
              <a:t>offers</a:t>
            </a:r>
            <a:r>
              <a:rPr sz="1000" spc="-20" dirty="0">
                <a:latin typeface="Trebuchet MS"/>
                <a:cs typeface="Trebuchet MS"/>
              </a:rPr>
              <a:t> </a:t>
            </a:r>
            <a:r>
              <a:rPr sz="1000" spc="-35" dirty="0">
                <a:latin typeface="Trebuchet MS"/>
                <a:cs typeface="Trebuchet MS"/>
              </a:rPr>
              <a:t>the</a:t>
            </a:r>
            <a:r>
              <a:rPr sz="1000" spc="-20" dirty="0">
                <a:latin typeface="Trebuchet MS"/>
                <a:cs typeface="Trebuchet MS"/>
              </a:rPr>
              <a:t> </a:t>
            </a:r>
            <a:r>
              <a:rPr sz="1000" spc="-10" dirty="0">
                <a:latin typeface="Trebuchet MS"/>
                <a:cs typeface="Trebuchet MS"/>
              </a:rPr>
              <a:t>MTech</a:t>
            </a:r>
            <a:r>
              <a:rPr sz="1000" spc="-20" dirty="0">
                <a:latin typeface="Trebuchet MS"/>
                <a:cs typeface="Trebuchet MS"/>
              </a:rPr>
              <a:t> </a:t>
            </a:r>
            <a:r>
              <a:rPr sz="1000" spc="-25" dirty="0">
                <a:latin typeface="Trebuchet MS"/>
                <a:cs typeface="Trebuchet MS"/>
              </a:rPr>
              <a:t>programme</a:t>
            </a:r>
            <a:r>
              <a:rPr sz="1000" spc="-20" dirty="0">
                <a:latin typeface="Trebuchet MS"/>
                <a:cs typeface="Trebuchet MS"/>
              </a:rPr>
              <a:t> </a:t>
            </a:r>
            <a:r>
              <a:rPr sz="1000" dirty="0">
                <a:latin typeface="Trebuchet MS"/>
                <a:cs typeface="Trebuchet MS"/>
              </a:rPr>
              <a:t>in</a:t>
            </a:r>
            <a:r>
              <a:rPr sz="1000" spc="-15" dirty="0">
                <a:latin typeface="Trebuchet MS"/>
                <a:cs typeface="Trebuchet MS"/>
              </a:rPr>
              <a:t> </a:t>
            </a:r>
            <a:r>
              <a:rPr sz="1000" spc="10" dirty="0">
                <a:latin typeface="Trebuchet MS"/>
                <a:cs typeface="Trebuchet MS"/>
              </a:rPr>
              <a:t>Machine</a:t>
            </a:r>
            <a:r>
              <a:rPr sz="1000" spc="-20" dirty="0">
                <a:latin typeface="Trebuchet MS"/>
                <a:cs typeface="Trebuchet MS"/>
              </a:rPr>
              <a:t> </a:t>
            </a:r>
            <a:r>
              <a:rPr sz="1000" spc="-15" dirty="0">
                <a:latin typeface="Trebuchet MS"/>
                <a:cs typeface="Trebuchet MS"/>
              </a:rPr>
              <a:t>Intelligence</a:t>
            </a:r>
            <a:r>
              <a:rPr sz="1000" spc="-20" dirty="0">
                <a:latin typeface="Trebuchet MS"/>
                <a:cs typeface="Trebuchet MS"/>
              </a:rPr>
              <a:t> </a:t>
            </a:r>
            <a:r>
              <a:rPr sz="1000" spc="-10" dirty="0">
                <a:latin typeface="Trebuchet MS"/>
                <a:cs typeface="Trebuchet MS"/>
              </a:rPr>
              <a:t>and</a:t>
            </a:r>
            <a:r>
              <a:rPr sz="1000" spc="-20" dirty="0">
                <a:latin typeface="Trebuchet MS"/>
                <a:cs typeface="Trebuchet MS"/>
              </a:rPr>
              <a:t> Data </a:t>
            </a:r>
            <a:r>
              <a:rPr sz="1000" spc="-290" dirty="0">
                <a:latin typeface="Trebuchet MS"/>
                <a:cs typeface="Trebuchet MS"/>
              </a:rPr>
              <a:t> </a:t>
            </a:r>
            <a:r>
              <a:rPr sz="1000" spc="5" dirty="0">
                <a:latin typeface="Trebuchet MS"/>
                <a:cs typeface="Trebuchet MS"/>
              </a:rPr>
              <a:t>Science</a:t>
            </a:r>
            <a:r>
              <a:rPr sz="1000" spc="-5" dirty="0">
                <a:latin typeface="Trebuchet MS"/>
                <a:cs typeface="Trebuchet MS"/>
              </a:rPr>
              <a:t> </a:t>
            </a:r>
            <a:r>
              <a:rPr sz="1000" spc="35" dirty="0">
                <a:latin typeface="Trebuchet MS"/>
                <a:cs typeface="Trebuchet MS"/>
              </a:rPr>
              <a:t>(MINDS).</a:t>
            </a:r>
            <a:endParaRPr sz="1000">
              <a:latin typeface="Trebuchet MS"/>
              <a:cs typeface="Trebuchet MS"/>
            </a:endParaRPr>
          </a:p>
          <a:p>
            <a:pPr marL="12700" marR="5080" algn="just">
              <a:lnSpc>
                <a:spcPct val="108300"/>
              </a:lnSpc>
              <a:spcBef>
                <a:spcPts val="565"/>
              </a:spcBef>
            </a:pPr>
            <a:r>
              <a:rPr sz="1000" spc="-10" dirty="0">
                <a:latin typeface="Trebuchet MS"/>
                <a:cs typeface="Trebuchet MS"/>
              </a:rPr>
              <a:t>MTech </a:t>
            </a:r>
            <a:r>
              <a:rPr sz="1000" dirty="0">
                <a:latin typeface="Trebuchet MS"/>
                <a:cs typeface="Trebuchet MS"/>
              </a:rPr>
              <a:t>in </a:t>
            </a:r>
            <a:r>
              <a:rPr sz="1000" spc="85" dirty="0">
                <a:latin typeface="Trebuchet MS"/>
                <a:cs typeface="Trebuchet MS"/>
              </a:rPr>
              <a:t>MINDS </a:t>
            </a:r>
            <a:r>
              <a:rPr sz="1000" spc="15" dirty="0">
                <a:latin typeface="Trebuchet MS"/>
                <a:cs typeface="Trebuchet MS"/>
              </a:rPr>
              <a:t>is </a:t>
            </a:r>
            <a:r>
              <a:rPr sz="1000" spc="-10" dirty="0">
                <a:latin typeface="Trebuchet MS"/>
                <a:cs typeface="Trebuchet MS"/>
              </a:rPr>
              <a:t>designed </a:t>
            </a:r>
            <a:r>
              <a:rPr sz="1000" spc="5" dirty="0">
                <a:latin typeface="Trebuchet MS"/>
                <a:cs typeface="Trebuchet MS"/>
              </a:rPr>
              <a:t>as </a:t>
            </a:r>
            <a:r>
              <a:rPr sz="1000" spc="-10" dirty="0">
                <a:latin typeface="Trebuchet MS"/>
                <a:cs typeface="Trebuchet MS"/>
              </a:rPr>
              <a:t>an </a:t>
            </a:r>
            <a:r>
              <a:rPr sz="1000" spc="-15" dirty="0">
                <a:latin typeface="Trebuchet MS"/>
                <a:cs typeface="Trebuchet MS"/>
              </a:rPr>
              <a:t>industry-sponsored </a:t>
            </a:r>
            <a:r>
              <a:rPr sz="1000" spc="-30" dirty="0">
                <a:latin typeface="Trebuchet MS"/>
                <a:cs typeface="Trebuchet MS"/>
              </a:rPr>
              <a:t>programme. </a:t>
            </a:r>
            <a:r>
              <a:rPr sz="1000" spc="-290" dirty="0">
                <a:latin typeface="Trebuchet MS"/>
                <a:cs typeface="Trebuchet MS"/>
              </a:rPr>
              <a:t> </a:t>
            </a:r>
            <a:r>
              <a:rPr sz="1000" spc="-25" dirty="0">
                <a:latin typeface="Trebuchet MS"/>
                <a:cs typeface="Trebuchet MS"/>
              </a:rPr>
              <a:t>The </a:t>
            </a:r>
            <a:r>
              <a:rPr sz="1000" spc="-10" dirty="0">
                <a:latin typeface="Trebuchet MS"/>
                <a:cs typeface="Trebuchet MS"/>
              </a:rPr>
              <a:t>students </a:t>
            </a:r>
            <a:r>
              <a:rPr sz="1000" spc="-30" dirty="0">
                <a:latin typeface="Trebuchet MS"/>
                <a:cs typeface="Trebuchet MS"/>
              </a:rPr>
              <a:t>will </a:t>
            </a:r>
            <a:r>
              <a:rPr sz="1000" spc="-45" dirty="0">
                <a:latin typeface="Trebuchet MS"/>
                <a:cs typeface="Trebuchet MS"/>
              </a:rPr>
              <a:t>work </a:t>
            </a:r>
            <a:r>
              <a:rPr sz="1000" spc="-15" dirty="0">
                <a:latin typeface="Trebuchet MS"/>
                <a:cs typeface="Trebuchet MS"/>
              </a:rPr>
              <a:t>on </a:t>
            </a:r>
            <a:r>
              <a:rPr sz="1000" spc="-30" dirty="0">
                <a:latin typeface="Trebuchet MS"/>
                <a:cs typeface="Trebuchet MS"/>
              </a:rPr>
              <a:t>industry-relevant </a:t>
            </a:r>
            <a:r>
              <a:rPr sz="1000" spc="35" dirty="0">
                <a:latin typeface="Trebuchet MS"/>
                <a:cs typeface="Trebuchet MS"/>
              </a:rPr>
              <a:t>AI </a:t>
            </a:r>
            <a:r>
              <a:rPr sz="1000" spc="-20" dirty="0">
                <a:latin typeface="Trebuchet MS"/>
                <a:cs typeface="Trebuchet MS"/>
              </a:rPr>
              <a:t>problems, </a:t>
            </a:r>
            <a:r>
              <a:rPr sz="1000" dirty="0">
                <a:latin typeface="Trebuchet MS"/>
                <a:cs typeface="Trebuchet MS"/>
              </a:rPr>
              <a:t>since </a:t>
            </a:r>
            <a:r>
              <a:rPr sz="1000" spc="-40" dirty="0">
                <a:latin typeface="Trebuchet MS"/>
                <a:cs typeface="Trebuchet MS"/>
              </a:rPr>
              <a:t>they </a:t>
            </a:r>
            <a:r>
              <a:rPr sz="1000" spc="-35" dirty="0">
                <a:latin typeface="Trebuchet MS"/>
                <a:cs typeface="Trebuchet MS"/>
              </a:rPr>
              <a:t> </a:t>
            </a:r>
            <a:r>
              <a:rPr sz="1000" spc="-30" dirty="0">
                <a:latin typeface="Trebuchet MS"/>
                <a:cs typeface="Trebuchet MS"/>
              </a:rPr>
              <a:t>will </a:t>
            </a:r>
            <a:r>
              <a:rPr sz="1000" spc="-25" dirty="0">
                <a:latin typeface="Trebuchet MS"/>
                <a:cs typeface="Trebuchet MS"/>
              </a:rPr>
              <a:t>be </a:t>
            </a:r>
            <a:r>
              <a:rPr sz="1000" spc="-20" dirty="0">
                <a:latin typeface="Trebuchet MS"/>
                <a:cs typeface="Trebuchet MS"/>
              </a:rPr>
              <a:t>co-advised </a:t>
            </a:r>
            <a:r>
              <a:rPr sz="1000" spc="-30" dirty="0">
                <a:latin typeface="Trebuchet MS"/>
                <a:cs typeface="Trebuchet MS"/>
              </a:rPr>
              <a:t>by </a:t>
            </a:r>
            <a:r>
              <a:rPr sz="1000" spc="-10" dirty="0">
                <a:latin typeface="Trebuchet MS"/>
                <a:cs typeface="Trebuchet MS"/>
              </a:rPr>
              <a:t>an </a:t>
            </a:r>
            <a:r>
              <a:rPr sz="1000" spc="25" dirty="0">
                <a:latin typeface="Trebuchet MS"/>
                <a:cs typeface="Trebuchet MS"/>
              </a:rPr>
              <a:t>IIT </a:t>
            </a:r>
            <a:r>
              <a:rPr sz="1000" spc="-5" dirty="0">
                <a:latin typeface="Trebuchet MS"/>
                <a:cs typeface="Trebuchet MS"/>
              </a:rPr>
              <a:t>Delhi </a:t>
            </a:r>
            <a:r>
              <a:rPr sz="1000" spc="-30" dirty="0">
                <a:latin typeface="Trebuchet MS"/>
                <a:cs typeface="Trebuchet MS"/>
              </a:rPr>
              <a:t>faculty </a:t>
            </a:r>
            <a:r>
              <a:rPr sz="1000" spc="-25" dirty="0">
                <a:latin typeface="Trebuchet MS"/>
                <a:cs typeface="Trebuchet MS"/>
              </a:rPr>
              <a:t>member </a:t>
            </a:r>
            <a:r>
              <a:rPr sz="1000" spc="-10" dirty="0">
                <a:latin typeface="Trebuchet MS"/>
                <a:cs typeface="Trebuchet MS"/>
              </a:rPr>
              <a:t>and </a:t>
            </a:r>
            <a:r>
              <a:rPr sz="1000" spc="-30" dirty="0">
                <a:latin typeface="Trebuchet MS"/>
                <a:cs typeface="Trebuchet MS"/>
              </a:rPr>
              <a:t>a researcher </a:t>
            </a:r>
            <a:r>
              <a:rPr sz="1000" spc="-25" dirty="0">
                <a:latin typeface="Trebuchet MS"/>
                <a:cs typeface="Trebuchet MS"/>
              </a:rPr>
              <a:t> </a:t>
            </a:r>
            <a:r>
              <a:rPr sz="1000" spc="-35" dirty="0">
                <a:latin typeface="Trebuchet MS"/>
                <a:cs typeface="Trebuchet MS"/>
              </a:rPr>
              <a:t>from</a:t>
            </a:r>
            <a:r>
              <a:rPr sz="1000" spc="-30" dirty="0">
                <a:latin typeface="Trebuchet MS"/>
                <a:cs typeface="Trebuchet MS"/>
              </a:rPr>
              <a:t> </a:t>
            </a:r>
            <a:r>
              <a:rPr sz="1000" spc="-35" dirty="0">
                <a:latin typeface="Trebuchet MS"/>
                <a:cs typeface="Trebuchet MS"/>
              </a:rPr>
              <a:t>the</a:t>
            </a:r>
            <a:r>
              <a:rPr sz="1000" spc="-30" dirty="0">
                <a:latin typeface="Trebuchet MS"/>
                <a:cs typeface="Trebuchet MS"/>
              </a:rPr>
              <a:t> </a:t>
            </a:r>
            <a:r>
              <a:rPr sz="1000" spc="-5" dirty="0">
                <a:latin typeface="Trebuchet MS"/>
                <a:cs typeface="Trebuchet MS"/>
              </a:rPr>
              <a:t>sponsoring</a:t>
            </a:r>
            <a:r>
              <a:rPr sz="1000" dirty="0">
                <a:latin typeface="Trebuchet MS"/>
                <a:cs typeface="Trebuchet MS"/>
              </a:rPr>
              <a:t> </a:t>
            </a:r>
            <a:r>
              <a:rPr sz="1000" spc="-30" dirty="0">
                <a:latin typeface="Trebuchet MS"/>
                <a:cs typeface="Trebuchet MS"/>
              </a:rPr>
              <a:t>company.</a:t>
            </a:r>
            <a:r>
              <a:rPr sz="1000" spc="-25" dirty="0">
                <a:latin typeface="Trebuchet MS"/>
                <a:cs typeface="Trebuchet MS"/>
              </a:rPr>
              <a:t> The</a:t>
            </a:r>
            <a:r>
              <a:rPr sz="1000" spc="-20" dirty="0">
                <a:latin typeface="Trebuchet MS"/>
                <a:cs typeface="Trebuchet MS"/>
              </a:rPr>
              <a:t> </a:t>
            </a:r>
            <a:r>
              <a:rPr sz="1000" spc="85" dirty="0">
                <a:latin typeface="Trebuchet MS"/>
                <a:cs typeface="Trebuchet MS"/>
              </a:rPr>
              <a:t>MINDS </a:t>
            </a:r>
            <a:r>
              <a:rPr sz="1000" spc="-10" dirty="0">
                <a:latin typeface="Trebuchet MS"/>
                <a:cs typeface="Trebuchet MS"/>
              </a:rPr>
              <a:t>curriculum</a:t>
            </a:r>
            <a:r>
              <a:rPr sz="1000" spc="-5" dirty="0">
                <a:latin typeface="Trebuchet MS"/>
                <a:cs typeface="Trebuchet MS"/>
              </a:rPr>
              <a:t> </a:t>
            </a:r>
            <a:r>
              <a:rPr sz="1000" spc="-10" dirty="0">
                <a:latin typeface="Trebuchet MS"/>
                <a:cs typeface="Trebuchet MS"/>
              </a:rPr>
              <a:t>include </a:t>
            </a:r>
            <a:r>
              <a:rPr sz="1000" spc="-5" dirty="0">
                <a:latin typeface="Trebuchet MS"/>
                <a:cs typeface="Trebuchet MS"/>
              </a:rPr>
              <a:t> </a:t>
            </a:r>
            <a:r>
              <a:rPr sz="1000" spc="-30" dirty="0">
                <a:latin typeface="Trebuchet MS"/>
                <a:cs typeface="Trebuchet MS"/>
              </a:rPr>
              <a:t>graduate-level</a:t>
            </a:r>
            <a:r>
              <a:rPr sz="1000" spc="-25" dirty="0">
                <a:latin typeface="Trebuchet MS"/>
                <a:cs typeface="Trebuchet MS"/>
              </a:rPr>
              <a:t> </a:t>
            </a:r>
            <a:r>
              <a:rPr sz="1000" spc="-10" dirty="0">
                <a:latin typeface="Trebuchet MS"/>
                <a:cs typeface="Trebuchet MS"/>
              </a:rPr>
              <a:t>courses </a:t>
            </a:r>
            <a:r>
              <a:rPr sz="1000" dirty="0">
                <a:latin typeface="Trebuchet MS"/>
                <a:cs typeface="Trebuchet MS"/>
              </a:rPr>
              <a:t>in </a:t>
            </a:r>
            <a:r>
              <a:rPr sz="1000" spc="-35" dirty="0">
                <a:latin typeface="Trebuchet MS"/>
                <a:cs typeface="Trebuchet MS"/>
              </a:rPr>
              <a:t>core</a:t>
            </a:r>
            <a:r>
              <a:rPr sz="1000" spc="229" dirty="0">
                <a:latin typeface="Trebuchet MS"/>
                <a:cs typeface="Trebuchet MS"/>
              </a:rPr>
              <a:t> </a:t>
            </a:r>
            <a:r>
              <a:rPr sz="1000" spc="35" dirty="0">
                <a:latin typeface="Trebuchet MS"/>
                <a:cs typeface="Trebuchet MS"/>
              </a:rPr>
              <a:t>AI </a:t>
            </a:r>
            <a:r>
              <a:rPr sz="1000" spc="-20" dirty="0">
                <a:latin typeface="Trebuchet MS"/>
                <a:cs typeface="Trebuchet MS"/>
              </a:rPr>
              <a:t>technologies like </a:t>
            </a:r>
            <a:r>
              <a:rPr sz="1000" spc="-25" dirty="0">
                <a:latin typeface="Trebuchet MS"/>
                <a:cs typeface="Trebuchet MS"/>
              </a:rPr>
              <a:t>deep </a:t>
            </a:r>
            <a:r>
              <a:rPr sz="1000" spc="-20" dirty="0">
                <a:latin typeface="Trebuchet MS"/>
                <a:cs typeface="Trebuchet MS"/>
              </a:rPr>
              <a:t>learning </a:t>
            </a:r>
            <a:r>
              <a:rPr sz="1000" spc="-15" dirty="0">
                <a:latin typeface="Trebuchet MS"/>
                <a:cs typeface="Trebuchet MS"/>
              </a:rPr>
              <a:t> </a:t>
            </a:r>
            <a:r>
              <a:rPr sz="1000" spc="-10" dirty="0">
                <a:latin typeface="Trebuchet MS"/>
                <a:cs typeface="Trebuchet MS"/>
              </a:rPr>
              <a:t>and </a:t>
            </a:r>
            <a:r>
              <a:rPr sz="1000" spc="-30" dirty="0">
                <a:latin typeface="Trebuchet MS"/>
                <a:cs typeface="Trebuchet MS"/>
              </a:rPr>
              <a:t>data </a:t>
            </a:r>
            <a:r>
              <a:rPr sz="1000" spc="-15" dirty="0">
                <a:latin typeface="Trebuchet MS"/>
                <a:cs typeface="Trebuchet MS"/>
              </a:rPr>
              <a:t>science, </a:t>
            </a:r>
            <a:r>
              <a:rPr sz="1000" spc="-25" dirty="0">
                <a:latin typeface="Trebuchet MS"/>
                <a:cs typeface="Trebuchet MS"/>
              </a:rPr>
              <a:t>application-oriented </a:t>
            </a:r>
            <a:r>
              <a:rPr sz="1000" spc="-10" dirty="0">
                <a:latin typeface="Trebuchet MS"/>
                <a:cs typeface="Trebuchet MS"/>
              </a:rPr>
              <a:t>courses </a:t>
            </a:r>
            <a:r>
              <a:rPr sz="1000" spc="-20" dirty="0">
                <a:latin typeface="Trebuchet MS"/>
                <a:cs typeface="Trebuchet MS"/>
              </a:rPr>
              <a:t>like </a:t>
            </a:r>
            <a:r>
              <a:rPr sz="1000" spc="-25" dirty="0">
                <a:latin typeface="Trebuchet MS"/>
                <a:cs typeface="Trebuchet MS"/>
              </a:rPr>
              <a:t>computer </a:t>
            </a:r>
            <a:r>
              <a:rPr sz="1000" spc="-10" dirty="0">
                <a:latin typeface="Trebuchet MS"/>
                <a:cs typeface="Trebuchet MS"/>
              </a:rPr>
              <a:t>vision </a:t>
            </a:r>
            <a:r>
              <a:rPr sz="1000" spc="-5" dirty="0">
                <a:latin typeface="Trebuchet MS"/>
                <a:cs typeface="Trebuchet MS"/>
              </a:rPr>
              <a:t> </a:t>
            </a:r>
            <a:r>
              <a:rPr sz="1000" spc="-10" dirty="0">
                <a:latin typeface="Trebuchet MS"/>
                <a:cs typeface="Trebuchet MS"/>
              </a:rPr>
              <a:t>and </a:t>
            </a:r>
            <a:r>
              <a:rPr sz="1000" spc="-25" dirty="0">
                <a:latin typeface="Trebuchet MS"/>
                <a:cs typeface="Trebuchet MS"/>
              </a:rPr>
              <a:t>natural </a:t>
            </a:r>
            <a:r>
              <a:rPr sz="1000" spc="-15" dirty="0">
                <a:latin typeface="Trebuchet MS"/>
                <a:cs typeface="Trebuchet MS"/>
              </a:rPr>
              <a:t>language processing, </a:t>
            </a:r>
            <a:r>
              <a:rPr sz="1000" spc="-10" dirty="0">
                <a:latin typeface="Trebuchet MS"/>
                <a:cs typeface="Trebuchet MS"/>
              </a:rPr>
              <a:t>and also </a:t>
            </a:r>
            <a:r>
              <a:rPr sz="1000" spc="-20" dirty="0">
                <a:latin typeface="Trebuchet MS"/>
                <a:cs typeface="Trebuchet MS"/>
              </a:rPr>
              <a:t>fundamental </a:t>
            </a:r>
            <a:r>
              <a:rPr sz="1000" spc="-10" dirty="0">
                <a:latin typeface="Trebuchet MS"/>
                <a:cs typeface="Trebuchet MS"/>
              </a:rPr>
              <a:t>courses </a:t>
            </a:r>
            <a:r>
              <a:rPr sz="1000" spc="-15" dirty="0">
                <a:latin typeface="Trebuchet MS"/>
                <a:cs typeface="Trebuchet MS"/>
              </a:rPr>
              <a:t>on </a:t>
            </a:r>
            <a:r>
              <a:rPr sz="1000" spc="-10" dirty="0">
                <a:latin typeface="Trebuchet MS"/>
                <a:cs typeface="Trebuchet MS"/>
              </a:rPr>
              <a:t> </a:t>
            </a:r>
            <a:r>
              <a:rPr sz="1000" spc="-20" dirty="0">
                <a:latin typeface="Trebuchet MS"/>
                <a:cs typeface="Trebuchet MS"/>
              </a:rPr>
              <a:t>mathematics </a:t>
            </a:r>
            <a:r>
              <a:rPr sz="1000" spc="-15" dirty="0">
                <a:latin typeface="Trebuchet MS"/>
                <a:cs typeface="Trebuchet MS"/>
              </a:rPr>
              <a:t>underlying </a:t>
            </a:r>
            <a:r>
              <a:rPr sz="1000" spc="-25" dirty="0">
                <a:latin typeface="Trebuchet MS"/>
                <a:cs typeface="Trebuchet MS"/>
              </a:rPr>
              <a:t>modern </a:t>
            </a:r>
            <a:r>
              <a:rPr sz="1000" spc="35" dirty="0">
                <a:latin typeface="Trebuchet MS"/>
                <a:cs typeface="Trebuchet MS"/>
              </a:rPr>
              <a:t>AI </a:t>
            </a:r>
            <a:r>
              <a:rPr sz="1000" spc="-20" dirty="0">
                <a:latin typeface="Trebuchet MS"/>
                <a:cs typeface="Trebuchet MS"/>
              </a:rPr>
              <a:t>technologies. </a:t>
            </a:r>
            <a:r>
              <a:rPr sz="1000" spc="-25" dirty="0">
                <a:latin typeface="Trebuchet MS"/>
                <a:cs typeface="Trebuchet MS"/>
              </a:rPr>
              <a:t>The </a:t>
            </a:r>
            <a:r>
              <a:rPr sz="1000" spc="-10" dirty="0">
                <a:latin typeface="Trebuchet MS"/>
                <a:cs typeface="Trebuchet MS"/>
              </a:rPr>
              <a:t>students </a:t>
            </a:r>
            <a:r>
              <a:rPr sz="1000" spc="-35" dirty="0">
                <a:latin typeface="Trebuchet MS"/>
                <a:cs typeface="Trebuchet MS"/>
              </a:rPr>
              <a:t>who </a:t>
            </a:r>
            <a:r>
              <a:rPr sz="1000" spc="-30" dirty="0">
                <a:latin typeface="Trebuchet MS"/>
                <a:cs typeface="Trebuchet MS"/>
              </a:rPr>
              <a:t> </a:t>
            </a:r>
            <a:r>
              <a:rPr sz="1000" spc="-35" dirty="0">
                <a:latin typeface="Trebuchet MS"/>
                <a:cs typeface="Trebuchet MS"/>
              </a:rPr>
              <a:t>join the </a:t>
            </a:r>
            <a:r>
              <a:rPr sz="1000" spc="85" dirty="0">
                <a:latin typeface="Trebuchet MS"/>
                <a:cs typeface="Trebuchet MS"/>
              </a:rPr>
              <a:t>MINDS </a:t>
            </a:r>
            <a:r>
              <a:rPr sz="1000" spc="-25" dirty="0">
                <a:latin typeface="Trebuchet MS"/>
                <a:cs typeface="Trebuchet MS"/>
              </a:rPr>
              <a:t>program </a:t>
            </a:r>
            <a:r>
              <a:rPr sz="1000" spc="-30" dirty="0">
                <a:latin typeface="Trebuchet MS"/>
                <a:cs typeface="Trebuchet MS"/>
              </a:rPr>
              <a:t>have </a:t>
            </a:r>
            <a:r>
              <a:rPr sz="1000" spc="-55" dirty="0">
                <a:latin typeface="Trebuchet MS"/>
                <a:cs typeface="Trebuchet MS"/>
              </a:rPr>
              <a:t>to </a:t>
            </a:r>
            <a:r>
              <a:rPr sz="1000" spc="-30" dirty="0">
                <a:latin typeface="Trebuchet MS"/>
                <a:cs typeface="Trebuchet MS"/>
              </a:rPr>
              <a:t>complete a </a:t>
            </a:r>
            <a:r>
              <a:rPr sz="1000" spc="-25" dirty="0">
                <a:latin typeface="Trebuchet MS"/>
                <a:cs typeface="Trebuchet MS"/>
              </a:rPr>
              <a:t>set </a:t>
            </a:r>
            <a:r>
              <a:rPr sz="1000" spc="-40" dirty="0">
                <a:latin typeface="Trebuchet MS"/>
                <a:cs typeface="Trebuchet MS"/>
              </a:rPr>
              <a:t>of </a:t>
            </a:r>
            <a:r>
              <a:rPr sz="1000" spc="-35" dirty="0">
                <a:latin typeface="Trebuchet MS"/>
                <a:cs typeface="Trebuchet MS"/>
              </a:rPr>
              <a:t>core </a:t>
            </a:r>
            <a:r>
              <a:rPr sz="1000" spc="-15" dirty="0">
                <a:latin typeface="Trebuchet MS"/>
                <a:cs typeface="Trebuchet MS"/>
              </a:rPr>
              <a:t>courses, </a:t>
            </a:r>
            <a:r>
              <a:rPr sz="1000" spc="-10" dirty="0">
                <a:latin typeface="Trebuchet MS"/>
                <a:cs typeface="Trebuchet MS"/>
              </a:rPr>
              <a:t> </a:t>
            </a:r>
            <a:r>
              <a:rPr sz="1000" spc="-20" dirty="0">
                <a:latin typeface="Trebuchet MS"/>
                <a:cs typeface="Trebuchet MS"/>
              </a:rPr>
              <a:t>bridge</a:t>
            </a:r>
            <a:r>
              <a:rPr sz="1000" spc="-30" dirty="0">
                <a:latin typeface="Trebuchet MS"/>
                <a:cs typeface="Trebuchet MS"/>
              </a:rPr>
              <a:t> </a:t>
            </a:r>
            <a:r>
              <a:rPr sz="1000" spc="-35" dirty="0">
                <a:latin typeface="Trebuchet MS"/>
                <a:cs typeface="Trebuchet MS"/>
              </a:rPr>
              <a:t>core</a:t>
            </a:r>
            <a:r>
              <a:rPr sz="1000" spc="-30" dirty="0">
                <a:latin typeface="Trebuchet MS"/>
                <a:cs typeface="Trebuchet MS"/>
              </a:rPr>
              <a:t> </a:t>
            </a:r>
            <a:r>
              <a:rPr sz="1000" spc="-15" dirty="0">
                <a:latin typeface="Trebuchet MS"/>
                <a:cs typeface="Trebuchet MS"/>
              </a:rPr>
              <a:t>courses,</a:t>
            </a:r>
            <a:r>
              <a:rPr sz="1000" spc="-30" dirty="0">
                <a:latin typeface="Trebuchet MS"/>
                <a:cs typeface="Trebuchet MS"/>
              </a:rPr>
              <a:t> </a:t>
            </a:r>
            <a:r>
              <a:rPr sz="1000" spc="-25" dirty="0">
                <a:latin typeface="Trebuchet MS"/>
                <a:cs typeface="Trebuchet MS"/>
              </a:rPr>
              <a:t>program</a:t>
            </a:r>
            <a:r>
              <a:rPr sz="1000" spc="-30" dirty="0">
                <a:latin typeface="Trebuchet MS"/>
                <a:cs typeface="Trebuchet MS"/>
              </a:rPr>
              <a:t> electives, </a:t>
            </a:r>
            <a:r>
              <a:rPr sz="1000" spc="-10" dirty="0">
                <a:latin typeface="Trebuchet MS"/>
                <a:cs typeface="Trebuchet MS"/>
              </a:rPr>
              <a:t>and</a:t>
            </a:r>
            <a:r>
              <a:rPr sz="1000" spc="-30" dirty="0">
                <a:latin typeface="Trebuchet MS"/>
                <a:cs typeface="Trebuchet MS"/>
              </a:rPr>
              <a:t> a </a:t>
            </a:r>
            <a:r>
              <a:rPr sz="1000" spc="-45" dirty="0">
                <a:latin typeface="Trebuchet MS"/>
                <a:cs typeface="Trebuchet MS"/>
              </a:rPr>
              <a:t>project.</a:t>
            </a:r>
            <a:r>
              <a:rPr sz="1000" spc="-30" dirty="0">
                <a:latin typeface="Trebuchet MS"/>
                <a:cs typeface="Trebuchet MS"/>
              </a:rPr>
              <a:t> </a:t>
            </a:r>
            <a:r>
              <a:rPr sz="1000" spc="-15" dirty="0">
                <a:latin typeface="Trebuchet MS"/>
                <a:cs typeface="Trebuchet MS"/>
              </a:rPr>
              <a:t>These</a:t>
            </a:r>
            <a:r>
              <a:rPr sz="1000" spc="-30" dirty="0">
                <a:latin typeface="Trebuchet MS"/>
                <a:cs typeface="Trebuchet MS"/>
              </a:rPr>
              <a:t> </a:t>
            </a:r>
            <a:r>
              <a:rPr sz="1000" spc="-10" dirty="0">
                <a:latin typeface="Trebuchet MS"/>
                <a:cs typeface="Trebuchet MS"/>
              </a:rPr>
              <a:t>courses </a:t>
            </a:r>
            <a:r>
              <a:rPr sz="1000" spc="-285" dirty="0">
                <a:latin typeface="Trebuchet MS"/>
                <a:cs typeface="Trebuchet MS"/>
              </a:rPr>
              <a:t> </a:t>
            </a:r>
            <a:r>
              <a:rPr sz="1000" spc="-10" dirty="0">
                <a:latin typeface="Trebuchet MS"/>
                <a:cs typeface="Trebuchet MS"/>
              </a:rPr>
              <a:t>could </a:t>
            </a:r>
            <a:r>
              <a:rPr sz="1000" spc="-25" dirty="0">
                <a:latin typeface="Trebuchet MS"/>
                <a:cs typeface="Trebuchet MS"/>
              </a:rPr>
              <a:t>be </a:t>
            </a:r>
            <a:r>
              <a:rPr sz="1000" spc="-35" dirty="0">
                <a:latin typeface="Trebuchet MS"/>
                <a:cs typeface="Trebuchet MS"/>
              </a:rPr>
              <a:t>from </a:t>
            </a:r>
            <a:r>
              <a:rPr sz="1000" spc="-15" dirty="0">
                <a:latin typeface="Trebuchet MS"/>
                <a:cs typeface="Trebuchet MS"/>
              </a:rPr>
              <a:t>course </a:t>
            </a:r>
            <a:r>
              <a:rPr sz="1000" spc="-10" dirty="0">
                <a:latin typeface="Trebuchet MS"/>
                <a:cs typeface="Trebuchet MS"/>
              </a:rPr>
              <a:t>buckets </a:t>
            </a:r>
            <a:r>
              <a:rPr sz="1000" spc="15" dirty="0">
                <a:latin typeface="Trebuchet MS"/>
                <a:cs typeface="Trebuchet MS"/>
              </a:rPr>
              <a:t>such </a:t>
            </a:r>
            <a:r>
              <a:rPr sz="1000" spc="5" dirty="0">
                <a:latin typeface="Trebuchet MS"/>
                <a:cs typeface="Trebuchet MS"/>
              </a:rPr>
              <a:t>as </a:t>
            </a:r>
            <a:r>
              <a:rPr sz="1000" spc="-20" dirty="0">
                <a:latin typeface="Trebuchet MS"/>
                <a:cs typeface="Trebuchet MS"/>
              </a:rPr>
              <a:t>mathematics, </a:t>
            </a:r>
            <a:r>
              <a:rPr sz="1000" spc="-25" dirty="0">
                <a:latin typeface="Trebuchet MS"/>
                <a:cs typeface="Trebuchet MS"/>
              </a:rPr>
              <a:t>learning, </a:t>
            </a:r>
            <a:r>
              <a:rPr sz="1000" spc="-30" dirty="0">
                <a:latin typeface="Trebuchet MS"/>
                <a:cs typeface="Trebuchet MS"/>
              </a:rPr>
              <a:t>data </a:t>
            </a:r>
            <a:r>
              <a:rPr sz="1000" spc="-25" dirty="0">
                <a:latin typeface="Trebuchet MS"/>
                <a:cs typeface="Trebuchet MS"/>
              </a:rPr>
              <a:t> </a:t>
            </a:r>
            <a:r>
              <a:rPr sz="1000" spc="-15" dirty="0">
                <a:latin typeface="Trebuchet MS"/>
                <a:cs typeface="Trebuchet MS"/>
              </a:rPr>
              <a:t>science,</a:t>
            </a:r>
            <a:r>
              <a:rPr sz="1000" spc="-5" dirty="0">
                <a:latin typeface="Trebuchet MS"/>
                <a:cs typeface="Trebuchet MS"/>
              </a:rPr>
              <a:t> </a:t>
            </a:r>
            <a:r>
              <a:rPr sz="1000" spc="-10" dirty="0">
                <a:latin typeface="Trebuchet MS"/>
                <a:cs typeface="Trebuchet MS"/>
              </a:rPr>
              <a:t>and</a:t>
            </a:r>
            <a:r>
              <a:rPr sz="1000" dirty="0">
                <a:latin typeface="Trebuchet MS"/>
                <a:cs typeface="Trebuchet MS"/>
              </a:rPr>
              <a:t> </a:t>
            </a:r>
            <a:r>
              <a:rPr sz="1000" spc="-15" dirty="0">
                <a:latin typeface="Trebuchet MS"/>
                <a:cs typeface="Trebuchet MS"/>
              </a:rPr>
              <a:t>applications.</a:t>
            </a:r>
            <a:endParaRPr sz="1000">
              <a:latin typeface="Trebuchet MS"/>
              <a:cs typeface="Trebuchet MS"/>
            </a:endParaRPr>
          </a:p>
          <a:p>
            <a:pPr marL="12700" marR="915669" algn="just">
              <a:lnSpc>
                <a:spcPct val="108300"/>
              </a:lnSpc>
              <a:spcBef>
                <a:spcPts val="570"/>
              </a:spcBef>
            </a:pPr>
            <a:r>
              <a:rPr sz="1000" spc="-25" dirty="0">
                <a:latin typeface="Trebuchet MS"/>
                <a:cs typeface="Trebuchet MS"/>
              </a:rPr>
              <a:t>For</a:t>
            </a:r>
            <a:r>
              <a:rPr sz="1000" spc="-20" dirty="0">
                <a:latin typeface="Trebuchet MS"/>
                <a:cs typeface="Trebuchet MS"/>
              </a:rPr>
              <a:t> </a:t>
            </a:r>
            <a:r>
              <a:rPr sz="1000" spc="-35" dirty="0">
                <a:latin typeface="Trebuchet MS"/>
                <a:cs typeface="Trebuchet MS"/>
              </a:rPr>
              <a:t>more</a:t>
            </a:r>
            <a:r>
              <a:rPr sz="1000" spc="-30" dirty="0">
                <a:latin typeface="Trebuchet MS"/>
                <a:cs typeface="Trebuchet MS"/>
              </a:rPr>
              <a:t> </a:t>
            </a:r>
            <a:r>
              <a:rPr sz="1000" spc="-20" dirty="0">
                <a:latin typeface="Trebuchet MS"/>
                <a:cs typeface="Trebuchet MS"/>
              </a:rPr>
              <a:t>details</a:t>
            </a:r>
            <a:r>
              <a:rPr sz="1000" spc="265" dirty="0">
                <a:latin typeface="Trebuchet MS"/>
                <a:cs typeface="Trebuchet MS"/>
              </a:rPr>
              <a:t> </a:t>
            </a:r>
            <a:r>
              <a:rPr sz="1000" spc="-10" dirty="0">
                <a:latin typeface="Trebuchet MS"/>
                <a:cs typeface="Trebuchet MS"/>
              </a:rPr>
              <a:t>and</a:t>
            </a:r>
            <a:r>
              <a:rPr sz="1000" spc="-5" dirty="0">
                <a:latin typeface="Trebuchet MS"/>
                <a:cs typeface="Trebuchet MS"/>
              </a:rPr>
              <a:t> </a:t>
            </a:r>
            <a:r>
              <a:rPr sz="1000" spc="-20" dirty="0">
                <a:latin typeface="Trebuchet MS"/>
                <a:cs typeface="Trebuchet MS"/>
              </a:rPr>
              <a:t>joining</a:t>
            </a:r>
            <a:r>
              <a:rPr sz="1000" spc="265" dirty="0">
                <a:latin typeface="Trebuchet MS"/>
                <a:cs typeface="Trebuchet MS"/>
              </a:rPr>
              <a:t> </a:t>
            </a:r>
            <a:r>
              <a:rPr sz="1000" spc="-10" dirty="0">
                <a:latin typeface="Trebuchet MS"/>
                <a:cs typeface="Trebuchet MS"/>
              </a:rPr>
              <a:t>process</a:t>
            </a:r>
            <a:r>
              <a:rPr sz="1000" spc="-5" dirty="0">
                <a:latin typeface="Trebuchet MS"/>
                <a:cs typeface="Trebuchet MS"/>
              </a:rPr>
              <a:t> </a:t>
            </a:r>
            <a:r>
              <a:rPr sz="1000" spc="-25" dirty="0">
                <a:latin typeface="Trebuchet MS"/>
                <a:cs typeface="Trebuchet MS"/>
              </a:rPr>
              <a:t>visit: </a:t>
            </a:r>
            <a:r>
              <a:rPr sz="1000" spc="-20" dirty="0">
                <a:latin typeface="Trebuchet MS"/>
                <a:cs typeface="Trebuchet MS"/>
              </a:rPr>
              <a:t> </a:t>
            </a:r>
            <a:r>
              <a:rPr sz="1000" spc="-50" dirty="0">
                <a:latin typeface="Trebuchet MS"/>
                <a:cs typeface="Trebuchet MS"/>
              </a:rPr>
              <a:t>https://scai.iitd.ac.in/join/mtech</a:t>
            </a:r>
            <a:endParaRPr sz="1000">
              <a:latin typeface="Trebuchet MS"/>
              <a:cs typeface="Trebuchet MS"/>
            </a:endParaRPr>
          </a:p>
        </p:txBody>
      </p:sp>
      <p:sp>
        <p:nvSpPr>
          <p:cNvPr id="15" name="object 15"/>
          <p:cNvSpPr txBox="1"/>
          <p:nvPr/>
        </p:nvSpPr>
        <p:spPr>
          <a:xfrm>
            <a:off x="4725071" y="1692319"/>
            <a:ext cx="2334260" cy="2646045"/>
          </a:xfrm>
          <a:prstGeom prst="rect">
            <a:avLst/>
          </a:prstGeom>
        </p:spPr>
        <p:txBody>
          <a:bodyPr vert="horz" wrap="square" lIns="0" tIns="12700" rIns="0" bIns="0" rtlCol="0">
            <a:spAutoFit/>
          </a:bodyPr>
          <a:lstStyle/>
          <a:p>
            <a:pPr marL="12700" marR="5080" algn="just">
              <a:lnSpc>
                <a:spcPct val="108300"/>
              </a:lnSpc>
              <a:spcBef>
                <a:spcPts val="100"/>
              </a:spcBef>
            </a:pPr>
            <a:r>
              <a:rPr sz="1000" spc="-35" dirty="0">
                <a:latin typeface="Trebuchet MS"/>
                <a:cs typeface="Trebuchet MS"/>
              </a:rPr>
              <a:t>Yardi</a:t>
            </a:r>
            <a:r>
              <a:rPr sz="1000" spc="-30" dirty="0">
                <a:latin typeface="Trebuchet MS"/>
                <a:cs typeface="Trebuchet MS"/>
              </a:rPr>
              <a:t> </a:t>
            </a:r>
            <a:r>
              <a:rPr sz="1000" spc="50" dirty="0">
                <a:latin typeface="Trebuchet MS"/>
                <a:cs typeface="Trebuchet MS"/>
              </a:rPr>
              <a:t>ScAI </a:t>
            </a:r>
            <a:r>
              <a:rPr sz="1000" spc="-25" dirty="0">
                <a:latin typeface="Trebuchet MS"/>
                <a:cs typeface="Trebuchet MS"/>
              </a:rPr>
              <a:t>welcomes</a:t>
            </a:r>
            <a:r>
              <a:rPr sz="1000" spc="-20" dirty="0">
                <a:latin typeface="Trebuchet MS"/>
                <a:cs typeface="Trebuchet MS"/>
              </a:rPr>
              <a:t> </a:t>
            </a:r>
            <a:r>
              <a:rPr sz="1000" spc="-15" dirty="0">
                <a:latin typeface="Trebuchet MS"/>
                <a:cs typeface="Trebuchet MS"/>
              </a:rPr>
              <a:t>applications</a:t>
            </a:r>
            <a:r>
              <a:rPr sz="1000" spc="-10" dirty="0">
                <a:latin typeface="Trebuchet MS"/>
                <a:cs typeface="Trebuchet MS"/>
              </a:rPr>
              <a:t> </a:t>
            </a:r>
            <a:r>
              <a:rPr sz="1000" spc="-35" dirty="0">
                <a:latin typeface="Trebuchet MS"/>
                <a:cs typeface="Trebuchet MS"/>
              </a:rPr>
              <a:t>from </a:t>
            </a:r>
            <a:r>
              <a:rPr sz="1000" spc="-30" dirty="0">
                <a:latin typeface="Trebuchet MS"/>
                <a:cs typeface="Trebuchet MS"/>
              </a:rPr>
              <a:t> </a:t>
            </a:r>
            <a:r>
              <a:rPr sz="1000" spc="-25" dirty="0">
                <a:latin typeface="Trebuchet MS"/>
                <a:cs typeface="Trebuchet MS"/>
              </a:rPr>
              <a:t>strongly</a:t>
            </a:r>
            <a:r>
              <a:rPr sz="1000" spc="250" dirty="0">
                <a:latin typeface="Trebuchet MS"/>
                <a:cs typeface="Trebuchet MS"/>
              </a:rPr>
              <a:t> </a:t>
            </a:r>
            <a:r>
              <a:rPr sz="1000" spc="-35" dirty="0">
                <a:latin typeface="Trebuchet MS"/>
                <a:cs typeface="Trebuchet MS"/>
              </a:rPr>
              <a:t>motivated</a:t>
            </a:r>
            <a:r>
              <a:rPr sz="1000" spc="235" dirty="0">
                <a:latin typeface="Trebuchet MS"/>
                <a:cs typeface="Trebuchet MS"/>
              </a:rPr>
              <a:t> </a:t>
            </a:r>
            <a:r>
              <a:rPr sz="1000" spc="-10" dirty="0">
                <a:latin typeface="Trebuchet MS"/>
                <a:cs typeface="Trebuchet MS"/>
              </a:rPr>
              <a:t>students</a:t>
            </a:r>
            <a:r>
              <a:rPr sz="1000" spc="280" dirty="0">
                <a:latin typeface="Trebuchet MS"/>
                <a:cs typeface="Trebuchet MS"/>
              </a:rPr>
              <a:t> </a:t>
            </a:r>
            <a:r>
              <a:rPr sz="1000" spc="-35" dirty="0">
                <a:latin typeface="Trebuchet MS"/>
                <a:cs typeface="Trebuchet MS"/>
              </a:rPr>
              <a:t>who</a:t>
            </a:r>
            <a:r>
              <a:rPr sz="1000" spc="500" dirty="0">
                <a:latin typeface="Trebuchet MS"/>
                <a:cs typeface="Trebuchet MS"/>
              </a:rPr>
              <a:t> </a:t>
            </a:r>
            <a:r>
              <a:rPr sz="1000" spc="-40" dirty="0">
                <a:latin typeface="Trebuchet MS"/>
                <a:cs typeface="Trebuchet MS"/>
              </a:rPr>
              <a:t>want </a:t>
            </a:r>
            <a:r>
              <a:rPr sz="1000" spc="-290" dirty="0">
                <a:latin typeface="Trebuchet MS"/>
                <a:cs typeface="Trebuchet MS"/>
              </a:rPr>
              <a:t> </a:t>
            </a:r>
            <a:r>
              <a:rPr sz="1000" spc="-55" dirty="0">
                <a:latin typeface="Trebuchet MS"/>
                <a:cs typeface="Trebuchet MS"/>
              </a:rPr>
              <a:t>to</a:t>
            </a:r>
            <a:r>
              <a:rPr sz="1000" spc="-50" dirty="0">
                <a:latin typeface="Trebuchet MS"/>
                <a:cs typeface="Trebuchet MS"/>
              </a:rPr>
              <a:t> </a:t>
            </a:r>
            <a:r>
              <a:rPr sz="1000" spc="-10" dirty="0">
                <a:latin typeface="Trebuchet MS"/>
                <a:cs typeface="Trebuchet MS"/>
              </a:rPr>
              <a:t>pursue</a:t>
            </a:r>
            <a:r>
              <a:rPr sz="1000" spc="-5" dirty="0">
                <a:latin typeface="Trebuchet MS"/>
                <a:cs typeface="Trebuchet MS"/>
              </a:rPr>
              <a:t> </a:t>
            </a:r>
            <a:r>
              <a:rPr sz="1000" spc="-35" dirty="0">
                <a:latin typeface="Trebuchet MS"/>
                <a:cs typeface="Trebuchet MS"/>
              </a:rPr>
              <a:t>their</a:t>
            </a:r>
            <a:r>
              <a:rPr sz="1000" spc="-30" dirty="0">
                <a:latin typeface="Trebuchet MS"/>
                <a:cs typeface="Trebuchet MS"/>
              </a:rPr>
              <a:t> </a:t>
            </a:r>
            <a:r>
              <a:rPr sz="1000" spc="-5" dirty="0">
                <a:latin typeface="Trebuchet MS"/>
                <a:cs typeface="Trebuchet MS"/>
              </a:rPr>
              <a:t>Ph.D.</a:t>
            </a:r>
            <a:r>
              <a:rPr sz="1000" dirty="0">
                <a:latin typeface="Trebuchet MS"/>
                <a:cs typeface="Trebuchet MS"/>
              </a:rPr>
              <a:t> in</a:t>
            </a:r>
            <a:r>
              <a:rPr sz="1000" spc="300" dirty="0">
                <a:latin typeface="Trebuchet MS"/>
                <a:cs typeface="Trebuchet MS"/>
              </a:rPr>
              <a:t> </a:t>
            </a:r>
            <a:r>
              <a:rPr sz="1000" spc="-35" dirty="0">
                <a:latin typeface="Trebuchet MS"/>
                <a:cs typeface="Trebuchet MS"/>
              </a:rPr>
              <a:t>the</a:t>
            </a:r>
            <a:r>
              <a:rPr sz="1000" spc="229" dirty="0">
                <a:latin typeface="Trebuchet MS"/>
                <a:cs typeface="Trebuchet MS"/>
              </a:rPr>
              <a:t> </a:t>
            </a:r>
            <a:r>
              <a:rPr sz="1000" spc="-25" dirty="0">
                <a:latin typeface="Trebuchet MS"/>
                <a:cs typeface="Trebuchet MS"/>
              </a:rPr>
              <a:t>areas</a:t>
            </a:r>
            <a:r>
              <a:rPr sz="1000" spc="250" dirty="0">
                <a:latin typeface="Trebuchet MS"/>
                <a:cs typeface="Trebuchet MS"/>
              </a:rPr>
              <a:t> </a:t>
            </a:r>
            <a:r>
              <a:rPr sz="1000" spc="-40" dirty="0">
                <a:latin typeface="Trebuchet MS"/>
                <a:cs typeface="Trebuchet MS"/>
              </a:rPr>
              <a:t>of </a:t>
            </a:r>
            <a:r>
              <a:rPr sz="1000" spc="-35" dirty="0">
                <a:latin typeface="Trebuchet MS"/>
                <a:cs typeface="Trebuchet MS"/>
              </a:rPr>
              <a:t> </a:t>
            </a:r>
            <a:r>
              <a:rPr sz="1000" spc="-25" dirty="0">
                <a:latin typeface="Trebuchet MS"/>
                <a:cs typeface="Trebuchet MS"/>
              </a:rPr>
              <a:t>both</a:t>
            </a:r>
            <a:r>
              <a:rPr sz="1000" spc="-20" dirty="0">
                <a:latin typeface="Trebuchet MS"/>
                <a:cs typeface="Trebuchet MS"/>
              </a:rPr>
              <a:t> </a:t>
            </a:r>
            <a:r>
              <a:rPr sz="1000" spc="-35" dirty="0">
                <a:latin typeface="Trebuchet MS"/>
                <a:cs typeface="Trebuchet MS"/>
              </a:rPr>
              <a:t>core</a:t>
            </a:r>
            <a:r>
              <a:rPr sz="1000" spc="-30" dirty="0">
                <a:latin typeface="Trebuchet MS"/>
                <a:cs typeface="Trebuchet MS"/>
              </a:rPr>
              <a:t> </a:t>
            </a:r>
            <a:r>
              <a:rPr sz="1000" spc="35" dirty="0">
                <a:latin typeface="Trebuchet MS"/>
                <a:cs typeface="Trebuchet MS"/>
              </a:rPr>
              <a:t>AI</a:t>
            </a:r>
            <a:r>
              <a:rPr sz="1000" spc="40" dirty="0">
                <a:latin typeface="Trebuchet MS"/>
                <a:cs typeface="Trebuchet MS"/>
              </a:rPr>
              <a:t> </a:t>
            </a:r>
            <a:r>
              <a:rPr sz="1000" spc="-10" dirty="0">
                <a:latin typeface="Trebuchet MS"/>
                <a:cs typeface="Trebuchet MS"/>
              </a:rPr>
              <a:t>and</a:t>
            </a:r>
            <a:r>
              <a:rPr sz="1000" spc="-5" dirty="0">
                <a:latin typeface="Trebuchet MS"/>
                <a:cs typeface="Trebuchet MS"/>
              </a:rPr>
              <a:t> </a:t>
            </a:r>
            <a:r>
              <a:rPr sz="1000" spc="-15" dirty="0">
                <a:latin typeface="Trebuchet MS"/>
                <a:cs typeface="Trebuchet MS"/>
              </a:rPr>
              <a:t>applied</a:t>
            </a:r>
            <a:r>
              <a:rPr sz="1000" spc="270" dirty="0">
                <a:latin typeface="Trebuchet MS"/>
                <a:cs typeface="Trebuchet MS"/>
              </a:rPr>
              <a:t> </a:t>
            </a:r>
            <a:r>
              <a:rPr sz="1000" dirty="0">
                <a:latin typeface="Trebuchet MS"/>
                <a:cs typeface="Trebuchet MS"/>
              </a:rPr>
              <a:t>AI.</a:t>
            </a:r>
            <a:r>
              <a:rPr sz="1000" spc="300" dirty="0">
                <a:latin typeface="Trebuchet MS"/>
                <a:cs typeface="Trebuchet MS"/>
              </a:rPr>
              <a:t> </a:t>
            </a:r>
            <a:r>
              <a:rPr sz="1000" spc="-10" dirty="0">
                <a:latin typeface="Trebuchet MS"/>
                <a:cs typeface="Trebuchet MS"/>
              </a:rPr>
              <a:t>Please </a:t>
            </a:r>
            <a:r>
              <a:rPr sz="1000" spc="-5" dirty="0">
                <a:latin typeface="Trebuchet MS"/>
                <a:cs typeface="Trebuchet MS"/>
              </a:rPr>
              <a:t> </a:t>
            </a:r>
            <a:r>
              <a:rPr sz="1000" spc="-10" dirty="0">
                <a:latin typeface="Trebuchet MS"/>
                <a:cs typeface="Trebuchet MS"/>
              </a:rPr>
              <a:t>check </a:t>
            </a:r>
            <a:r>
              <a:rPr sz="1000" spc="-30" dirty="0">
                <a:latin typeface="Trebuchet MS"/>
                <a:cs typeface="Trebuchet MS"/>
              </a:rPr>
              <a:t>our </a:t>
            </a:r>
            <a:r>
              <a:rPr sz="1000" spc="-25" dirty="0">
                <a:latin typeface="Trebuchet MS"/>
                <a:cs typeface="Trebuchet MS"/>
              </a:rPr>
              <a:t>research </a:t>
            </a:r>
            <a:r>
              <a:rPr sz="1000" spc="-10" dirty="0">
                <a:latin typeface="Trebuchet MS"/>
                <a:cs typeface="Trebuchet MS"/>
              </a:rPr>
              <a:t>and </a:t>
            </a:r>
            <a:r>
              <a:rPr sz="1000" spc="-30" dirty="0">
                <a:latin typeface="Trebuchet MS"/>
                <a:cs typeface="Trebuchet MS"/>
              </a:rPr>
              <a:t>faculty </a:t>
            </a:r>
            <a:r>
              <a:rPr sz="1000" spc="-10" dirty="0">
                <a:latin typeface="Trebuchet MS"/>
                <a:cs typeface="Trebuchet MS"/>
              </a:rPr>
              <a:t>pages </a:t>
            </a:r>
            <a:r>
              <a:rPr sz="1000" spc="-45" dirty="0">
                <a:latin typeface="Trebuchet MS"/>
                <a:cs typeface="Trebuchet MS"/>
              </a:rPr>
              <a:t>for </a:t>
            </a:r>
            <a:r>
              <a:rPr sz="1000" spc="-40" dirty="0">
                <a:latin typeface="Trebuchet MS"/>
                <a:cs typeface="Trebuchet MS"/>
              </a:rPr>
              <a:t> </a:t>
            </a:r>
            <a:r>
              <a:rPr sz="1000" spc="-10" dirty="0">
                <a:latin typeface="Trebuchet MS"/>
                <a:cs typeface="Trebuchet MS"/>
              </a:rPr>
              <a:t>understanding</a:t>
            </a:r>
            <a:r>
              <a:rPr sz="1000" spc="-50" dirty="0">
                <a:latin typeface="Trebuchet MS"/>
                <a:cs typeface="Trebuchet MS"/>
              </a:rPr>
              <a:t> </a:t>
            </a:r>
            <a:r>
              <a:rPr sz="1000" spc="-20" dirty="0">
                <a:latin typeface="Trebuchet MS"/>
                <a:cs typeface="Trebuchet MS"/>
              </a:rPr>
              <a:t>various</a:t>
            </a:r>
            <a:r>
              <a:rPr sz="1000" spc="-50" dirty="0">
                <a:latin typeface="Trebuchet MS"/>
                <a:cs typeface="Trebuchet MS"/>
              </a:rPr>
              <a:t> </a:t>
            </a:r>
            <a:r>
              <a:rPr sz="1000" spc="-10" dirty="0">
                <a:latin typeface="Trebuchet MS"/>
                <a:cs typeface="Trebuchet MS"/>
              </a:rPr>
              <a:t>ongoing</a:t>
            </a:r>
            <a:r>
              <a:rPr sz="1000" spc="-50" dirty="0">
                <a:latin typeface="Trebuchet MS"/>
                <a:cs typeface="Trebuchet MS"/>
              </a:rPr>
              <a:t> </a:t>
            </a:r>
            <a:r>
              <a:rPr sz="1000" spc="-25" dirty="0">
                <a:latin typeface="Trebuchet MS"/>
                <a:cs typeface="Trebuchet MS"/>
              </a:rPr>
              <a:t>research</a:t>
            </a:r>
            <a:r>
              <a:rPr sz="1000" spc="-50" dirty="0">
                <a:latin typeface="Trebuchet MS"/>
                <a:cs typeface="Trebuchet MS"/>
              </a:rPr>
              <a:t> </a:t>
            </a:r>
            <a:r>
              <a:rPr sz="1000" spc="-40" dirty="0">
                <a:latin typeface="Trebuchet MS"/>
                <a:cs typeface="Trebuchet MS"/>
              </a:rPr>
              <a:t>at  </a:t>
            </a:r>
            <a:r>
              <a:rPr sz="1000" spc="25" dirty="0">
                <a:latin typeface="Trebuchet MS"/>
                <a:cs typeface="Trebuchet MS"/>
              </a:rPr>
              <a:t>ScAI.</a:t>
            </a:r>
            <a:endParaRPr sz="1000">
              <a:latin typeface="Trebuchet MS"/>
              <a:cs typeface="Trebuchet MS"/>
            </a:endParaRPr>
          </a:p>
          <a:p>
            <a:pPr marL="12700" marR="5080" algn="just">
              <a:lnSpc>
                <a:spcPct val="108300"/>
              </a:lnSpc>
              <a:spcBef>
                <a:spcPts val="565"/>
              </a:spcBef>
            </a:pPr>
            <a:r>
              <a:rPr sz="1000" spc="-5" dirty="0">
                <a:latin typeface="Trebuchet MS"/>
                <a:cs typeface="Trebuchet MS"/>
              </a:rPr>
              <a:t>All</a:t>
            </a:r>
            <a:r>
              <a:rPr sz="1000" dirty="0">
                <a:latin typeface="Trebuchet MS"/>
                <a:cs typeface="Trebuchet MS"/>
              </a:rPr>
              <a:t> </a:t>
            </a:r>
            <a:r>
              <a:rPr sz="1000" spc="-20" dirty="0">
                <a:latin typeface="Trebuchet MS"/>
                <a:cs typeface="Trebuchet MS"/>
              </a:rPr>
              <a:t>engineering</a:t>
            </a:r>
            <a:r>
              <a:rPr sz="1000" spc="-15" dirty="0">
                <a:latin typeface="Trebuchet MS"/>
                <a:cs typeface="Trebuchet MS"/>
              </a:rPr>
              <a:t> </a:t>
            </a:r>
            <a:r>
              <a:rPr sz="1000" spc="-10" dirty="0">
                <a:latin typeface="Trebuchet MS"/>
                <a:cs typeface="Trebuchet MS"/>
              </a:rPr>
              <a:t>students</a:t>
            </a:r>
            <a:r>
              <a:rPr sz="1000" spc="-5" dirty="0">
                <a:latin typeface="Trebuchet MS"/>
                <a:cs typeface="Trebuchet MS"/>
              </a:rPr>
              <a:t> </a:t>
            </a:r>
            <a:r>
              <a:rPr sz="1000" spc="-30" dirty="0">
                <a:latin typeface="Trebuchet MS"/>
                <a:cs typeface="Trebuchet MS"/>
              </a:rPr>
              <a:t>irrespective</a:t>
            </a:r>
            <a:r>
              <a:rPr sz="1000" spc="-25" dirty="0">
                <a:latin typeface="Trebuchet MS"/>
                <a:cs typeface="Trebuchet MS"/>
              </a:rPr>
              <a:t> </a:t>
            </a:r>
            <a:r>
              <a:rPr sz="1000" spc="-40" dirty="0">
                <a:latin typeface="Trebuchet MS"/>
                <a:cs typeface="Trebuchet MS"/>
              </a:rPr>
              <a:t>of </a:t>
            </a:r>
            <a:r>
              <a:rPr sz="1000" spc="-290" dirty="0">
                <a:latin typeface="Trebuchet MS"/>
                <a:cs typeface="Trebuchet MS"/>
              </a:rPr>
              <a:t> </a:t>
            </a:r>
            <a:r>
              <a:rPr sz="1000" spc="-35" dirty="0">
                <a:latin typeface="Trebuchet MS"/>
                <a:cs typeface="Trebuchet MS"/>
              </a:rPr>
              <a:t>their</a:t>
            </a:r>
            <a:r>
              <a:rPr sz="1000" spc="-30" dirty="0">
                <a:latin typeface="Trebuchet MS"/>
                <a:cs typeface="Trebuchet MS"/>
              </a:rPr>
              <a:t> </a:t>
            </a:r>
            <a:r>
              <a:rPr sz="1000" spc="-20" dirty="0">
                <a:latin typeface="Trebuchet MS"/>
                <a:cs typeface="Trebuchet MS"/>
              </a:rPr>
              <a:t>Bachelors/Masters</a:t>
            </a:r>
            <a:r>
              <a:rPr sz="1000" spc="265" dirty="0">
                <a:latin typeface="Trebuchet MS"/>
                <a:cs typeface="Trebuchet MS"/>
              </a:rPr>
              <a:t> </a:t>
            </a:r>
            <a:r>
              <a:rPr sz="1000" spc="-5" dirty="0">
                <a:latin typeface="Trebuchet MS"/>
                <a:cs typeface="Trebuchet MS"/>
              </a:rPr>
              <a:t>discipline</a:t>
            </a:r>
            <a:r>
              <a:rPr sz="1000" dirty="0">
                <a:latin typeface="Trebuchet MS"/>
                <a:cs typeface="Trebuchet MS"/>
              </a:rPr>
              <a:t> </a:t>
            </a:r>
            <a:r>
              <a:rPr sz="1000" spc="-45" dirty="0">
                <a:latin typeface="Trebuchet MS"/>
                <a:cs typeface="Trebuchet MS"/>
              </a:rPr>
              <a:t>are </a:t>
            </a:r>
            <a:r>
              <a:rPr sz="1000" spc="-290" dirty="0">
                <a:latin typeface="Trebuchet MS"/>
                <a:cs typeface="Trebuchet MS"/>
              </a:rPr>
              <a:t> </a:t>
            </a:r>
            <a:r>
              <a:rPr sz="1000" spc="-35" dirty="0">
                <a:latin typeface="Trebuchet MS"/>
                <a:cs typeface="Trebuchet MS"/>
              </a:rPr>
              <a:t>welcome </a:t>
            </a:r>
            <a:r>
              <a:rPr sz="1000" spc="-55" dirty="0">
                <a:latin typeface="Trebuchet MS"/>
                <a:cs typeface="Trebuchet MS"/>
              </a:rPr>
              <a:t>to </a:t>
            </a:r>
            <a:r>
              <a:rPr sz="1000" spc="-35" dirty="0">
                <a:latin typeface="Trebuchet MS"/>
                <a:cs typeface="Trebuchet MS"/>
              </a:rPr>
              <a:t>join </a:t>
            </a:r>
            <a:r>
              <a:rPr sz="1000" spc="-30" dirty="0">
                <a:latin typeface="Trebuchet MS"/>
                <a:cs typeface="Trebuchet MS"/>
              </a:rPr>
              <a:t>a </a:t>
            </a:r>
            <a:r>
              <a:rPr sz="1000" spc="-5" dirty="0">
                <a:latin typeface="Trebuchet MS"/>
                <a:cs typeface="Trebuchet MS"/>
              </a:rPr>
              <a:t>Ph.D. </a:t>
            </a:r>
            <a:r>
              <a:rPr sz="1000" dirty="0">
                <a:latin typeface="Trebuchet MS"/>
                <a:cs typeface="Trebuchet MS"/>
              </a:rPr>
              <a:t>in </a:t>
            </a:r>
            <a:r>
              <a:rPr sz="1000" spc="25" dirty="0">
                <a:latin typeface="Trebuchet MS"/>
                <a:cs typeface="Trebuchet MS"/>
              </a:rPr>
              <a:t>ScAI. </a:t>
            </a:r>
            <a:r>
              <a:rPr sz="1000" spc="-25" dirty="0">
                <a:latin typeface="Trebuchet MS"/>
                <a:cs typeface="Trebuchet MS"/>
              </a:rPr>
              <a:t>For </a:t>
            </a:r>
            <a:r>
              <a:rPr sz="1000" spc="-35" dirty="0">
                <a:latin typeface="Trebuchet MS"/>
                <a:cs typeface="Trebuchet MS"/>
              </a:rPr>
              <a:t>more </a:t>
            </a:r>
            <a:r>
              <a:rPr sz="1000" spc="-290" dirty="0">
                <a:latin typeface="Trebuchet MS"/>
                <a:cs typeface="Trebuchet MS"/>
              </a:rPr>
              <a:t> </a:t>
            </a:r>
            <a:r>
              <a:rPr sz="1000" spc="-30" dirty="0">
                <a:latin typeface="Trebuchet MS"/>
                <a:cs typeface="Trebuchet MS"/>
              </a:rPr>
              <a:t>information,</a:t>
            </a:r>
            <a:r>
              <a:rPr sz="1000" spc="-25" dirty="0">
                <a:latin typeface="Trebuchet MS"/>
                <a:cs typeface="Trebuchet MS"/>
              </a:rPr>
              <a:t> </a:t>
            </a:r>
            <a:r>
              <a:rPr sz="1000" spc="-20" dirty="0">
                <a:latin typeface="Trebuchet MS"/>
                <a:cs typeface="Trebuchet MS"/>
              </a:rPr>
              <a:t>please</a:t>
            </a:r>
            <a:r>
              <a:rPr sz="1000" spc="-15" dirty="0">
                <a:latin typeface="Trebuchet MS"/>
                <a:cs typeface="Trebuchet MS"/>
              </a:rPr>
              <a:t> </a:t>
            </a:r>
            <a:r>
              <a:rPr sz="1000" spc="-50" dirty="0">
                <a:latin typeface="Trebuchet MS"/>
                <a:cs typeface="Trebuchet MS"/>
              </a:rPr>
              <a:t>refer</a:t>
            </a:r>
            <a:r>
              <a:rPr sz="1000" spc="200" dirty="0">
                <a:latin typeface="Trebuchet MS"/>
                <a:cs typeface="Trebuchet MS"/>
              </a:rPr>
              <a:t> </a:t>
            </a:r>
            <a:r>
              <a:rPr sz="1000" spc="-55" dirty="0">
                <a:latin typeface="Trebuchet MS"/>
                <a:cs typeface="Trebuchet MS"/>
              </a:rPr>
              <a:t>to</a:t>
            </a:r>
            <a:r>
              <a:rPr sz="1000" spc="190" dirty="0">
                <a:latin typeface="Trebuchet MS"/>
                <a:cs typeface="Trebuchet MS"/>
              </a:rPr>
              <a:t> </a:t>
            </a:r>
            <a:r>
              <a:rPr sz="1000" spc="-35" dirty="0">
                <a:latin typeface="Trebuchet MS"/>
                <a:cs typeface="Trebuchet MS"/>
              </a:rPr>
              <a:t>the</a:t>
            </a:r>
            <a:r>
              <a:rPr sz="1000" spc="229" dirty="0">
                <a:latin typeface="Trebuchet MS"/>
                <a:cs typeface="Trebuchet MS"/>
              </a:rPr>
              <a:t> </a:t>
            </a:r>
            <a:r>
              <a:rPr sz="1000" spc="60" dirty="0">
                <a:latin typeface="Trebuchet MS"/>
                <a:cs typeface="Trebuchet MS"/>
              </a:rPr>
              <a:t>2021- </a:t>
            </a:r>
            <a:r>
              <a:rPr sz="1000" spc="65" dirty="0">
                <a:latin typeface="Trebuchet MS"/>
                <a:cs typeface="Trebuchet MS"/>
              </a:rPr>
              <a:t> </a:t>
            </a:r>
            <a:r>
              <a:rPr sz="1000" spc="85" dirty="0">
                <a:latin typeface="Trebuchet MS"/>
                <a:cs typeface="Trebuchet MS"/>
              </a:rPr>
              <a:t>22 </a:t>
            </a:r>
            <a:r>
              <a:rPr sz="1000" spc="-15" dirty="0">
                <a:latin typeface="Trebuchet MS"/>
                <a:cs typeface="Trebuchet MS"/>
              </a:rPr>
              <a:t>Semester </a:t>
            </a:r>
            <a:r>
              <a:rPr sz="1000" spc="85" dirty="0">
                <a:latin typeface="Trebuchet MS"/>
                <a:cs typeface="Trebuchet MS"/>
              </a:rPr>
              <a:t>1 </a:t>
            </a:r>
            <a:r>
              <a:rPr sz="1000" spc="-15" dirty="0">
                <a:latin typeface="Trebuchet MS"/>
                <a:cs typeface="Trebuchet MS"/>
              </a:rPr>
              <a:t>shortlisting </a:t>
            </a:r>
            <a:r>
              <a:rPr sz="1000" spc="-40" dirty="0">
                <a:latin typeface="Trebuchet MS"/>
                <a:cs typeface="Trebuchet MS"/>
              </a:rPr>
              <a:t>criteria. </a:t>
            </a:r>
            <a:r>
              <a:rPr sz="1000" spc="-25" dirty="0">
                <a:latin typeface="Trebuchet MS"/>
                <a:cs typeface="Trebuchet MS"/>
              </a:rPr>
              <a:t>The </a:t>
            </a:r>
            <a:r>
              <a:rPr sz="1000" spc="-20" dirty="0">
                <a:latin typeface="Trebuchet MS"/>
                <a:cs typeface="Trebuchet MS"/>
              </a:rPr>
              <a:t> </a:t>
            </a:r>
            <a:r>
              <a:rPr sz="1000" spc="-35" dirty="0">
                <a:latin typeface="Trebuchet MS"/>
                <a:cs typeface="Trebuchet MS"/>
              </a:rPr>
              <a:t>criteria</a:t>
            </a:r>
            <a:r>
              <a:rPr sz="1000" spc="-25" dirty="0">
                <a:latin typeface="Trebuchet MS"/>
                <a:cs typeface="Trebuchet MS"/>
              </a:rPr>
              <a:t> may </a:t>
            </a:r>
            <a:r>
              <a:rPr sz="1000" spc="-10" dirty="0">
                <a:latin typeface="Trebuchet MS"/>
                <a:cs typeface="Trebuchet MS"/>
              </a:rPr>
              <a:t>change</a:t>
            </a:r>
            <a:r>
              <a:rPr sz="1000" spc="-25" dirty="0">
                <a:latin typeface="Trebuchet MS"/>
                <a:cs typeface="Trebuchet MS"/>
              </a:rPr>
              <a:t> semester </a:t>
            </a:r>
            <a:r>
              <a:rPr sz="1000" spc="-55" dirty="0">
                <a:latin typeface="Trebuchet MS"/>
                <a:cs typeface="Trebuchet MS"/>
              </a:rPr>
              <a:t>to</a:t>
            </a:r>
            <a:r>
              <a:rPr sz="1000" spc="-25" dirty="0">
                <a:latin typeface="Trebuchet MS"/>
                <a:cs typeface="Trebuchet MS"/>
              </a:rPr>
              <a:t> semeste</a:t>
            </a:r>
            <a:r>
              <a:rPr sz="1000" spc="-95" dirty="0">
                <a:latin typeface="Trebuchet MS"/>
                <a:cs typeface="Trebuchet MS"/>
              </a:rPr>
              <a:t>r</a:t>
            </a:r>
            <a:r>
              <a:rPr sz="1000" spc="-55" dirty="0">
                <a:latin typeface="Trebuchet MS"/>
                <a:cs typeface="Trebuchet MS"/>
              </a:rPr>
              <a:t>,  </a:t>
            </a:r>
            <a:r>
              <a:rPr sz="1000" spc="-20" dirty="0">
                <a:latin typeface="Trebuchet MS"/>
                <a:cs typeface="Trebuchet MS"/>
              </a:rPr>
              <a:t>but</a:t>
            </a:r>
            <a:r>
              <a:rPr sz="1000" spc="-5" dirty="0">
                <a:latin typeface="Trebuchet MS"/>
                <a:cs typeface="Trebuchet MS"/>
              </a:rPr>
              <a:t> </a:t>
            </a:r>
            <a:r>
              <a:rPr sz="1000" spc="-15" dirty="0">
                <a:latin typeface="Trebuchet MS"/>
                <a:cs typeface="Trebuchet MS"/>
              </a:rPr>
              <a:t>gives</a:t>
            </a:r>
            <a:r>
              <a:rPr sz="1000" spc="-5" dirty="0">
                <a:latin typeface="Trebuchet MS"/>
                <a:cs typeface="Trebuchet MS"/>
              </a:rPr>
              <a:t> </a:t>
            </a:r>
            <a:r>
              <a:rPr sz="1000" spc="-30" dirty="0">
                <a:latin typeface="Trebuchet MS"/>
                <a:cs typeface="Trebuchet MS"/>
              </a:rPr>
              <a:t>a</a:t>
            </a:r>
            <a:r>
              <a:rPr sz="1000" dirty="0">
                <a:latin typeface="Trebuchet MS"/>
                <a:cs typeface="Trebuchet MS"/>
              </a:rPr>
              <a:t> </a:t>
            </a:r>
            <a:r>
              <a:rPr sz="1000" spc="-25" dirty="0">
                <a:latin typeface="Trebuchet MS"/>
                <a:cs typeface="Trebuchet MS"/>
              </a:rPr>
              <a:t>broad</a:t>
            </a:r>
            <a:r>
              <a:rPr sz="1000" spc="-5" dirty="0">
                <a:latin typeface="Trebuchet MS"/>
                <a:cs typeface="Trebuchet MS"/>
              </a:rPr>
              <a:t> </a:t>
            </a:r>
            <a:r>
              <a:rPr sz="1000" spc="-20" dirty="0">
                <a:latin typeface="Trebuchet MS"/>
                <a:cs typeface="Trebuchet MS"/>
              </a:rPr>
              <a:t>idea</a:t>
            </a:r>
            <a:r>
              <a:rPr sz="1000" dirty="0">
                <a:latin typeface="Trebuchet MS"/>
                <a:cs typeface="Trebuchet MS"/>
              </a:rPr>
              <a:t> </a:t>
            </a:r>
            <a:r>
              <a:rPr sz="1000" spc="-40" dirty="0">
                <a:latin typeface="Trebuchet MS"/>
                <a:cs typeface="Trebuchet MS"/>
              </a:rPr>
              <a:t>of</a:t>
            </a:r>
            <a:r>
              <a:rPr sz="1000" spc="-5" dirty="0">
                <a:latin typeface="Trebuchet MS"/>
                <a:cs typeface="Trebuchet MS"/>
              </a:rPr>
              <a:t> </a:t>
            </a:r>
            <a:r>
              <a:rPr sz="1000" spc="-30" dirty="0">
                <a:latin typeface="Trebuchet MS"/>
                <a:cs typeface="Trebuchet MS"/>
              </a:rPr>
              <a:t>expectations.</a:t>
            </a:r>
            <a:endParaRPr sz="1000">
              <a:latin typeface="Trebuchet MS"/>
              <a:cs typeface="Trebuchet MS"/>
            </a:endParaRPr>
          </a:p>
          <a:p>
            <a:pPr marL="12700" algn="just">
              <a:lnSpc>
                <a:spcPct val="100000"/>
              </a:lnSpc>
              <a:spcBef>
                <a:spcPts val="670"/>
              </a:spcBef>
            </a:pPr>
            <a:r>
              <a:rPr sz="1000" spc="-25" dirty="0">
                <a:latin typeface="Trebuchet MS"/>
                <a:cs typeface="Trebuchet MS"/>
              </a:rPr>
              <a:t>For</a:t>
            </a:r>
            <a:r>
              <a:rPr sz="1000" spc="660" dirty="0">
                <a:latin typeface="Trebuchet MS"/>
                <a:cs typeface="Trebuchet MS"/>
              </a:rPr>
              <a:t> </a:t>
            </a:r>
            <a:r>
              <a:rPr sz="1000" spc="-35" dirty="0">
                <a:latin typeface="Trebuchet MS"/>
                <a:cs typeface="Trebuchet MS"/>
              </a:rPr>
              <a:t>more</a:t>
            </a:r>
            <a:r>
              <a:rPr sz="1000" spc="665" dirty="0">
                <a:latin typeface="Trebuchet MS"/>
                <a:cs typeface="Trebuchet MS"/>
              </a:rPr>
              <a:t> </a:t>
            </a:r>
            <a:r>
              <a:rPr sz="1000" spc="-20" dirty="0">
                <a:latin typeface="Trebuchet MS"/>
                <a:cs typeface="Trebuchet MS"/>
              </a:rPr>
              <a:t>details</a:t>
            </a:r>
            <a:r>
              <a:rPr sz="1000" spc="660" dirty="0">
                <a:latin typeface="Trebuchet MS"/>
                <a:cs typeface="Trebuchet MS"/>
              </a:rPr>
              <a:t> </a:t>
            </a:r>
            <a:r>
              <a:rPr sz="1000" spc="-10" dirty="0">
                <a:latin typeface="Trebuchet MS"/>
                <a:cs typeface="Trebuchet MS"/>
              </a:rPr>
              <a:t>and</a:t>
            </a:r>
            <a:endParaRPr sz="1000">
              <a:latin typeface="Trebuchet MS"/>
              <a:cs typeface="Trebuchet MS"/>
            </a:endParaRPr>
          </a:p>
        </p:txBody>
      </p:sp>
      <p:sp>
        <p:nvSpPr>
          <p:cNvPr id="16" name="object 16"/>
          <p:cNvSpPr txBox="1"/>
          <p:nvPr/>
        </p:nvSpPr>
        <p:spPr>
          <a:xfrm>
            <a:off x="4725071" y="4312837"/>
            <a:ext cx="1432560" cy="520700"/>
          </a:xfrm>
          <a:prstGeom prst="rect">
            <a:avLst/>
          </a:prstGeom>
        </p:spPr>
        <p:txBody>
          <a:bodyPr vert="horz" wrap="square" lIns="0" tIns="12700" rIns="0" bIns="0" rtlCol="0">
            <a:spAutoFit/>
          </a:bodyPr>
          <a:lstStyle/>
          <a:p>
            <a:pPr marL="12700" marR="5080" algn="just">
              <a:lnSpc>
                <a:spcPct val="108300"/>
              </a:lnSpc>
              <a:spcBef>
                <a:spcPts val="100"/>
              </a:spcBef>
            </a:pPr>
            <a:r>
              <a:rPr sz="1000" spc="-20" dirty="0">
                <a:latin typeface="Trebuchet MS"/>
                <a:cs typeface="Trebuchet MS"/>
              </a:rPr>
              <a:t>joining</a:t>
            </a:r>
            <a:r>
              <a:rPr sz="1000" spc="-15" dirty="0">
                <a:latin typeface="Trebuchet MS"/>
                <a:cs typeface="Trebuchet MS"/>
              </a:rPr>
              <a:t> </a:t>
            </a:r>
            <a:r>
              <a:rPr sz="1000" spc="-10" dirty="0">
                <a:latin typeface="Trebuchet MS"/>
                <a:cs typeface="Trebuchet MS"/>
              </a:rPr>
              <a:t>process</a:t>
            </a:r>
            <a:r>
              <a:rPr sz="1000" spc="-5" dirty="0">
                <a:latin typeface="Trebuchet MS"/>
                <a:cs typeface="Trebuchet MS"/>
              </a:rPr>
              <a:t> </a:t>
            </a:r>
            <a:r>
              <a:rPr sz="1000" spc="-25" dirty="0">
                <a:latin typeface="Trebuchet MS"/>
                <a:cs typeface="Trebuchet MS"/>
              </a:rPr>
              <a:t>visit: </a:t>
            </a:r>
            <a:r>
              <a:rPr sz="1000" spc="-20" dirty="0">
                <a:latin typeface="Trebuchet MS"/>
                <a:cs typeface="Trebuchet MS"/>
              </a:rPr>
              <a:t> </a:t>
            </a:r>
            <a:r>
              <a:rPr sz="1000" spc="25" dirty="0">
                <a:latin typeface="Trebuchet MS"/>
                <a:cs typeface="Trebuchet MS"/>
              </a:rPr>
              <a:t>https://scai.iitd.ac.in/  </a:t>
            </a:r>
            <a:r>
              <a:rPr sz="1000" spc="-50" dirty="0">
                <a:latin typeface="Trebuchet MS"/>
                <a:cs typeface="Trebuchet MS"/>
              </a:rPr>
              <a:t>join/phd</a:t>
            </a:r>
            <a:endParaRPr sz="1000">
              <a:latin typeface="Trebuchet MS"/>
              <a:cs typeface="Trebuchet MS"/>
            </a:endParaRPr>
          </a:p>
        </p:txBody>
      </p:sp>
      <p:sp>
        <p:nvSpPr>
          <p:cNvPr id="17" name="object 17"/>
          <p:cNvSpPr txBox="1"/>
          <p:nvPr/>
        </p:nvSpPr>
        <p:spPr>
          <a:xfrm>
            <a:off x="700949" y="1353528"/>
            <a:ext cx="861060" cy="269240"/>
          </a:xfrm>
          <a:prstGeom prst="rect">
            <a:avLst/>
          </a:prstGeom>
        </p:spPr>
        <p:txBody>
          <a:bodyPr vert="horz" wrap="square" lIns="0" tIns="12700" rIns="0" bIns="0" rtlCol="0">
            <a:spAutoFit/>
          </a:bodyPr>
          <a:lstStyle/>
          <a:p>
            <a:pPr marL="12700">
              <a:lnSpc>
                <a:spcPct val="100000"/>
              </a:lnSpc>
              <a:spcBef>
                <a:spcPts val="100"/>
              </a:spcBef>
            </a:pPr>
            <a:r>
              <a:rPr sz="1600" b="1" spc="-60" dirty="0">
                <a:latin typeface="Verdana"/>
                <a:cs typeface="Verdana"/>
              </a:rPr>
              <a:t>Mas</a:t>
            </a:r>
            <a:r>
              <a:rPr sz="1600" b="1" spc="-65" dirty="0">
                <a:latin typeface="Verdana"/>
                <a:cs typeface="Verdana"/>
              </a:rPr>
              <a:t>t</a:t>
            </a:r>
            <a:r>
              <a:rPr sz="1600" b="1" spc="-95" dirty="0">
                <a:latin typeface="Verdana"/>
                <a:cs typeface="Verdana"/>
              </a:rPr>
              <a:t>e</a:t>
            </a:r>
            <a:r>
              <a:rPr sz="1600" b="1" spc="-75" dirty="0">
                <a:latin typeface="Verdana"/>
                <a:cs typeface="Verdana"/>
              </a:rPr>
              <a:t>r</a:t>
            </a:r>
            <a:r>
              <a:rPr sz="1600" b="1" spc="-100" dirty="0">
                <a:latin typeface="Verdana"/>
                <a:cs typeface="Verdana"/>
              </a:rPr>
              <a:t>s</a:t>
            </a:r>
            <a:endParaRPr sz="1600">
              <a:latin typeface="Verdana"/>
              <a:cs typeface="Verdana"/>
            </a:endParaRPr>
          </a:p>
        </p:txBody>
      </p:sp>
      <p:sp>
        <p:nvSpPr>
          <p:cNvPr id="18" name="object 18"/>
          <p:cNvSpPr txBox="1"/>
          <p:nvPr/>
        </p:nvSpPr>
        <p:spPr>
          <a:xfrm>
            <a:off x="4725122" y="1353528"/>
            <a:ext cx="482600" cy="269240"/>
          </a:xfrm>
          <a:prstGeom prst="rect">
            <a:avLst/>
          </a:prstGeom>
        </p:spPr>
        <p:txBody>
          <a:bodyPr vert="horz" wrap="square" lIns="0" tIns="12700" rIns="0" bIns="0" rtlCol="0">
            <a:spAutoFit/>
          </a:bodyPr>
          <a:lstStyle/>
          <a:p>
            <a:pPr marL="12700">
              <a:lnSpc>
                <a:spcPct val="100000"/>
              </a:lnSpc>
              <a:spcBef>
                <a:spcPts val="100"/>
              </a:spcBef>
            </a:pPr>
            <a:r>
              <a:rPr sz="1600" b="1" spc="-15" dirty="0">
                <a:latin typeface="Verdana"/>
                <a:cs typeface="Verdana"/>
              </a:rPr>
              <a:t>PhD</a:t>
            </a:r>
            <a:endParaRPr sz="1600">
              <a:latin typeface="Verdana"/>
              <a:cs typeface="Verdana"/>
            </a:endParaRPr>
          </a:p>
        </p:txBody>
      </p:sp>
      <p:sp>
        <p:nvSpPr>
          <p:cNvPr id="19" name="object 19"/>
          <p:cNvSpPr txBox="1">
            <a:spLocks noGrp="1"/>
          </p:cNvSpPr>
          <p:nvPr>
            <p:ph type="title"/>
          </p:nvPr>
        </p:nvSpPr>
        <p:spPr>
          <a:xfrm>
            <a:off x="700949" y="729070"/>
            <a:ext cx="4048125" cy="558800"/>
          </a:xfrm>
          <a:prstGeom prst="rect">
            <a:avLst/>
          </a:prstGeom>
        </p:spPr>
        <p:txBody>
          <a:bodyPr vert="horz" wrap="square" lIns="0" tIns="12700" rIns="0" bIns="0" rtlCol="0">
            <a:spAutoFit/>
          </a:bodyPr>
          <a:lstStyle/>
          <a:p>
            <a:pPr marL="12700">
              <a:lnSpc>
                <a:spcPct val="100000"/>
              </a:lnSpc>
              <a:spcBef>
                <a:spcPts val="100"/>
              </a:spcBef>
            </a:pPr>
            <a:r>
              <a:rPr spc="-40" dirty="0">
                <a:solidFill>
                  <a:srgbClr val="000000"/>
                </a:solidFill>
              </a:rPr>
              <a:t>C</a:t>
            </a:r>
            <a:r>
              <a:rPr spc="-160" dirty="0">
                <a:solidFill>
                  <a:srgbClr val="000000"/>
                </a:solidFill>
              </a:rPr>
              <a:t>ou</a:t>
            </a:r>
            <a:r>
              <a:rPr spc="-125" dirty="0">
                <a:solidFill>
                  <a:srgbClr val="000000"/>
                </a:solidFill>
              </a:rPr>
              <a:t>r</a:t>
            </a:r>
            <a:r>
              <a:rPr spc="-170" dirty="0">
                <a:solidFill>
                  <a:srgbClr val="000000"/>
                </a:solidFill>
              </a:rPr>
              <a:t>se</a:t>
            </a:r>
            <a:r>
              <a:rPr spc="-210" dirty="0">
                <a:solidFill>
                  <a:srgbClr val="000000"/>
                </a:solidFill>
              </a:rPr>
              <a:t> </a:t>
            </a:r>
            <a:r>
              <a:rPr spc="-40" dirty="0">
                <a:solidFill>
                  <a:srgbClr val="000000"/>
                </a:solidFill>
              </a:rPr>
              <a:t>P</a:t>
            </a:r>
            <a:r>
              <a:rPr spc="-270" dirty="0">
                <a:solidFill>
                  <a:srgbClr val="000000"/>
                </a:solidFill>
              </a:rPr>
              <a:t>r</a:t>
            </a:r>
            <a:r>
              <a:rPr spc="-125" dirty="0">
                <a:solidFill>
                  <a:srgbClr val="000000"/>
                </a:solidFill>
              </a:rPr>
              <a:t>og</a:t>
            </a:r>
            <a:r>
              <a:rPr spc="-114" dirty="0">
                <a:solidFill>
                  <a:srgbClr val="000000"/>
                </a:solidFill>
              </a:rPr>
              <a:t>r</a:t>
            </a:r>
            <a:r>
              <a:rPr spc="-145" dirty="0">
                <a:solidFill>
                  <a:srgbClr val="000000"/>
                </a:solidFill>
              </a:rPr>
              <a:t>ams</a:t>
            </a:r>
          </a:p>
        </p:txBody>
      </p:sp>
      <p:sp>
        <p:nvSpPr>
          <p:cNvPr id="20" name="object 20"/>
          <p:cNvSpPr/>
          <p:nvPr/>
        </p:nvSpPr>
        <p:spPr>
          <a:xfrm>
            <a:off x="713649" y="1326418"/>
            <a:ext cx="6332855" cy="0"/>
          </a:xfrm>
          <a:custGeom>
            <a:avLst/>
            <a:gdLst/>
            <a:ahLst/>
            <a:cxnLst/>
            <a:rect l="l" t="t" r="r" b="b"/>
            <a:pathLst>
              <a:path w="6332855">
                <a:moveTo>
                  <a:pt x="0" y="0"/>
                </a:moveTo>
                <a:lnTo>
                  <a:pt x="6332397" y="0"/>
                </a:lnTo>
              </a:path>
            </a:pathLst>
          </a:custGeom>
          <a:ln w="6350">
            <a:solidFill>
              <a:srgbClr val="000000"/>
            </a:solidFill>
          </a:ln>
        </p:spPr>
        <p:txBody>
          <a:bodyPr wrap="square" lIns="0" tIns="0" rIns="0" bIns="0" rtlCol="0"/>
          <a:lstStyle/>
          <a:p>
            <a:endParaRPr/>
          </a:p>
        </p:txBody>
      </p:sp>
      <p:grpSp>
        <p:nvGrpSpPr>
          <p:cNvPr id="21" name="object 21"/>
          <p:cNvGrpSpPr/>
          <p:nvPr/>
        </p:nvGrpSpPr>
        <p:grpSpPr>
          <a:xfrm>
            <a:off x="713649" y="1411027"/>
            <a:ext cx="6332855" cy="3582035"/>
            <a:chOff x="713649" y="1411027"/>
            <a:chExt cx="6332855" cy="3582035"/>
          </a:xfrm>
        </p:grpSpPr>
        <p:sp>
          <p:nvSpPr>
            <p:cNvPr id="22" name="object 22"/>
            <p:cNvSpPr/>
            <p:nvPr/>
          </p:nvSpPr>
          <p:spPr>
            <a:xfrm>
              <a:off x="713649" y="1658999"/>
              <a:ext cx="6332855" cy="0"/>
            </a:xfrm>
            <a:custGeom>
              <a:avLst/>
              <a:gdLst/>
              <a:ahLst/>
              <a:cxnLst/>
              <a:rect l="l" t="t" r="r" b="b"/>
              <a:pathLst>
                <a:path w="6332855">
                  <a:moveTo>
                    <a:pt x="0" y="0"/>
                  </a:moveTo>
                  <a:lnTo>
                    <a:pt x="6332397" y="0"/>
                  </a:lnTo>
                </a:path>
              </a:pathLst>
            </a:custGeom>
            <a:ln w="6350">
              <a:solidFill>
                <a:srgbClr val="000000"/>
              </a:solidFill>
            </a:ln>
          </p:spPr>
          <p:txBody>
            <a:bodyPr wrap="square" lIns="0" tIns="0" rIns="0" bIns="0" rtlCol="0"/>
            <a:lstStyle/>
            <a:p>
              <a:endParaRPr/>
            </a:p>
          </p:txBody>
        </p:sp>
        <p:sp>
          <p:nvSpPr>
            <p:cNvPr id="23" name="object 23"/>
            <p:cNvSpPr/>
            <p:nvPr/>
          </p:nvSpPr>
          <p:spPr>
            <a:xfrm>
              <a:off x="4597528" y="1411027"/>
              <a:ext cx="0" cy="3582035"/>
            </a:xfrm>
            <a:custGeom>
              <a:avLst/>
              <a:gdLst/>
              <a:ahLst/>
              <a:cxnLst/>
              <a:rect l="l" t="t" r="r" b="b"/>
              <a:pathLst>
                <a:path h="3582035">
                  <a:moveTo>
                    <a:pt x="0" y="0"/>
                  </a:moveTo>
                  <a:lnTo>
                    <a:pt x="0" y="3582009"/>
                  </a:lnTo>
                </a:path>
              </a:pathLst>
            </a:custGeom>
            <a:ln w="6350">
              <a:solidFill>
                <a:srgbClr val="000000"/>
              </a:solidFill>
            </a:ln>
          </p:spPr>
          <p:txBody>
            <a:bodyPr wrap="square" lIns="0" tIns="0" rIns="0" bIns="0" rtlCol="0"/>
            <a:lstStyle/>
            <a:p>
              <a:endParaRPr/>
            </a:p>
          </p:txBody>
        </p:sp>
        <p:pic>
          <p:nvPicPr>
            <p:cNvPr id="24" name="object 24"/>
            <p:cNvPicPr/>
            <p:nvPr/>
          </p:nvPicPr>
          <p:blipFill>
            <a:blip r:embed="rId5" cstate="print"/>
            <a:stretch>
              <a:fillRect/>
            </a:stretch>
          </p:blipFill>
          <p:spPr>
            <a:xfrm>
              <a:off x="3685483" y="4319183"/>
              <a:ext cx="634482" cy="634480"/>
            </a:xfrm>
            <a:prstGeom prst="rect">
              <a:avLst/>
            </a:prstGeom>
          </p:spPr>
        </p:pic>
        <p:pic>
          <p:nvPicPr>
            <p:cNvPr id="25" name="object 25"/>
            <p:cNvPicPr/>
            <p:nvPr/>
          </p:nvPicPr>
          <p:blipFill>
            <a:blip r:embed="rId6" cstate="print"/>
            <a:stretch>
              <a:fillRect/>
            </a:stretch>
          </p:blipFill>
          <p:spPr>
            <a:xfrm>
              <a:off x="6273634" y="4331630"/>
              <a:ext cx="634987" cy="622297"/>
            </a:xfrm>
            <a:prstGeom prst="rect">
              <a:avLst/>
            </a:prstGeom>
          </p:spPr>
        </p:pic>
      </p:grpSp>
      <p:sp>
        <p:nvSpPr>
          <p:cNvPr id="26" name="object 26"/>
          <p:cNvSpPr txBox="1"/>
          <p:nvPr/>
        </p:nvSpPr>
        <p:spPr>
          <a:xfrm>
            <a:off x="6293633" y="9455923"/>
            <a:ext cx="771525" cy="162560"/>
          </a:xfrm>
          <a:prstGeom prst="rect">
            <a:avLst/>
          </a:prstGeom>
        </p:spPr>
        <p:txBody>
          <a:bodyPr vert="horz" wrap="square" lIns="0" tIns="12700" rIns="0" bIns="0" rtlCol="0">
            <a:spAutoFit/>
          </a:bodyPr>
          <a:lstStyle/>
          <a:p>
            <a:pPr marL="12700">
              <a:lnSpc>
                <a:spcPct val="100000"/>
              </a:lnSpc>
              <a:spcBef>
                <a:spcPts val="100"/>
              </a:spcBef>
              <a:tabLst>
                <a:tab pos="618490" algn="l"/>
              </a:tabLst>
            </a:pPr>
            <a:r>
              <a:rPr sz="900" spc="25" dirty="0">
                <a:latin typeface="Trebuchet MS"/>
                <a:cs typeface="Trebuchet MS"/>
              </a:rPr>
              <a:t>IIT </a:t>
            </a:r>
            <a:r>
              <a:rPr sz="900" spc="-5" dirty="0">
                <a:latin typeface="Trebuchet MS"/>
                <a:cs typeface="Trebuchet MS"/>
              </a:rPr>
              <a:t>Delhi	</a:t>
            </a:r>
            <a:r>
              <a:rPr sz="900" b="1" spc="-25" dirty="0">
                <a:latin typeface="Tahoma"/>
                <a:cs typeface="Tahoma"/>
              </a:rPr>
              <a:t>27</a:t>
            </a:r>
            <a:endParaRPr sz="900">
              <a:latin typeface="Tahoma"/>
              <a:cs typeface="Tahoma"/>
            </a:endParaRPr>
          </a:p>
        </p:txBody>
      </p:sp>
      <p:sp>
        <p:nvSpPr>
          <p:cNvPr id="27" name="object 27"/>
          <p:cNvSpPr/>
          <p:nvPr/>
        </p:nvSpPr>
        <p:spPr>
          <a:xfrm>
            <a:off x="6828774" y="9498600"/>
            <a:ext cx="0" cy="134620"/>
          </a:xfrm>
          <a:custGeom>
            <a:avLst/>
            <a:gdLst/>
            <a:ahLst/>
            <a:cxnLst/>
            <a:rect l="l" t="t" r="r" b="b"/>
            <a:pathLst>
              <a:path h="134620">
                <a:moveTo>
                  <a:pt x="0" y="0"/>
                </a:moveTo>
                <a:lnTo>
                  <a:pt x="0" y="134099"/>
                </a:lnTo>
              </a:path>
            </a:pathLst>
          </a:custGeom>
          <a:ln w="6350">
            <a:solidFill>
              <a:srgbClr val="000000"/>
            </a:solidFill>
          </a:ln>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7299" y="1671316"/>
            <a:ext cx="3091815" cy="6812280"/>
          </a:xfrm>
          <a:prstGeom prst="rect">
            <a:avLst/>
          </a:prstGeom>
        </p:spPr>
        <p:txBody>
          <a:bodyPr vert="horz" wrap="square" lIns="0" tIns="97155" rIns="0" bIns="0" rtlCol="0">
            <a:spAutoFit/>
          </a:bodyPr>
          <a:lstStyle/>
          <a:p>
            <a:pPr marL="264160" indent="-252095" algn="just">
              <a:lnSpc>
                <a:spcPct val="100000"/>
              </a:lnSpc>
              <a:spcBef>
                <a:spcPts val="765"/>
              </a:spcBef>
              <a:buAutoNum type="arabicPeriod"/>
              <a:tabLst>
                <a:tab pos="264795" algn="l"/>
              </a:tabLst>
            </a:pPr>
            <a:r>
              <a:rPr sz="1000" spc="5" dirty="0">
                <a:latin typeface="Trebuchet MS"/>
                <a:cs typeface="Trebuchet MS"/>
              </a:rPr>
              <a:t>Mausam:</a:t>
            </a:r>
            <a:r>
              <a:rPr sz="1000" spc="-5" dirty="0">
                <a:latin typeface="Trebuchet MS"/>
                <a:cs typeface="Trebuchet MS"/>
              </a:rPr>
              <a:t> </a:t>
            </a:r>
            <a:r>
              <a:rPr sz="1000" spc="25" dirty="0">
                <a:latin typeface="Trebuchet MS"/>
                <a:cs typeface="Trebuchet MS"/>
              </a:rPr>
              <a:t>ACL</a:t>
            </a:r>
            <a:r>
              <a:rPr sz="1000" spc="-5" dirty="0">
                <a:latin typeface="Trebuchet MS"/>
                <a:cs typeface="Trebuchet MS"/>
              </a:rPr>
              <a:t> </a:t>
            </a:r>
            <a:r>
              <a:rPr sz="1000" spc="-50" dirty="0">
                <a:latin typeface="Trebuchet MS"/>
                <a:cs typeface="Trebuchet MS"/>
              </a:rPr>
              <a:t>Test</a:t>
            </a:r>
            <a:r>
              <a:rPr sz="1000" spc="-5" dirty="0">
                <a:latin typeface="Trebuchet MS"/>
                <a:cs typeface="Trebuchet MS"/>
              </a:rPr>
              <a:t> </a:t>
            </a:r>
            <a:r>
              <a:rPr sz="1000" spc="-40" dirty="0">
                <a:latin typeface="Trebuchet MS"/>
                <a:cs typeface="Trebuchet MS"/>
              </a:rPr>
              <a:t>of</a:t>
            </a:r>
            <a:r>
              <a:rPr sz="1000" spc="-5" dirty="0">
                <a:latin typeface="Trebuchet MS"/>
                <a:cs typeface="Trebuchet MS"/>
              </a:rPr>
              <a:t> </a:t>
            </a:r>
            <a:r>
              <a:rPr sz="1000" spc="-30" dirty="0">
                <a:latin typeface="Trebuchet MS"/>
                <a:cs typeface="Trebuchet MS"/>
              </a:rPr>
              <a:t>time</a:t>
            </a:r>
            <a:r>
              <a:rPr sz="1000" spc="-5" dirty="0">
                <a:latin typeface="Trebuchet MS"/>
                <a:cs typeface="Trebuchet MS"/>
              </a:rPr>
              <a:t> </a:t>
            </a:r>
            <a:r>
              <a:rPr sz="1000" spc="-30" dirty="0">
                <a:latin typeface="Trebuchet MS"/>
                <a:cs typeface="Trebuchet MS"/>
              </a:rPr>
              <a:t>awards,</a:t>
            </a:r>
            <a:r>
              <a:rPr sz="1000" spc="-5" dirty="0">
                <a:latin typeface="Trebuchet MS"/>
                <a:cs typeface="Trebuchet MS"/>
              </a:rPr>
              <a:t> </a:t>
            </a:r>
            <a:r>
              <a:rPr sz="1000" spc="85" dirty="0">
                <a:latin typeface="Trebuchet MS"/>
                <a:cs typeface="Trebuchet MS"/>
              </a:rPr>
              <a:t>2022</a:t>
            </a:r>
            <a:endParaRPr sz="1000">
              <a:latin typeface="Trebuchet MS"/>
              <a:cs typeface="Trebuchet MS"/>
            </a:endParaRPr>
          </a:p>
          <a:p>
            <a:pPr marL="264160" marR="5080" indent="-252095" algn="just">
              <a:lnSpc>
                <a:spcPct val="108300"/>
              </a:lnSpc>
              <a:spcBef>
                <a:spcPts val="570"/>
              </a:spcBef>
              <a:buAutoNum type="arabicPeriod"/>
              <a:tabLst>
                <a:tab pos="264795" algn="l"/>
              </a:tabLst>
            </a:pPr>
            <a:r>
              <a:rPr sz="1000" spc="5" dirty="0">
                <a:latin typeface="Trebuchet MS"/>
                <a:cs typeface="Trebuchet MS"/>
              </a:rPr>
              <a:t>Mausam: </a:t>
            </a:r>
            <a:r>
              <a:rPr sz="1000" spc="-5" dirty="0">
                <a:latin typeface="Trebuchet MS"/>
                <a:cs typeface="Trebuchet MS"/>
              </a:rPr>
              <a:t>Listed </a:t>
            </a:r>
            <a:r>
              <a:rPr sz="1000" dirty="0">
                <a:latin typeface="Trebuchet MS"/>
                <a:cs typeface="Trebuchet MS"/>
              </a:rPr>
              <a:t>in </a:t>
            </a:r>
            <a:r>
              <a:rPr sz="1000" spc="-15" dirty="0">
                <a:latin typeface="Trebuchet MS"/>
                <a:cs typeface="Trebuchet MS"/>
              </a:rPr>
              <a:t>Elsevier </a:t>
            </a:r>
            <a:r>
              <a:rPr sz="1000" spc="-10" dirty="0">
                <a:latin typeface="Trebuchet MS"/>
                <a:cs typeface="Trebuchet MS"/>
              </a:rPr>
              <a:t>and </a:t>
            </a:r>
            <a:r>
              <a:rPr sz="1000" spc="-20" dirty="0">
                <a:latin typeface="Trebuchet MS"/>
                <a:cs typeface="Trebuchet MS"/>
              </a:rPr>
              <a:t>Stanford’s </a:t>
            </a:r>
            <a:r>
              <a:rPr sz="1000" spc="-15" dirty="0">
                <a:latin typeface="Trebuchet MS"/>
                <a:cs typeface="Trebuchet MS"/>
              </a:rPr>
              <a:t>list </a:t>
            </a:r>
            <a:r>
              <a:rPr sz="1000" spc="-40" dirty="0">
                <a:latin typeface="Trebuchet MS"/>
                <a:cs typeface="Trebuchet MS"/>
              </a:rPr>
              <a:t>of </a:t>
            </a:r>
            <a:r>
              <a:rPr sz="1000" spc="-35" dirty="0">
                <a:latin typeface="Trebuchet MS"/>
                <a:cs typeface="Trebuchet MS"/>
              </a:rPr>
              <a:t> </a:t>
            </a:r>
            <a:r>
              <a:rPr sz="1000" spc="-55" dirty="0">
                <a:latin typeface="Trebuchet MS"/>
                <a:cs typeface="Trebuchet MS"/>
              </a:rPr>
              <a:t>Top</a:t>
            </a:r>
            <a:r>
              <a:rPr sz="1000" spc="-5" dirty="0">
                <a:latin typeface="Trebuchet MS"/>
                <a:cs typeface="Trebuchet MS"/>
              </a:rPr>
              <a:t> </a:t>
            </a:r>
            <a:r>
              <a:rPr sz="1000" spc="185" dirty="0">
                <a:latin typeface="Trebuchet MS"/>
                <a:cs typeface="Trebuchet MS"/>
              </a:rPr>
              <a:t>2%</a:t>
            </a:r>
            <a:r>
              <a:rPr sz="1000" dirty="0">
                <a:latin typeface="Trebuchet MS"/>
                <a:cs typeface="Trebuchet MS"/>
              </a:rPr>
              <a:t> </a:t>
            </a:r>
            <a:r>
              <a:rPr sz="1000" spc="-25" dirty="0">
                <a:latin typeface="Trebuchet MS"/>
                <a:cs typeface="Trebuchet MS"/>
              </a:rPr>
              <a:t>researchers</a:t>
            </a:r>
            <a:r>
              <a:rPr sz="1000" dirty="0">
                <a:latin typeface="Trebuchet MS"/>
                <a:cs typeface="Trebuchet MS"/>
              </a:rPr>
              <a:t> in </a:t>
            </a:r>
            <a:r>
              <a:rPr sz="1000" spc="55" dirty="0">
                <a:latin typeface="Trebuchet MS"/>
                <a:cs typeface="Trebuchet MS"/>
              </a:rPr>
              <a:t>2022.</a:t>
            </a:r>
            <a:endParaRPr sz="1000">
              <a:latin typeface="Trebuchet MS"/>
              <a:cs typeface="Trebuchet MS"/>
            </a:endParaRPr>
          </a:p>
          <a:p>
            <a:pPr marL="264160" marR="5080" indent="-252095" algn="just">
              <a:lnSpc>
                <a:spcPct val="108300"/>
              </a:lnSpc>
              <a:spcBef>
                <a:spcPts val="565"/>
              </a:spcBef>
              <a:buAutoNum type="arabicPeriod"/>
              <a:tabLst>
                <a:tab pos="264795" algn="l"/>
              </a:tabLst>
            </a:pPr>
            <a:r>
              <a:rPr sz="1000" spc="5" dirty="0">
                <a:latin typeface="Trebuchet MS"/>
                <a:cs typeface="Trebuchet MS"/>
              </a:rPr>
              <a:t>Mausam: </a:t>
            </a:r>
            <a:r>
              <a:rPr sz="1000" dirty="0">
                <a:latin typeface="Trebuchet MS"/>
                <a:cs typeface="Trebuchet MS"/>
              </a:rPr>
              <a:t>Ranked </a:t>
            </a:r>
            <a:r>
              <a:rPr sz="1000" spc="-35" dirty="0">
                <a:latin typeface="Trebuchet MS"/>
                <a:cs typeface="Trebuchet MS"/>
              </a:rPr>
              <a:t>the </a:t>
            </a:r>
            <a:r>
              <a:rPr sz="1000" spc="25" dirty="0">
                <a:latin typeface="Trebuchet MS"/>
                <a:cs typeface="Trebuchet MS"/>
              </a:rPr>
              <a:t>56th </a:t>
            </a:r>
            <a:r>
              <a:rPr sz="1000" spc="-15" dirty="0">
                <a:latin typeface="Trebuchet MS"/>
                <a:cs typeface="Trebuchet MS"/>
              </a:rPr>
              <a:t>most </a:t>
            </a:r>
            <a:r>
              <a:rPr sz="1000" spc="-25" dirty="0">
                <a:latin typeface="Trebuchet MS"/>
                <a:cs typeface="Trebuchet MS"/>
              </a:rPr>
              <a:t>influential </a:t>
            </a:r>
            <a:r>
              <a:rPr sz="1000" spc="60" dirty="0">
                <a:latin typeface="Trebuchet MS"/>
                <a:cs typeface="Trebuchet MS"/>
              </a:rPr>
              <a:t>NLP </a:t>
            </a:r>
            <a:r>
              <a:rPr sz="1000" spc="65" dirty="0">
                <a:latin typeface="Trebuchet MS"/>
                <a:cs typeface="Trebuchet MS"/>
              </a:rPr>
              <a:t> </a:t>
            </a:r>
            <a:r>
              <a:rPr sz="1000" spc="-15" dirty="0">
                <a:latin typeface="Trebuchet MS"/>
                <a:cs typeface="Trebuchet MS"/>
              </a:rPr>
              <a:t>scholar </a:t>
            </a:r>
            <a:r>
              <a:rPr sz="1000" spc="-10" dirty="0">
                <a:latin typeface="Trebuchet MS"/>
                <a:cs typeface="Trebuchet MS"/>
              </a:rPr>
              <a:t>and </a:t>
            </a:r>
            <a:r>
              <a:rPr sz="1000" spc="25" dirty="0">
                <a:latin typeface="Trebuchet MS"/>
                <a:cs typeface="Trebuchet MS"/>
              </a:rPr>
              <a:t>64th </a:t>
            </a:r>
            <a:r>
              <a:rPr sz="1000" spc="-15" dirty="0">
                <a:latin typeface="Trebuchet MS"/>
                <a:cs typeface="Trebuchet MS"/>
              </a:rPr>
              <a:t>most </a:t>
            </a:r>
            <a:r>
              <a:rPr sz="1000" spc="-25" dirty="0">
                <a:latin typeface="Trebuchet MS"/>
                <a:cs typeface="Trebuchet MS"/>
              </a:rPr>
              <a:t>influential</a:t>
            </a:r>
            <a:r>
              <a:rPr sz="1000" spc="-20" dirty="0">
                <a:latin typeface="Trebuchet MS"/>
                <a:cs typeface="Trebuchet MS"/>
              </a:rPr>
              <a:t> </a:t>
            </a:r>
            <a:r>
              <a:rPr sz="1000" spc="35" dirty="0">
                <a:latin typeface="Trebuchet MS"/>
                <a:cs typeface="Trebuchet MS"/>
              </a:rPr>
              <a:t>AI </a:t>
            </a:r>
            <a:r>
              <a:rPr sz="1000" spc="-15" dirty="0">
                <a:latin typeface="Trebuchet MS"/>
                <a:cs typeface="Trebuchet MS"/>
              </a:rPr>
              <a:t>scholar </a:t>
            </a:r>
            <a:r>
              <a:rPr sz="1000" spc="-30" dirty="0">
                <a:latin typeface="Trebuchet MS"/>
                <a:cs typeface="Trebuchet MS"/>
              </a:rPr>
              <a:t>by </a:t>
            </a:r>
            <a:r>
              <a:rPr sz="1000" spc="-25" dirty="0">
                <a:latin typeface="Trebuchet MS"/>
                <a:cs typeface="Trebuchet MS"/>
              </a:rPr>
              <a:t> </a:t>
            </a:r>
            <a:r>
              <a:rPr sz="1000" spc="-15" dirty="0">
                <a:latin typeface="Trebuchet MS"/>
                <a:cs typeface="Trebuchet MS"/>
              </a:rPr>
              <a:t>ArnetMiner</a:t>
            </a:r>
            <a:r>
              <a:rPr sz="1000" spc="-5" dirty="0">
                <a:latin typeface="Trebuchet MS"/>
                <a:cs typeface="Trebuchet MS"/>
              </a:rPr>
              <a:t> </a:t>
            </a:r>
            <a:r>
              <a:rPr sz="1000" spc="70" dirty="0">
                <a:latin typeface="Trebuchet MS"/>
                <a:cs typeface="Trebuchet MS"/>
              </a:rPr>
              <a:t>AI2000</a:t>
            </a:r>
            <a:r>
              <a:rPr sz="1000" dirty="0">
                <a:latin typeface="Trebuchet MS"/>
                <a:cs typeface="Trebuchet MS"/>
              </a:rPr>
              <a:t> </a:t>
            </a:r>
            <a:r>
              <a:rPr sz="1000" spc="5" dirty="0">
                <a:latin typeface="Trebuchet MS"/>
                <a:cs typeface="Trebuchet MS"/>
              </a:rPr>
              <a:t>Ranking</a:t>
            </a:r>
            <a:r>
              <a:rPr sz="1000" dirty="0">
                <a:latin typeface="Trebuchet MS"/>
                <a:cs typeface="Trebuchet MS"/>
              </a:rPr>
              <a:t> </a:t>
            </a:r>
            <a:r>
              <a:rPr sz="1000" spc="-40" dirty="0">
                <a:latin typeface="Trebuchet MS"/>
                <a:cs typeface="Trebuchet MS"/>
              </a:rPr>
              <a:t>of</a:t>
            </a:r>
            <a:r>
              <a:rPr sz="1000" dirty="0">
                <a:latin typeface="Trebuchet MS"/>
                <a:cs typeface="Trebuchet MS"/>
              </a:rPr>
              <a:t> </a:t>
            </a:r>
            <a:r>
              <a:rPr sz="1000" spc="55" dirty="0">
                <a:latin typeface="Trebuchet MS"/>
                <a:cs typeface="Trebuchet MS"/>
              </a:rPr>
              <a:t>2021.</a:t>
            </a:r>
            <a:endParaRPr sz="1000">
              <a:latin typeface="Trebuchet MS"/>
              <a:cs typeface="Trebuchet MS"/>
            </a:endParaRPr>
          </a:p>
          <a:p>
            <a:pPr marL="264160" marR="5080" indent="-252095" algn="just">
              <a:lnSpc>
                <a:spcPct val="108300"/>
              </a:lnSpc>
              <a:spcBef>
                <a:spcPts val="570"/>
              </a:spcBef>
              <a:buAutoNum type="arabicPeriod"/>
              <a:tabLst>
                <a:tab pos="264795" algn="l"/>
              </a:tabLst>
            </a:pPr>
            <a:r>
              <a:rPr sz="1000" spc="-15" dirty="0">
                <a:latin typeface="Trebuchet MS"/>
                <a:cs typeface="Trebuchet MS"/>
              </a:rPr>
              <a:t>Arpan</a:t>
            </a:r>
            <a:r>
              <a:rPr sz="1000" spc="-100" dirty="0">
                <a:latin typeface="Trebuchet MS"/>
                <a:cs typeface="Trebuchet MS"/>
              </a:rPr>
              <a:t> </a:t>
            </a:r>
            <a:r>
              <a:rPr sz="1000" spc="-15" dirty="0">
                <a:latin typeface="Trebuchet MS"/>
                <a:cs typeface="Trebuchet MS"/>
              </a:rPr>
              <a:t>Kar:</a:t>
            </a:r>
            <a:r>
              <a:rPr sz="1000" spc="-95" dirty="0">
                <a:latin typeface="Trebuchet MS"/>
                <a:cs typeface="Trebuchet MS"/>
              </a:rPr>
              <a:t> </a:t>
            </a:r>
            <a:r>
              <a:rPr sz="1000" spc="-10" dirty="0">
                <a:latin typeface="Trebuchet MS"/>
                <a:cs typeface="Trebuchet MS"/>
              </a:rPr>
              <a:t>Recipient</a:t>
            </a:r>
            <a:r>
              <a:rPr sz="1000" spc="-100" dirty="0">
                <a:latin typeface="Trebuchet MS"/>
                <a:cs typeface="Trebuchet MS"/>
              </a:rPr>
              <a:t> </a:t>
            </a:r>
            <a:r>
              <a:rPr sz="1000" spc="-40" dirty="0">
                <a:latin typeface="Trebuchet MS"/>
                <a:cs typeface="Trebuchet MS"/>
              </a:rPr>
              <a:t>of</a:t>
            </a:r>
            <a:r>
              <a:rPr sz="1000" spc="-95" dirty="0">
                <a:latin typeface="Trebuchet MS"/>
                <a:cs typeface="Trebuchet MS"/>
              </a:rPr>
              <a:t> </a:t>
            </a:r>
            <a:r>
              <a:rPr sz="1000" spc="-35" dirty="0">
                <a:latin typeface="Trebuchet MS"/>
                <a:cs typeface="Trebuchet MS"/>
              </a:rPr>
              <a:t>the</a:t>
            </a:r>
            <a:r>
              <a:rPr sz="1000" spc="-100" dirty="0">
                <a:latin typeface="Trebuchet MS"/>
                <a:cs typeface="Trebuchet MS"/>
              </a:rPr>
              <a:t> </a:t>
            </a:r>
            <a:r>
              <a:rPr sz="1000" spc="-35" dirty="0">
                <a:latin typeface="Trebuchet MS"/>
                <a:cs typeface="Trebuchet MS"/>
              </a:rPr>
              <a:t>Clarivate</a:t>
            </a:r>
            <a:r>
              <a:rPr sz="1000" spc="-95" dirty="0">
                <a:latin typeface="Trebuchet MS"/>
                <a:cs typeface="Trebuchet MS"/>
              </a:rPr>
              <a:t> </a:t>
            </a:r>
            <a:r>
              <a:rPr sz="1000" spc="5" dirty="0">
                <a:latin typeface="Trebuchet MS"/>
                <a:cs typeface="Trebuchet MS"/>
              </a:rPr>
              <a:t>India</a:t>
            </a:r>
            <a:r>
              <a:rPr sz="1000" spc="-100" dirty="0">
                <a:latin typeface="Trebuchet MS"/>
                <a:cs typeface="Trebuchet MS"/>
              </a:rPr>
              <a:t> </a:t>
            </a:r>
            <a:r>
              <a:rPr sz="1000" spc="-5" dirty="0">
                <a:latin typeface="Trebuchet MS"/>
                <a:cs typeface="Trebuchet MS"/>
              </a:rPr>
              <a:t>Research </a:t>
            </a:r>
            <a:r>
              <a:rPr sz="1000" spc="-290" dirty="0">
                <a:latin typeface="Trebuchet MS"/>
                <a:cs typeface="Trebuchet MS"/>
              </a:rPr>
              <a:t> </a:t>
            </a:r>
            <a:r>
              <a:rPr sz="1000" spc="-15" dirty="0">
                <a:latin typeface="Trebuchet MS"/>
                <a:cs typeface="Trebuchet MS"/>
              </a:rPr>
              <a:t>Excellence </a:t>
            </a:r>
            <a:r>
              <a:rPr sz="1000" spc="-25" dirty="0">
                <a:latin typeface="Trebuchet MS"/>
                <a:cs typeface="Trebuchet MS"/>
              </a:rPr>
              <a:t>Citation </a:t>
            </a:r>
            <a:r>
              <a:rPr sz="1000" spc="-40" dirty="0">
                <a:latin typeface="Trebuchet MS"/>
                <a:cs typeface="Trebuchet MS"/>
              </a:rPr>
              <a:t>Award </a:t>
            </a:r>
            <a:r>
              <a:rPr sz="1000" spc="85" dirty="0">
                <a:latin typeface="Trebuchet MS"/>
                <a:cs typeface="Trebuchet MS"/>
              </a:rPr>
              <a:t>2021 </a:t>
            </a:r>
            <a:r>
              <a:rPr sz="1000" spc="-10" dirty="0">
                <a:latin typeface="Trebuchet MS"/>
                <a:cs typeface="Trebuchet MS"/>
              </a:rPr>
              <a:t>based </a:t>
            </a:r>
            <a:r>
              <a:rPr sz="1000" spc="-15" dirty="0">
                <a:latin typeface="Trebuchet MS"/>
                <a:cs typeface="Trebuchet MS"/>
              </a:rPr>
              <a:t>on </a:t>
            </a:r>
            <a:r>
              <a:rPr sz="1000" spc="-10" dirty="0">
                <a:latin typeface="Trebuchet MS"/>
                <a:cs typeface="Trebuchet MS"/>
              </a:rPr>
              <a:t>highest </a:t>
            </a:r>
            <a:r>
              <a:rPr sz="1000" spc="-5" dirty="0">
                <a:latin typeface="Trebuchet MS"/>
                <a:cs typeface="Trebuchet MS"/>
              </a:rPr>
              <a:t> </a:t>
            </a:r>
            <a:r>
              <a:rPr sz="1000" spc="-10" dirty="0">
                <a:latin typeface="Trebuchet MS"/>
                <a:cs typeface="Trebuchet MS"/>
              </a:rPr>
              <a:t>individual</a:t>
            </a:r>
            <a:r>
              <a:rPr sz="1000" spc="-5" dirty="0">
                <a:latin typeface="Trebuchet MS"/>
                <a:cs typeface="Trebuchet MS"/>
              </a:rPr>
              <a:t> </a:t>
            </a:r>
            <a:r>
              <a:rPr sz="1000" spc="-20" dirty="0">
                <a:latin typeface="Trebuchet MS"/>
                <a:cs typeface="Trebuchet MS"/>
              </a:rPr>
              <a:t>citations</a:t>
            </a:r>
            <a:r>
              <a:rPr sz="1000" dirty="0">
                <a:latin typeface="Trebuchet MS"/>
                <a:cs typeface="Trebuchet MS"/>
              </a:rPr>
              <a:t> </a:t>
            </a:r>
            <a:r>
              <a:rPr sz="1000" spc="-35" dirty="0">
                <a:latin typeface="Trebuchet MS"/>
                <a:cs typeface="Trebuchet MS"/>
              </a:rPr>
              <a:t>from</a:t>
            </a:r>
            <a:r>
              <a:rPr sz="1000" dirty="0">
                <a:latin typeface="Trebuchet MS"/>
                <a:cs typeface="Trebuchet MS"/>
              </a:rPr>
              <a:t> </a:t>
            </a:r>
            <a:r>
              <a:rPr sz="1000" spc="70" dirty="0">
                <a:latin typeface="Trebuchet MS"/>
                <a:cs typeface="Trebuchet MS"/>
              </a:rPr>
              <a:t>2015-2020</a:t>
            </a:r>
            <a:endParaRPr sz="1000">
              <a:latin typeface="Trebuchet MS"/>
              <a:cs typeface="Trebuchet MS"/>
            </a:endParaRPr>
          </a:p>
          <a:p>
            <a:pPr marL="264160" marR="5080" indent="-252095" algn="just">
              <a:lnSpc>
                <a:spcPct val="108300"/>
              </a:lnSpc>
              <a:spcBef>
                <a:spcPts val="565"/>
              </a:spcBef>
              <a:buAutoNum type="arabicPeriod"/>
              <a:tabLst>
                <a:tab pos="264795" algn="l"/>
              </a:tabLst>
            </a:pPr>
            <a:r>
              <a:rPr sz="1000" spc="-15" dirty="0">
                <a:latin typeface="Trebuchet MS"/>
                <a:cs typeface="Trebuchet MS"/>
              </a:rPr>
              <a:t>Arpan Kar: </a:t>
            </a:r>
            <a:r>
              <a:rPr sz="1000" spc="-5" dirty="0">
                <a:latin typeface="Trebuchet MS"/>
                <a:cs typeface="Trebuchet MS"/>
              </a:rPr>
              <a:t>Listed </a:t>
            </a:r>
            <a:r>
              <a:rPr sz="1000" dirty="0">
                <a:latin typeface="Trebuchet MS"/>
                <a:cs typeface="Trebuchet MS"/>
              </a:rPr>
              <a:t>in </a:t>
            </a:r>
            <a:r>
              <a:rPr sz="1000" spc="-15" dirty="0">
                <a:latin typeface="Trebuchet MS"/>
                <a:cs typeface="Trebuchet MS"/>
              </a:rPr>
              <a:t>Elsevier </a:t>
            </a:r>
            <a:r>
              <a:rPr sz="1000" spc="-10" dirty="0">
                <a:latin typeface="Trebuchet MS"/>
                <a:cs typeface="Trebuchet MS"/>
              </a:rPr>
              <a:t>and </a:t>
            </a:r>
            <a:r>
              <a:rPr sz="1000" spc="-20" dirty="0">
                <a:latin typeface="Trebuchet MS"/>
                <a:cs typeface="Trebuchet MS"/>
              </a:rPr>
              <a:t>Stanford’s </a:t>
            </a:r>
            <a:r>
              <a:rPr sz="1000" spc="-15" dirty="0">
                <a:latin typeface="Trebuchet MS"/>
                <a:cs typeface="Trebuchet MS"/>
              </a:rPr>
              <a:t>list </a:t>
            </a:r>
            <a:r>
              <a:rPr sz="1000" spc="-40" dirty="0">
                <a:latin typeface="Trebuchet MS"/>
                <a:cs typeface="Trebuchet MS"/>
              </a:rPr>
              <a:t>of </a:t>
            </a:r>
            <a:r>
              <a:rPr sz="1000" spc="-35" dirty="0">
                <a:latin typeface="Trebuchet MS"/>
                <a:cs typeface="Trebuchet MS"/>
              </a:rPr>
              <a:t> </a:t>
            </a:r>
            <a:r>
              <a:rPr sz="1000" spc="-55" dirty="0">
                <a:latin typeface="Trebuchet MS"/>
                <a:cs typeface="Trebuchet MS"/>
              </a:rPr>
              <a:t>Top </a:t>
            </a:r>
            <a:r>
              <a:rPr sz="1000" spc="185" dirty="0">
                <a:latin typeface="Trebuchet MS"/>
                <a:cs typeface="Trebuchet MS"/>
              </a:rPr>
              <a:t>2% </a:t>
            </a:r>
            <a:r>
              <a:rPr sz="1000" spc="-25" dirty="0">
                <a:latin typeface="Trebuchet MS"/>
                <a:cs typeface="Trebuchet MS"/>
              </a:rPr>
              <a:t>researchers </a:t>
            </a:r>
            <a:r>
              <a:rPr sz="1000" dirty="0">
                <a:latin typeface="Trebuchet MS"/>
                <a:cs typeface="Trebuchet MS"/>
              </a:rPr>
              <a:t>in </a:t>
            </a:r>
            <a:r>
              <a:rPr sz="1000" spc="85" dirty="0">
                <a:latin typeface="Trebuchet MS"/>
                <a:cs typeface="Trebuchet MS"/>
              </a:rPr>
              <a:t>2022 </a:t>
            </a:r>
            <a:r>
              <a:rPr sz="1000" dirty="0">
                <a:latin typeface="Trebuchet MS"/>
                <a:cs typeface="Trebuchet MS"/>
              </a:rPr>
              <a:t>in </a:t>
            </a:r>
            <a:r>
              <a:rPr sz="1000" spc="-25" dirty="0">
                <a:latin typeface="Trebuchet MS"/>
                <a:cs typeface="Trebuchet MS"/>
              </a:rPr>
              <a:t>both </a:t>
            </a:r>
            <a:r>
              <a:rPr sz="1000" spc="-5" dirty="0">
                <a:latin typeface="Trebuchet MS"/>
                <a:cs typeface="Trebuchet MS"/>
              </a:rPr>
              <a:t>single </a:t>
            </a:r>
            <a:r>
              <a:rPr sz="1000" spc="-55" dirty="0">
                <a:latin typeface="Trebuchet MS"/>
                <a:cs typeface="Trebuchet MS"/>
              </a:rPr>
              <a:t>year- </a:t>
            </a:r>
            <a:r>
              <a:rPr sz="1000" spc="-50" dirty="0">
                <a:latin typeface="Trebuchet MS"/>
                <a:cs typeface="Trebuchet MS"/>
              </a:rPr>
              <a:t> </a:t>
            </a:r>
            <a:r>
              <a:rPr sz="1000" spc="-10" dirty="0">
                <a:latin typeface="Trebuchet MS"/>
                <a:cs typeface="Trebuchet MS"/>
              </a:rPr>
              <a:t>based</a:t>
            </a:r>
            <a:r>
              <a:rPr sz="1000" spc="-5" dirty="0">
                <a:latin typeface="Trebuchet MS"/>
                <a:cs typeface="Trebuchet MS"/>
              </a:rPr>
              <a:t> </a:t>
            </a:r>
            <a:r>
              <a:rPr sz="1000" spc="-15" dirty="0">
                <a:latin typeface="Trebuchet MS"/>
                <a:cs typeface="Trebuchet MS"/>
              </a:rPr>
              <a:t>impact</a:t>
            </a:r>
            <a:r>
              <a:rPr sz="1000" spc="-10" dirty="0">
                <a:latin typeface="Trebuchet MS"/>
                <a:cs typeface="Trebuchet MS"/>
              </a:rPr>
              <a:t> and</a:t>
            </a:r>
            <a:r>
              <a:rPr sz="1000" spc="-5" dirty="0">
                <a:latin typeface="Trebuchet MS"/>
                <a:cs typeface="Trebuchet MS"/>
              </a:rPr>
              <a:t> </a:t>
            </a:r>
            <a:r>
              <a:rPr sz="1000" spc="-10" dirty="0">
                <a:latin typeface="Trebuchet MS"/>
                <a:cs typeface="Trebuchet MS"/>
              </a:rPr>
              <a:t>also</a:t>
            </a:r>
            <a:r>
              <a:rPr sz="1000" spc="-5" dirty="0">
                <a:latin typeface="Trebuchet MS"/>
                <a:cs typeface="Trebuchet MS"/>
              </a:rPr>
              <a:t> </a:t>
            </a:r>
            <a:r>
              <a:rPr sz="1000" spc="-10" dirty="0">
                <a:latin typeface="Trebuchet MS"/>
                <a:cs typeface="Trebuchet MS"/>
              </a:rPr>
              <a:t>based</a:t>
            </a:r>
            <a:r>
              <a:rPr sz="1000" spc="-5" dirty="0">
                <a:latin typeface="Trebuchet MS"/>
                <a:cs typeface="Trebuchet MS"/>
              </a:rPr>
              <a:t> </a:t>
            </a:r>
            <a:r>
              <a:rPr sz="1000" spc="-15" dirty="0">
                <a:latin typeface="Trebuchet MS"/>
                <a:cs typeface="Trebuchet MS"/>
              </a:rPr>
              <a:t>on</a:t>
            </a:r>
            <a:r>
              <a:rPr sz="1000" spc="-10" dirty="0">
                <a:latin typeface="Trebuchet MS"/>
                <a:cs typeface="Trebuchet MS"/>
              </a:rPr>
              <a:t> </a:t>
            </a:r>
            <a:r>
              <a:rPr sz="1000" spc="-35" dirty="0">
                <a:latin typeface="Trebuchet MS"/>
                <a:cs typeface="Trebuchet MS"/>
              </a:rPr>
              <a:t>overall</a:t>
            </a:r>
            <a:r>
              <a:rPr sz="1000" spc="-30" dirty="0">
                <a:latin typeface="Trebuchet MS"/>
                <a:cs typeface="Trebuchet MS"/>
              </a:rPr>
              <a:t> </a:t>
            </a:r>
            <a:r>
              <a:rPr sz="1000" spc="-40" dirty="0">
                <a:latin typeface="Trebuchet MS"/>
                <a:cs typeface="Trebuchet MS"/>
              </a:rPr>
              <a:t>career </a:t>
            </a:r>
            <a:r>
              <a:rPr sz="1000" spc="-290" dirty="0">
                <a:latin typeface="Trebuchet MS"/>
                <a:cs typeface="Trebuchet MS"/>
              </a:rPr>
              <a:t> </a:t>
            </a:r>
            <a:r>
              <a:rPr sz="1000" spc="-25" dirty="0">
                <a:latin typeface="Trebuchet MS"/>
                <a:cs typeface="Trebuchet MS"/>
              </a:rPr>
              <a:t>impact.</a:t>
            </a:r>
            <a:endParaRPr sz="1000">
              <a:latin typeface="Trebuchet MS"/>
              <a:cs typeface="Trebuchet MS"/>
            </a:endParaRPr>
          </a:p>
          <a:p>
            <a:pPr marL="264160" marR="5080" indent="-252095" algn="just">
              <a:lnSpc>
                <a:spcPct val="108300"/>
              </a:lnSpc>
              <a:spcBef>
                <a:spcPts val="565"/>
              </a:spcBef>
              <a:buAutoNum type="arabicPeriod"/>
              <a:tabLst>
                <a:tab pos="264795" algn="l"/>
              </a:tabLst>
            </a:pPr>
            <a:r>
              <a:rPr sz="1000" spc="-15" dirty="0">
                <a:latin typeface="Trebuchet MS"/>
                <a:cs typeface="Trebuchet MS"/>
              </a:rPr>
              <a:t>Arpan Kar: </a:t>
            </a:r>
            <a:r>
              <a:rPr sz="1000" spc="5" dirty="0">
                <a:latin typeface="Trebuchet MS"/>
                <a:cs typeface="Trebuchet MS"/>
              </a:rPr>
              <a:t>Best </a:t>
            </a:r>
            <a:r>
              <a:rPr sz="1000" spc="-5" dirty="0">
                <a:latin typeface="Trebuchet MS"/>
                <a:cs typeface="Trebuchet MS"/>
              </a:rPr>
              <a:t>Research </a:t>
            </a:r>
            <a:r>
              <a:rPr sz="1000" spc="-15" dirty="0">
                <a:latin typeface="Trebuchet MS"/>
                <a:cs typeface="Trebuchet MS"/>
              </a:rPr>
              <a:t>Paper </a:t>
            </a:r>
            <a:r>
              <a:rPr sz="1000" spc="-40" dirty="0">
                <a:latin typeface="Trebuchet MS"/>
                <a:cs typeface="Trebuchet MS"/>
              </a:rPr>
              <a:t>Award </a:t>
            </a:r>
            <a:r>
              <a:rPr sz="1000" dirty="0">
                <a:latin typeface="Trebuchet MS"/>
                <a:cs typeface="Trebuchet MS"/>
              </a:rPr>
              <a:t>in </a:t>
            </a:r>
            <a:r>
              <a:rPr sz="1000" spc="-35" dirty="0">
                <a:latin typeface="Trebuchet MS"/>
                <a:cs typeface="Trebuchet MS"/>
              </a:rPr>
              <a:t>the </a:t>
            </a:r>
            <a:r>
              <a:rPr sz="1000" spc="50" dirty="0">
                <a:latin typeface="Trebuchet MS"/>
                <a:cs typeface="Trebuchet MS"/>
              </a:rPr>
              <a:t>ACM </a:t>
            </a:r>
            <a:r>
              <a:rPr sz="1000" spc="-290" dirty="0">
                <a:latin typeface="Trebuchet MS"/>
                <a:cs typeface="Trebuchet MS"/>
              </a:rPr>
              <a:t> </a:t>
            </a:r>
            <a:r>
              <a:rPr sz="1000" spc="15" dirty="0">
                <a:latin typeface="Trebuchet MS"/>
                <a:cs typeface="Trebuchet MS"/>
              </a:rPr>
              <a:t>ICEGOV</a:t>
            </a:r>
            <a:r>
              <a:rPr sz="1000" spc="20" dirty="0">
                <a:latin typeface="Trebuchet MS"/>
                <a:cs typeface="Trebuchet MS"/>
              </a:rPr>
              <a:t> </a:t>
            </a:r>
            <a:r>
              <a:rPr sz="1000" spc="85" dirty="0">
                <a:latin typeface="Trebuchet MS"/>
                <a:cs typeface="Trebuchet MS"/>
              </a:rPr>
              <a:t>2021 </a:t>
            </a:r>
            <a:r>
              <a:rPr sz="1000" spc="-25" dirty="0">
                <a:latin typeface="Trebuchet MS"/>
                <a:cs typeface="Trebuchet MS"/>
              </a:rPr>
              <a:t>conference</a:t>
            </a:r>
            <a:r>
              <a:rPr sz="1000" spc="-20" dirty="0">
                <a:latin typeface="Trebuchet MS"/>
                <a:cs typeface="Trebuchet MS"/>
              </a:rPr>
              <a:t> </a:t>
            </a:r>
            <a:r>
              <a:rPr sz="1000" dirty="0">
                <a:latin typeface="Trebuchet MS"/>
                <a:cs typeface="Trebuchet MS"/>
              </a:rPr>
              <a:t>in</a:t>
            </a:r>
            <a:r>
              <a:rPr sz="1000" spc="5" dirty="0">
                <a:latin typeface="Trebuchet MS"/>
                <a:cs typeface="Trebuchet MS"/>
              </a:rPr>
              <a:t> </a:t>
            </a:r>
            <a:r>
              <a:rPr sz="1000" spc="-30" dirty="0">
                <a:latin typeface="Trebuchet MS"/>
                <a:cs typeface="Trebuchet MS"/>
              </a:rPr>
              <a:t>October</a:t>
            </a:r>
            <a:r>
              <a:rPr sz="1000" spc="-25" dirty="0">
                <a:latin typeface="Trebuchet MS"/>
                <a:cs typeface="Trebuchet MS"/>
              </a:rPr>
              <a:t> </a:t>
            </a:r>
            <a:r>
              <a:rPr sz="1000" spc="85" dirty="0">
                <a:latin typeface="Trebuchet MS"/>
                <a:cs typeface="Trebuchet MS"/>
              </a:rPr>
              <a:t>2021 </a:t>
            </a:r>
            <a:r>
              <a:rPr sz="1000" dirty="0">
                <a:latin typeface="Trebuchet MS"/>
                <a:cs typeface="Trebuchet MS"/>
              </a:rPr>
              <a:t>in </a:t>
            </a:r>
            <a:r>
              <a:rPr sz="1000" spc="5" dirty="0">
                <a:latin typeface="Trebuchet MS"/>
                <a:cs typeface="Trebuchet MS"/>
              </a:rPr>
              <a:t> </a:t>
            </a:r>
            <a:r>
              <a:rPr sz="1000" spc="-15" dirty="0">
                <a:latin typeface="Trebuchet MS"/>
                <a:cs typeface="Trebuchet MS"/>
              </a:rPr>
              <a:t>Athens,</a:t>
            </a:r>
            <a:r>
              <a:rPr sz="1000" spc="-5" dirty="0">
                <a:latin typeface="Trebuchet MS"/>
                <a:cs typeface="Trebuchet MS"/>
              </a:rPr>
              <a:t> </a:t>
            </a:r>
            <a:r>
              <a:rPr sz="1000" spc="-40" dirty="0">
                <a:latin typeface="Trebuchet MS"/>
                <a:cs typeface="Trebuchet MS"/>
              </a:rPr>
              <a:t>Greece.</a:t>
            </a:r>
            <a:endParaRPr sz="1000">
              <a:latin typeface="Trebuchet MS"/>
              <a:cs typeface="Trebuchet MS"/>
            </a:endParaRPr>
          </a:p>
          <a:p>
            <a:pPr marL="264160" marR="5080" indent="-252095" algn="just">
              <a:lnSpc>
                <a:spcPct val="108300"/>
              </a:lnSpc>
              <a:spcBef>
                <a:spcPts val="570"/>
              </a:spcBef>
              <a:buAutoNum type="arabicPeriod"/>
              <a:tabLst>
                <a:tab pos="264795" algn="l"/>
              </a:tabLst>
            </a:pPr>
            <a:r>
              <a:rPr sz="1000" spc="5" dirty="0">
                <a:latin typeface="Trebuchet MS"/>
                <a:cs typeface="Trebuchet MS"/>
              </a:rPr>
              <a:t>Souvik </a:t>
            </a:r>
            <a:r>
              <a:rPr sz="1000" spc="-30" dirty="0">
                <a:latin typeface="Trebuchet MS"/>
                <a:cs typeface="Trebuchet MS"/>
              </a:rPr>
              <a:t>Chakraborty: </a:t>
            </a:r>
            <a:r>
              <a:rPr sz="1000" spc="5" dirty="0">
                <a:latin typeface="Trebuchet MS"/>
                <a:cs typeface="Trebuchet MS"/>
              </a:rPr>
              <a:t>Indian </a:t>
            </a:r>
            <a:r>
              <a:rPr sz="1000" spc="-15" dirty="0">
                <a:latin typeface="Trebuchet MS"/>
                <a:cs typeface="Trebuchet MS"/>
              </a:rPr>
              <a:t>National Academy </a:t>
            </a:r>
            <a:r>
              <a:rPr sz="1000" spc="-40" dirty="0">
                <a:latin typeface="Trebuchet MS"/>
                <a:cs typeface="Trebuchet MS"/>
              </a:rPr>
              <a:t>of </a:t>
            </a:r>
            <a:r>
              <a:rPr sz="1000" spc="-35" dirty="0">
                <a:latin typeface="Trebuchet MS"/>
                <a:cs typeface="Trebuchet MS"/>
              </a:rPr>
              <a:t> </a:t>
            </a:r>
            <a:r>
              <a:rPr sz="1000" spc="-10" dirty="0">
                <a:latin typeface="Trebuchet MS"/>
                <a:cs typeface="Trebuchet MS"/>
              </a:rPr>
              <a:t>Engineering</a:t>
            </a:r>
            <a:r>
              <a:rPr sz="1000" dirty="0">
                <a:latin typeface="Trebuchet MS"/>
                <a:cs typeface="Trebuchet MS"/>
              </a:rPr>
              <a:t> </a:t>
            </a:r>
            <a:r>
              <a:rPr sz="1000" spc="25" dirty="0">
                <a:latin typeface="Trebuchet MS"/>
                <a:cs typeface="Trebuchet MS"/>
              </a:rPr>
              <a:t>(INAE)</a:t>
            </a:r>
            <a:r>
              <a:rPr sz="1000" dirty="0">
                <a:latin typeface="Trebuchet MS"/>
                <a:cs typeface="Trebuchet MS"/>
              </a:rPr>
              <a:t> </a:t>
            </a:r>
            <a:r>
              <a:rPr sz="1000" spc="-20" dirty="0">
                <a:latin typeface="Trebuchet MS"/>
                <a:cs typeface="Trebuchet MS"/>
              </a:rPr>
              <a:t>Young</a:t>
            </a:r>
            <a:r>
              <a:rPr sz="1000" spc="5" dirty="0">
                <a:latin typeface="Trebuchet MS"/>
                <a:cs typeface="Trebuchet MS"/>
              </a:rPr>
              <a:t> </a:t>
            </a:r>
            <a:r>
              <a:rPr sz="1000" spc="-10" dirty="0">
                <a:latin typeface="Trebuchet MS"/>
                <a:cs typeface="Trebuchet MS"/>
              </a:rPr>
              <a:t>Engineer</a:t>
            </a:r>
            <a:r>
              <a:rPr sz="1000" dirty="0">
                <a:latin typeface="Trebuchet MS"/>
                <a:cs typeface="Trebuchet MS"/>
              </a:rPr>
              <a:t> </a:t>
            </a:r>
            <a:r>
              <a:rPr sz="1000" spc="-40" dirty="0">
                <a:latin typeface="Trebuchet MS"/>
                <a:cs typeface="Trebuchet MS"/>
              </a:rPr>
              <a:t>Award</a:t>
            </a:r>
            <a:r>
              <a:rPr sz="1000" spc="5" dirty="0">
                <a:latin typeface="Trebuchet MS"/>
                <a:cs typeface="Trebuchet MS"/>
              </a:rPr>
              <a:t> </a:t>
            </a:r>
            <a:r>
              <a:rPr sz="1000" spc="85" dirty="0">
                <a:latin typeface="Trebuchet MS"/>
                <a:cs typeface="Trebuchet MS"/>
              </a:rPr>
              <a:t>2022</a:t>
            </a:r>
            <a:endParaRPr sz="1000">
              <a:latin typeface="Trebuchet MS"/>
              <a:cs typeface="Trebuchet MS"/>
            </a:endParaRPr>
          </a:p>
          <a:p>
            <a:pPr marL="264160" marR="5080" indent="-252095" algn="just">
              <a:lnSpc>
                <a:spcPct val="108300"/>
              </a:lnSpc>
              <a:spcBef>
                <a:spcPts val="565"/>
              </a:spcBef>
              <a:buAutoNum type="arabicPeriod"/>
              <a:tabLst>
                <a:tab pos="264795" algn="l"/>
              </a:tabLst>
            </a:pPr>
            <a:r>
              <a:rPr sz="1000" spc="5" dirty="0">
                <a:latin typeface="Trebuchet MS"/>
                <a:cs typeface="Trebuchet MS"/>
              </a:rPr>
              <a:t>Souvik</a:t>
            </a:r>
            <a:r>
              <a:rPr sz="1000" spc="315" dirty="0">
                <a:latin typeface="Trebuchet MS"/>
                <a:cs typeface="Trebuchet MS"/>
              </a:rPr>
              <a:t> </a:t>
            </a:r>
            <a:r>
              <a:rPr sz="1000" spc="-30" dirty="0">
                <a:latin typeface="Trebuchet MS"/>
                <a:cs typeface="Trebuchet MS"/>
              </a:rPr>
              <a:t>Chakraborty:</a:t>
            </a:r>
            <a:r>
              <a:rPr sz="1000" spc="-25" dirty="0">
                <a:latin typeface="Trebuchet MS"/>
                <a:cs typeface="Trebuchet MS"/>
              </a:rPr>
              <a:t> </a:t>
            </a:r>
            <a:r>
              <a:rPr sz="1000" spc="-5" dirty="0">
                <a:latin typeface="Trebuchet MS"/>
                <a:cs typeface="Trebuchet MS"/>
              </a:rPr>
              <a:t>Listed</a:t>
            </a:r>
            <a:r>
              <a:rPr sz="1000" dirty="0">
                <a:latin typeface="Trebuchet MS"/>
                <a:cs typeface="Trebuchet MS"/>
              </a:rPr>
              <a:t> in</a:t>
            </a:r>
            <a:r>
              <a:rPr sz="1000" spc="5" dirty="0">
                <a:latin typeface="Trebuchet MS"/>
                <a:cs typeface="Trebuchet MS"/>
              </a:rPr>
              <a:t> </a:t>
            </a:r>
            <a:r>
              <a:rPr sz="1000" spc="-15" dirty="0">
                <a:latin typeface="Trebuchet MS"/>
                <a:cs typeface="Trebuchet MS"/>
              </a:rPr>
              <a:t>Elsevier</a:t>
            </a:r>
            <a:r>
              <a:rPr sz="1000" spc="-10" dirty="0">
                <a:latin typeface="Trebuchet MS"/>
                <a:cs typeface="Trebuchet MS"/>
              </a:rPr>
              <a:t> and </a:t>
            </a:r>
            <a:r>
              <a:rPr sz="1000" spc="-5" dirty="0">
                <a:latin typeface="Trebuchet MS"/>
                <a:cs typeface="Trebuchet MS"/>
              </a:rPr>
              <a:t> </a:t>
            </a:r>
            <a:r>
              <a:rPr sz="1000" spc="-20" dirty="0">
                <a:latin typeface="Trebuchet MS"/>
                <a:cs typeface="Trebuchet MS"/>
              </a:rPr>
              <a:t>Stanford’s</a:t>
            </a:r>
            <a:r>
              <a:rPr sz="1000" spc="-15" dirty="0">
                <a:latin typeface="Trebuchet MS"/>
                <a:cs typeface="Trebuchet MS"/>
              </a:rPr>
              <a:t> list</a:t>
            </a:r>
            <a:r>
              <a:rPr sz="1000" spc="-10" dirty="0">
                <a:latin typeface="Trebuchet MS"/>
                <a:cs typeface="Trebuchet MS"/>
              </a:rPr>
              <a:t> </a:t>
            </a:r>
            <a:r>
              <a:rPr sz="1000" spc="-40" dirty="0">
                <a:latin typeface="Trebuchet MS"/>
                <a:cs typeface="Trebuchet MS"/>
              </a:rPr>
              <a:t>of</a:t>
            </a:r>
            <a:r>
              <a:rPr sz="1000" spc="-35" dirty="0">
                <a:latin typeface="Trebuchet MS"/>
                <a:cs typeface="Trebuchet MS"/>
              </a:rPr>
              <a:t> </a:t>
            </a:r>
            <a:r>
              <a:rPr sz="1000" spc="-55" dirty="0">
                <a:latin typeface="Trebuchet MS"/>
                <a:cs typeface="Trebuchet MS"/>
              </a:rPr>
              <a:t>Top</a:t>
            </a:r>
            <a:r>
              <a:rPr sz="1000" spc="-50" dirty="0">
                <a:latin typeface="Trebuchet MS"/>
                <a:cs typeface="Trebuchet MS"/>
              </a:rPr>
              <a:t> </a:t>
            </a:r>
            <a:r>
              <a:rPr sz="1000" spc="185" dirty="0">
                <a:latin typeface="Trebuchet MS"/>
                <a:cs typeface="Trebuchet MS"/>
              </a:rPr>
              <a:t>2% </a:t>
            </a:r>
            <a:r>
              <a:rPr sz="1000" spc="-25" dirty="0">
                <a:latin typeface="Trebuchet MS"/>
                <a:cs typeface="Trebuchet MS"/>
              </a:rPr>
              <a:t>researchers</a:t>
            </a:r>
            <a:r>
              <a:rPr sz="1000" spc="-20" dirty="0">
                <a:latin typeface="Trebuchet MS"/>
                <a:cs typeface="Trebuchet MS"/>
              </a:rPr>
              <a:t> </a:t>
            </a:r>
            <a:r>
              <a:rPr sz="1000" dirty="0">
                <a:latin typeface="Trebuchet MS"/>
                <a:cs typeface="Trebuchet MS"/>
              </a:rPr>
              <a:t>in</a:t>
            </a:r>
            <a:r>
              <a:rPr sz="1000" spc="5" dirty="0">
                <a:latin typeface="Trebuchet MS"/>
                <a:cs typeface="Trebuchet MS"/>
              </a:rPr>
              <a:t> </a:t>
            </a:r>
            <a:r>
              <a:rPr sz="1000" spc="85" dirty="0">
                <a:latin typeface="Trebuchet MS"/>
                <a:cs typeface="Trebuchet MS"/>
              </a:rPr>
              <a:t>2022 </a:t>
            </a:r>
            <a:r>
              <a:rPr sz="1000" spc="90" dirty="0">
                <a:latin typeface="Trebuchet MS"/>
                <a:cs typeface="Trebuchet MS"/>
              </a:rPr>
              <a:t> </a:t>
            </a:r>
            <a:r>
              <a:rPr sz="1000" spc="-10" dirty="0">
                <a:latin typeface="Trebuchet MS"/>
                <a:cs typeface="Trebuchet MS"/>
              </a:rPr>
              <a:t>(single</a:t>
            </a:r>
            <a:r>
              <a:rPr sz="1000" spc="-5" dirty="0">
                <a:latin typeface="Trebuchet MS"/>
                <a:cs typeface="Trebuchet MS"/>
              </a:rPr>
              <a:t> </a:t>
            </a:r>
            <a:r>
              <a:rPr sz="1000" spc="-30" dirty="0">
                <a:latin typeface="Trebuchet MS"/>
                <a:cs typeface="Trebuchet MS"/>
              </a:rPr>
              <a:t>year-based</a:t>
            </a:r>
            <a:r>
              <a:rPr sz="1000" dirty="0">
                <a:latin typeface="Trebuchet MS"/>
                <a:cs typeface="Trebuchet MS"/>
              </a:rPr>
              <a:t> </a:t>
            </a:r>
            <a:r>
              <a:rPr sz="1000" spc="-25" dirty="0">
                <a:latin typeface="Trebuchet MS"/>
                <a:cs typeface="Trebuchet MS"/>
              </a:rPr>
              <a:t>impact).</a:t>
            </a:r>
            <a:endParaRPr sz="1000">
              <a:latin typeface="Trebuchet MS"/>
              <a:cs typeface="Trebuchet MS"/>
            </a:endParaRPr>
          </a:p>
          <a:p>
            <a:pPr marL="264160" marR="5080" indent="-252095" algn="just">
              <a:lnSpc>
                <a:spcPct val="108300"/>
              </a:lnSpc>
              <a:spcBef>
                <a:spcPts val="570"/>
              </a:spcBef>
              <a:buAutoNum type="arabicPeriod"/>
              <a:tabLst>
                <a:tab pos="264795" algn="l"/>
              </a:tabLst>
            </a:pPr>
            <a:r>
              <a:rPr sz="1000" spc="-10" dirty="0">
                <a:latin typeface="Trebuchet MS"/>
                <a:cs typeface="Trebuchet MS"/>
              </a:rPr>
              <a:t>Abhijnan </a:t>
            </a:r>
            <a:r>
              <a:rPr sz="1000" spc="-30" dirty="0">
                <a:latin typeface="Trebuchet MS"/>
                <a:cs typeface="Trebuchet MS"/>
              </a:rPr>
              <a:t>Chakraborty: </a:t>
            </a:r>
            <a:r>
              <a:rPr sz="1000" spc="5" dirty="0">
                <a:latin typeface="Trebuchet MS"/>
                <a:cs typeface="Trebuchet MS"/>
              </a:rPr>
              <a:t>Indian </a:t>
            </a:r>
            <a:r>
              <a:rPr sz="1000" spc="-15" dirty="0">
                <a:latin typeface="Trebuchet MS"/>
                <a:cs typeface="Trebuchet MS"/>
              </a:rPr>
              <a:t>National Academy </a:t>
            </a:r>
            <a:r>
              <a:rPr sz="1000" spc="-40" dirty="0">
                <a:latin typeface="Trebuchet MS"/>
                <a:cs typeface="Trebuchet MS"/>
              </a:rPr>
              <a:t>of </a:t>
            </a:r>
            <a:r>
              <a:rPr sz="1000" spc="-290" dirty="0">
                <a:latin typeface="Trebuchet MS"/>
                <a:cs typeface="Trebuchet MS"/>
              </a:rPr>
              <a:t> </a:t>
            </a:r>
            <a:r>
              <a:rPr sz="1000" spc="-10" dirty="0">
                <a:latin typeface="Trebuchet MS"/>
                <a:cs typeface="Trebuchet MS"/>
              </a:rPr>
              <a:t>Engineering</a:t>
            </a:r>
            <a:r>
              <a:rPr sz="1000" dirty="0">
                <a:latin typeface="Trebuchet MS"/>
                <a:cs typeface="Trebuchet MS"/>
              </a:rPr>
              <a:t> </a:t>
            </a:r>
            <a:r>
              <a:rPr sz="1000" spc="25" dirty="0">
                <a:latin typeface="Trebuchet MS"/>
                <a:cs typeface="Trebuchet MS"/>
              </a:rPr>
              <a:t>(INAE)</a:t>
            </a:r>
            <a:r>
              <a:rPr sz="1000" dirty="0">
                <a:latin typeface="Trebuchet MS"/>
                <a:cs typeface="Trebuchet MS"/>
              </a:rPr>
              <a:t> </a:t>
            </a:r>
            <a:r>
              <a:rPr sz="1000" spc="-20" dirty="0">
                <a:latin typeface="Trebuchet MS"/>
                <a:cs typeface="Trebuchet MS"/>
              </a:rPr>
              <a:t>Young</a:t>
            </a:r>
            <a:r>
              <a:rPr sz="1000" spc="5" dirty="0">
                <a:latin typeface="Trebuchet MS"/>
                <a:cs typeface="Trebuchet MS"/>
              </a:rPr>
              <a:t> </a:t>
            </a:r>
            <a:r>
              <a:rPr sz="1000" spc="-10" dirty="0">
                <a:latin typeface="Trebuchet MS"/>
                <a:cs typeface="Trebuchet MS"/>
              </a:rPr>
              <a:t>Engineer</a:t>
            </a:r>
            <a:r>
              <a:rPr sz="1000" dirty="0">
                <a:latin typeface="Trebuchet MS"/>
                <a:cs typeface="Trebuchet MS"/>
              </a:rPr>
              <a:t> </a:t>
            </a:r>
            <a:r>
              <a:rPr sz="1000" spc="-40" dirty="0">
                <a:latin typeface="Trebuchet MS"/>
                <a:cs typeface="Trebuchet MS"/>
              </a:rPr>
              <a:t>Award</a:t>
            </a:r>
            <a:r>
              <a:rPr sz="1000" spc="5" dirty="0">
                <a:latin typeface="Trebuchet MS"/>
                <a:cs typeface="Trebuchet MS"/>
              </a:rPr>
              <a:t> </a:t>
            </a:r>
            <a:r>
              <a:rPr sz="1000" spc="85" dirty="0">
                <a:latin typeface="Trebuchet MS"/>
                <a:cs typeface="Trebuchet MS"/>
              </a:rPr>
              <a:t>2022</a:t>
            </a:r>
            <a:endParaRPr sz="1000">
              <a:latin typeface="Trebuchet MS"/>
              <a:cs typeface="Trebuchet MS"/>
            </a:endParaRPr>
          </a:p>
          <a:p>
            <a:pPr marL="264160" marR="5080" indent="-252095" algn="just">
              <a:lnSpc>
                <a:spcPct val="108300"/>
              </a:lnSpc>
              <a:spcBef>
                <a:spcPts val="565"/>
              </a:spcBef>
              <a:buAutoNum type="arabicPeriod"/>
              <a:tabLst>
                <a:tab pos="264795" algn="l"/>
              </a:tabLst>
            </a:pPr>
            <a:r>
              <a:rPr sz="1000" spc="10" dirty="0">
                <a:latin typeface="Trebuchet MS"/>
                <a:cs typeface="Trebuchet MS"/>
              </a:rPr>
              <a:t>N. </a:t>
            </a:r>
            <a:r>
              <a:rPr sz="1000" spc="30" dirty="0">
                <a:latin typeface="Trebuchet MS"/>
                <a:cs typeface="Trebuchet MS"/>
              </a:rPr>
              <a:t>M. </a:t>
            </a:r>
            <a:r>
              <a:rPr sz="1000" spc="-10" dirty="0">
                <a:latin typeface="Trebuchet MS"/>
                <a:cs typeface="Trebuchet MS"/>
              </a:rPr>
              <a:t>Anoop </a:t>
            </a:r>
            <a:r>
              <a:rPr sz="1000" dirty="0">
                <a:latin typeface="Trebuchet MS"/>
                <a:cs typeface="Trebuchet MS"/>
              </a:rPr>
              <a:t>Krishnan: </a:t>
            </a:r>
            <a:r>
              <a:rPr sz="1000" spc="-80" dirty="0">
                <a:latin typeface="Trebuchet MS"/>
                <a:cs typeface="Trebuchet MS"/>
              </a:rPr>
              <a:t>W.</a:t>
            </a:r>
            <a:r>
              <a:rPr sz="1000" spc="-75" dirty="0">
                <a:latin typeface="Trebuchet MS"/>
                <a:cs typeface="Trebuchet MS"/>
              </a:rPr>
              <a:t> </a:t>
            </a:r>
            <a:r>
              <a:rPr sz="1000" spc="-25" dirty="0">
                <a:latin typeface="Trebuchet MS"/>
                <a:cs typeface="Trebuchet MS"/>
              </a:rPr>
              <a:t>A. </a:t>
            </a:r>
            <a:r>
              <a:rPr sz="1000" spc="-40" dirty="0">
                <a:latin typeface="Trebuchet MS"/>
                <a:cs typeface="Trebuchet MS"/>
              </a:rPr>
              <a:t>Weyl </a:t>
            </a:r>
            <a:r>
              <a:rPr sz="1000" spc="-20" dirty="0">
                <a:latin typeface="Trebuchet MS"/>
                <a:cs typeface="Trebuchet MS"/>
              </a:rPr>
              <a:t>International </a:t>
            </a:r>
            <a:r>
              <a:rPr sz="1000" spc="-15" dirty="0">
                <a:latin typeface="Trebuchet MS"/>
                <a:cs typeface="Trebuchet MS"/>
              </a:rPr>
              <a:t> </a:t>
            </a:r>
            <a:r>
              <a:rPr sz="1000" spc="5" dirty="0">
                <a:latin typeface="Trebuchet MS"/>
                <a:cs typeface="Trebuchet MS"/>
              </a:rPr>
              <a:t>Glass Science </a:t>
            </a:r>
            <a:r>
              <a:rPr sz="1000" spc="-45" dirty="0">
                <a:latin typeface="Trebuchet MS"/>
                <a:cs typeface="Trebuchet MS"/>
              </a:rPr>
              <a:t>Award,</a:t>
            </a:r>
            <a:r>
              <a:rPr sz="1000" spc="-40" dirty="0">
                <a:latin typeface="Trebuchet MS"/>
                <a:cs typeface="Trebuchet MS"/>
              </a:rPr>
              <a:t> </a:t>
            </a:r>
            <a:r>
              <a:rPr sz="1000" spc="85" dirty="0">
                <a:latin typeface="Trebuchet MS"/>
                <a:cs typeface="Trebuchet MS"/>
              </a:rPr>
              <a:t>2022 </a:t>
            </a:r>
            <a:r>
              <a:rPr sz="1000" spc="-15" dirty="0">
                <a:latin typeface="Trebuchet MS"/>
                <a:cs typeface="Trebuchet MS"/>
              </a:rPr>
              <a:t>(First </a:t>
            </a:r>
            <a:r>
              <a:rPr sz="1000" spc="5" dirty="0">
                <a:latin typeface="Trebuchet MS"/>
                <a:cs typeface="Trebuchet MS"/>
              </a:rPr>
              <a:t>Indian </a:t>
            </a:r>
            <a:r>
              <a:rPr sz="1000" spc="-55" dirty="0">
                <a:latin typeface="Trebuchet MS"/>
                <a:cs typeface="Trebuchet MS"/>
              </a:rPr>
              <a:t>to</a:t>
            </a:r>
            <a:r>
              <a:rPr sz="1000" spc="-50" dirty="0">
                <a:latin typeface="Trebuchet MS"/>
                <a:cs typeface="Trebuchet MS"/>
              </a:rPr>
              <a:t> </a:t>
            </a:r>
            <a:r>
              <a:rPr sz="1000" spc="-25" dirty="0">
                <a:latin typeface="Trebuchet MS"/>
                <a:cs typeface="Trebuchet MS"/>
              </a:rPr>
              <a:t>win </a:t>
            </a:r>
            <a:r>
              <a:rPr sz="1000" spc="-20" dirty="0">
                <a:latin typeface="Trebuchet MS"/>
                <a:cs typeface="Trebuchet MS"/>
              </a:rPr>
              <a:t> </a:t>
            </a:r>
            <a:r>
              <a:rPr sz="1000" spc="-10" dirty="0">
                <a:latin typeface="Trebuchet MS"/>
                <a:cs typeface="Trebuchet MS"/>
              </a:rPr>
              <a:t>this</a:t>
            </a:r>
            <a:r>
              <a:rPr sz="1000" spc="-5" dirty="0">
                <a:latin typeface="Trebuchet MS"/>
                <a:cs typeface="Trebuchet MS"/>
              </a:rPr>
              <a:t> </a:t>
            </a:r>
            <a:r>
              <a:rPr sz="1000" spc="-45" dirty="0">
                <a:latin typeface="Trebuchet MS"/>
                <a:cs typeface="Trebuchet MS"/>
              </a:rPr>
              <a:t>award).</a:t>
            </a:r>
            <a:endParaRPr sz="1000">
              <a:latin typeface="Trebuchet MS"/>
              <a:cs typeface="Trebuchet MS"/>
            </a:endParaRPr>
          </a:p>
          <a:p>
            <a:pPr marL="264160" marR="5080" indent="-252095" algn="just">
              <a:lnSpc>
                <a:spcPct val="108300"/>
              </a:lnSpc>
              <a:spcBef>
                <a:spcPts val="570"/>
              </a:spcBef>
              <a:buAutoNum type="arabicPeriod"/>
              <a:tabLst>
                <a:tab pos="264795" algn="l"/>
              </a:tabLst>
            </a:pPr>
            <a:r>
              <a:rPr sz="1000" spc="10" dirty="0">
                <a:latin typeface="Trebuchet MS"/>
                <a:cs typeface="Trebuchet MS"/>
              </a:rPr>
              <a:t>N. </a:t>
            </a:r>
            <a:r>
              <a:rPr sz="1000" spc="30" dirty="0">
                <a:latin typeface="Trebuchet MS"/>
                <a:cs typeface="Trebuchet MS"/>
              </a:rPr>
              <a:t>M. </a:t>
            </a:r>
            <a:r>
              <a:rPr sz="1000" spc="-10" dirty="0">
                <a:latin typeface="Trebuchet MS"/>
                <a:cs typeface="Trebuchet MS"/>
              </a:rPr>
              <a:t>Anoop </a:t>
            </a:r>
            <a:r>
              <a:rPr sz="1000" dirty="0">
                <a:latin typeface="Trebuchet MS"/>
                <a:cs typeface="Trebuchet MS"/>
              </a:rPr>
              <a:t>Krishnan: </a:t>
            </a:r>
            <a:r>
              <a:rPr sz="1000" spc="5" dirty="0">
                <a:latin typeface="Trebuchet MS"/>
                <a:cs typeface="Trebuchet MS"/>
              </a:rPr>
              <a:t>Indian </a:t>
            </a:r>
            <a:r>
              <a:rPr sz="1000" spc="-15" dirty="0">
                <a:latin typeface="Trebuchet MS"/>
                <a:cs typeface="Trebuchet MS"/>
              </a:rPr>
              <a:t>Academy </a:t>
            </a:r>
            <a:r>
              <a:rPr sz="1000" spc="10" dirty="0">
                <a:latin typeface="Trebuchet MS"/>
                <a:cs typeface="Trebuchet MS"/>
              </a:rPr>
              <a:t>Sciences </a:t>
            </a:r>
            <a:r>
              <a:rPr sz="1000" spc="15" dirty="0">
                <a:latin typeface="Trebuchet MS"/>
                <a:cs typeface="Trebuchet MS"/>
              </a:rPr>
              <a:t> </a:t>
            </a:r>
            <a:r>
              <a:rPr sz="1000" spc="-20" dirty="0">
                <a:latin typeface="Trebuchet MS"/>
                <a:cs typeface="Trebuchet MS"/>
              </a:rPr>
              <a:t>Young</a:t>
            </a:r>
            <a:r>
              <a:rPr sz="1000" spc="-5" dirty="0">
                <a:latin typeface="Trebuchet MS"/>
                <a:cs typeface="Trebuchet MS"/>
              </a:rPr>
              <a:t> </a:t>
            </a:r>
            <a:r>
              <a:rPr sz="1000" spc="-15" dirty="0">
                <a:latin typeface="Trebuchet MS"/>
                <a:cs typeface="Trebuchet MS"/>
              </a:rPr>
              <a:t>Associate,</a:t>
            </a:r>
            <a:r>
              <a:rPr sz="1000" dirty="0">
                <a:latin typeface="Trebuchet MS"/>
                <a:cs typeface="Trebuchet MS"/>
              </a:rPr>
              <a:t> </a:t>
            </a:r>
            <a:r>
              <a:rPr sz="1000" spc="85" dirty="0">
                <a:latin typeface="Trebuchet MS"/>
                <a:cs typeface="Trebuchet MS"/>
              </a:rPr>
              <a:t>2022</a:t>
            </a:r>
            <a:endParaRPr sz="1000">
              <a:latin typeface="Trebuchet MS"/>
              <a:cs typeface="Trebuchet MS"/>
            </a:endParaRPr>
          </a:p>
          <a:p>
            <a:pPr marL="264160" marR="5080" indent="-252095" algn="just">
              <a:lnSpc>
                <a:spcPct val="108300"/>
              </a:lnSpc>
              <a:spcBef>
                <a:spcPts val="565"/>
              </a:spcBef>
              <a:buAutoNum type="arabicPeriod"/>
              <a:tabLst>
                <a:tab pos="264795" algn="l"/>
              </a:tabLst>
            </a:pPr>
            <a:r>
              <a:rPr sz="1000" spc="10" dirty="0">
                <a:latin typeface="Trebuchet MS"/>
                <a:cs typeface="Trebuchet MS"/>
              </a:rPr>
              <a:t>N.</a:t>
            </a:r>
            <a:r>
              <a:rPr sz="1000" spc="-45" dirty="0">
                <a:latin typeface="Trebuchet MS"/>
                <a:cs typeface="Trebuchet MS"/>
              </a:rPr>
              <a:t> </a:t>
            </a:r>
            <a:r>
              <a:rPr sz="1000" spc="30" dirty="0">
                <a:latin typeface="Trebuchet MS"/>
                <a:cs typeface="Trebuchet MS"/>
              </a:rPr>
              <a:t>M.</a:t>
            </a:r>
            <a:r>
              <a:rPr sz="1000" spc="-45" dirty="0">
                <a:latin typeface="Trebuchet MS"/>
                <a:cs typeface="Trebuchet MS"/>
              </a:rPr>
              <a:t> </a:t>
            </a:r>
            <a:r>
              <a:rPr sz="1000" spc="-10" dirty="0">
                <a:latin typeface="Trebuchet MS"/>
                <a:cs typeface="Trebuchet MS"/>
              </a:rPr>
              <a:t>Anoop</a:t>
            </a:r>
            <a:r>
              <a:rPr sz="1000" spc="-40" dirty="0">
                <a:latin typeface="Trebuchet MS"/>
                <a:cs typeface="Trebuchet MS"/>
              </a:rPr>
              <a:t> </a:t>
            </a:r>
            <a:r>
              <a:rPr sz="1000" dirty="0">
                <a:latin typeface="Trebuchet MS"/>
                <a:cs typeface="Trebuchet MS"/>
              </a:rPr>
              <a:t>Krishnan:</a:t>
            </a:r>
            <a:r>
              <a:rPr sz="1000" spc="-45" dirty="0">
                <a:latin typeface="Trebuchet MS"/>
                <a:cs typeface="Trebuchet MS"/>
              </a:rPr>
              <a:t> </a:t>
            </a:r>
            <a:r>
              <a:rPr sz="1000" spc="-15" dirty="0">
                <a:latin typeface="Trebuchet MS"/>
                <a:cs typeface="Trebuchet MS"/>
              </a:rPr>
              <a:t>National</a:t>
            </a:r>
            <a:r>
              <a:rPr sz="1000" spc="-45" dirty="0">
                <a:latin typeface="Trebuchet MS"/>
                <a:cs typeface="Trebuchet MS"/>
              </a:rPr>
              <a:t> </a:t>
            </a:r>
            <a:r>
              <a:rPr sz="1000" spc="-15" dirty="0">
                <a:latin typeface="Trebuchet MS"/>
                <a:cs typeface="Trebuchet MS"/>
              </a:rPr>
              <a:t>Academy</a:t>
            </a:r>
            <a:r>
              <a:rPr sz="1000" spc="-40" dirty="0">
                <a:latin typeface="Trebuchet MS"/>
                <a:cs typeface="Trebuchet MS"/>
              </a:rPr>
              <a:t> </a:t>
            </a:r>
            <a:r>
              <a:rPr sz="1000" spc="10" dirty="0">
                <a:latin typeface="Trebuchet MS"/>
                <a:cs typeface="Trebuchet MS"/>
              </a:rPr>
              <a:t>Sciences </a:t>
            </a:r>
            <a:r>
              <a:rPr sz="1000" spc="-290" dirty="0">
                <a:latin typeface="Trebuchet MS"/>
                <a:cs typeface="Trebuchet MS"/>
              </a:rPr>
              <a:t> </a:t>
            </a:r>
            <a:r>
              <a:rPr sz="1000" spc="5" dirty="0">
                <a:latin typeface="Trebuchet MS"/>
                <a:cs typeface="Trebuchet MS"/>
              </a:rPr>
              <a:t>India</a:t>
            </a:r>
            <a:r>
              <a:rPr sz="1000" spc="10" dirty="0">
                <a:latin typeface="Trebuchet MS"/>
                <a:cs typeface="Trebuchet MS"/>
              </a:rPr>
              <a:t> </a:t>
            </a:r>
            <a:r>
              <a:rPr sz="1000" spc="-20" dirty="0">
                <a:latin typeface="Trebuchet MS"/>
                <a:cs typeface="Trebuchet MS"/>
              </a:rPr>
              <a:t>Young</a:t>
            </a:r>
            <a:r>
              <a:rPr sz="1000" spc="-15" dirty="0">
                <a:latin typeface="Trebuchet MS"/>
                <a:cs typeface="Trebuchet MS"/>
              </a:rPr>
              <a:t> </a:t>
            </a:r>
            <a:r>
              <a:rPr sz="1000" spc="-5" dirty="0">
                <a:latin typeface="Trebuchet MS"/>
                <a:cs typeface="Trebuchet MS"/>
              </a:rPr>
              <a:t>Scientist</a:t>
            </a:r>
            <a:r>
              <a:rPr sz="1000" dirty="0">
                <a:latin typeface="Trebuchet MS"/>
                <a:cs typeface="Trebuchet MS"/>
              </a:rPr>
              <a:t> </a:t>
            </a:r>
            <a:r>
              <a:rPr sz="1000" spc="-5" dirty="0">
                <a:latin typeface="Trebuchet MS"/>
                <a:cs typeface="Trebuchet MS"/>
              </a:rPr>
              <a:t>Platinum</a:t>
            </a:r>
            <a:r>
              <a:rPr sz="1000" dirty="0">
                <a:latin typeface="Trebuchet MS"/>
                <a:cs typeface="Trebuchet MS"/>
              </a:rPr>
              <a:t> </a:t>
            </a:r>
            <a:r>
              <a:rPr sz="1000" spc="-20" dirty="0">
                <a:latin typeface="Trebuchet MS"/>
                <a:cs typeface="Trebuchet MS"/>
              </a:rPr>
              <a:t>Jubilee</a:t>
            </a:r>
            <a:r>
              <a:rPr sz="1000" spc="-15" dirty="0">
                <a:latin typeface="Trebuchet MS"/>
                <a:cs typeface="Trebuchet MS"/>
              </a:rPr>
              <a:t> </a:t>
            </a:r>
            <a:r>
              <a:rPr sz="1000" spc="-45" dirty="0">
                <a:latin typeface="Trebuchet MS"/>
                <a:cs typeface="Trebuchet MS"/>
              </a:rPr>
              <a:t>Award, </a:t>
            </a:r>
            <a:r>
              <a:rPr sz="1000" spc="-40" dirty="0">
                <a:latin typeface="Trebuchet MS"/>
                <a:cs typeface="Trebuchet MS"/>
              </a:rPr>
              <a:t> </a:t>
            </a:r>
            <a:r>
              <a:rPr sz="1000" spc="85" dirty="0">
                <a:latin typeface="Trebuchet MS"/>
                <a:cs typeface="Trebuchet MS"/>
              </a:rPr>
              <a:t>2021</a:t>
            </a:r>
            <a:endParaRPr sz="1000">
              <a:latin typeface="Trebuchet MS"/>
              <a:cs typeface="Trebuchet MS"/>
            </a:endParaRPr>
          </a:p>
          <a:p>
            <a:pPr marL="264160" marR="5080" indent="-252095" algn="just">
              <a:lnSpc>
                <a:spcPct val="108300"/>
              </a:lnSpc>
              <a:spcBef>
                <a:spcPts val="570"/>
              </a:spcBef>
              <a:buAutoNum type="arabicPeriod"/>
              <a:tabLst>
                <a:tab pos="264795" algn="l"/>
              </a:tabLst>
            </a:pPr>
            <a:r>
              <a:rPr sz="1000" spc="10" dirty="0">
                <a:latin typeface="Trebuchet MS"/>
                <a:cs typeface="Trebuchet MS"/>
              </a:rPr>
              <a:t>N.</a:t>
            </a:r>
            <a:r>
              <a:rPr sz="1000" spc="15" dirty="0">
                <a:latin typeface="Trebuchet MS"/>
                <a:cs typeface="Trebuchet MS"/>
              </a:rPr>
              <a:t> </a:t>
            </a:r>
            <a:r>
              <a:rPr sz="1000" spc="30" dirty="0">
                <a:latin typeface="Trebuchet MS"/>
                <a:cs typeface="Trebuchet MS"/>
              </a:rPr>
              <a:t>M.</a:t>
            </a:r>
            <a:r>
              <a:rPr sz="1000" spc="35" dirty="0">
                <a:latin typeface="Trebuchet MS"/>
                <a:cs typeface="Trebuchet MS"/>
              </a:rPr>
              <a:t> </a:t>
            </a:r>
            <a:r>
              <a:rPr sz="1000" spc="-10" dirty="0">
                <a:latin typeface="Trebuchet MS"/>
                <a:cs typeface="Trebuchet MS"/>
              </a:rPr>
              <a:t>Anoop</a:t>
            </a:r>
            <a:r>
              <a:rPr sz="1000" spc="-5" dirty="0">
                <a:latin typeface="Trebuchet MS"/>
                <a:cs typeface="Trebuchet MS"/>
              </a:rPr>
              <a:t> </a:t>
            </a:r>
            <a:r>
              <a:rPr sz="1000" dirty="0">
                <a:latin typeface="Trebuchet MS"/>
                <a:cs typeface="Trebuchet MS"/>
              </a:rPr>
              <a:t>Krishnan:</a:t>
            </a:r>
            <a:r>
              <a:rPr sz="1000" spc="5" dirty="0">
                <a:latin typeface="Trebuchet MS"/>
                <a:cs typeface="Trebuchet MS"/>
              </a:rPr>
              <a:t> </a:t>
            </a:r>
            <a:r>
              <a:rPr sz="1000" spc="-20" dirty="0">
                <a:latin typeface="Trebuchet MS"/>
                <a:cs typeface="Trebuchet MS"/>
              </a:rPr>
              <a:t>Young</a:t>
            </a:r>
            <a:r>
              <a:rPr sz="1000" spc="-15" dirty="0">
                <a:latin typeface="Trebuchet MS"/>
                <a:cs typeface="Trebuchet MS"/>
              </a:rPr>
              <a:t> </a:t>
            </a:r>
            <a:r>
              <a:rPr sz="1000" spc="-5" dirty="0">
                <a:latin typeface="Trebuchet MS"/>
                <a:cs typeface="Trebuchet MS"/>
              </a:rPr>
              <a:t>Scientist</a:t>
            </a:r>
            <a:r>
              <a:rPr sz="1000" dirty="0">
                <a:latin typeface="Trebuchet MS"/>
                <a:cs typeface="Trebuchet MS"/>
              </a:rPr>
              <a:t> </a:t>
            </a:r>
            <a:r>
              <a:rPr sz="1000" spc="-40" dirty="0">
                <a:latin typeface="Trebuchet MS"/>
                <a:cs typeface="Trebuchet MS"/>
              </a:rPr>
              <a:t>Award </a:t>
            </a:r>
            <a:r>
              <a:rPr sz="1000" spc="-35" dirty="0">
                <a:latin typeface="Trebuchet MS"/>
                <a:cs typeface="Trebuchet MS"/>
              </a:rPr>
              <a:t> </a:t>
            </a:r>
            <a:r>
              <a:rPr sz="1000" spc="-10" dirty="0">
                <a:latin typeface="Trebuchet MS"/>
                <a:cs typeface="Trebuchet MS"/>
              </a:rPr>
              <a:t>(Board</a:t>
            </a:r>
            <a:r>
              <a:rPr sz="1000" dirty="0">
                <a:latin typeface="Trebuchet MS"/>
                <a:cs typeface="Trebuchet MS"/>
              </a:rPr>
              <a:t> </a:t>
            </a:r>
            <a:r>
              <a:rPr sz="1000" spc="-40" dirty="0">
                <a:latin typeface="Trebuchet MS"/>
                <a:cs typeface="Trebuchet MS"/>
              </a:rPr>
              <a:t>of</a:t>
            </a:r>
            <a:r>
              <a:rPr sz="1000" dirty="0">
                <a:latin typeface="Trebuchet MS"/>
                <a:cs typeface="Trebuchet MS"/>
              </a:rPr>
              <a:t> </a:t>
            </a:r>
            <a:r>
              <a:rPr sz="1000" spc="-25" dirty="0">
                <a:latin typeface="Trebuchet MS"/>
                <a:cs typeface="Trebuchet MS"/>
              </a:rPr>
              <a:t>research</a:t>
            </a:r>
            <a:r>
              <a:rPr sz="1000" dirty="0">
                <a:latin typeface="Trebuchet MS"/>
                <a:cs typeface="Trebuchet MS"/>
              </a:rPr>
              <a:t> in</a:t>
            </a:r>
            <a:r>
              <a:rPr sz="1000" spc="5" dirty="0">
                <a:latin typeface="Trebuchet MS"/>
                <a:cs typeface="Trebuchet MS"/>
              </a:rPr>
              <a:t> </a:t>
            </a:r>
            <a:r>
              <a:rPr sz="1000" spc="-20" dirty="0">
                <a:latin typeface="Trebuchet MS"/>
                <a:cs typeface="Trebuchet MS"/>
              </a:rPr>
              <a:t>nuclear</a:t>
            </a:r>
            <a:r>
              <a:rPr sz="1000" dirty="0">
                <a:latin typeface="Trebuchet MS"/>
                <a:cs typeface="Trebuchet MS"/>
              </a:rPr>
              <a:t> </a:t>
            </a:r>
            <a:r>
              <a:rPr sz="1000" spc="-10" dirty="0">
                <a:latin typeface="Trebuchet MS"/>
                <a:cs typeface="Trebuchet MS"/>
              </a:rPr>
              <a:t>sciences,</a:t>
            </a:r>
            <a:r>
              <a:rPr sz="1000" dirty="0">
                <a:latin typeface="Trebuchet MS"/>
                <a:cs typeface="Trebuchet MS"/>
              </a:rPr>
              <a:t> </a:t>
            </a:r>
            <a:r>
              <a:rPr sz="1000" spc="-5" dirty="0">
                <a:latin typeface="Trebuchet MS"/>
                <a:cs typeface="Trebuchet MS"/>
              </a:rPr>
              <a:t>India)</a:t>
            </a:r>
            <a:endParaRPr sz="1000">
              <a:latin typeface="Trebuchet MS"/>
              <a:cs typeface="Trebuchet MS"/>
            </a:endParaRPr>
          </a:p>
          <a:p>
            <a:pPr marL="264160" marR="5080" indent="-252095" algn="just">
              <a:lnSpc>
                <a:spcPct val="108300"/>
              </a:lnSpc>
              <a:spcBef>
                <a:spcPts val="565"/>
              </a:spcBef>
              <a:buAutoNum type="arabicPeriod"/>
              <a:tabLst>
                <a:tab pos="264795" algn="l"/>
              </a:tabLst>
            </a:pPr>
            <a:r>
              <a:rPr sz="1000" spc="10" dirty="0">
                <a:latin typeface="Trebuchet MS"/>
                <a:cs typeface="Trebuchet MS"/>
              </a:rPr>
              <a:t>N.</a:t>
            </a:r>
            <a:r>
              <a:rPr sz="1000" spc="-45" dirty="0">
                <a:latin typeface="Trebuchet MS"/>
                <a:cs typeface="Trebuchet MS"/>
              </a:rPr>
              <a:t> </a:t>
            </a:r>
            <a:r>
              <a:rPr sz="1000" spc="30" dirty="0">
                <a:latin typeface="Trebuchet MS"/>
                <a:cs typeface="Trebuchet MS"/>
              </a:rPr>
              <a:t>M.</a:t>
            </a:r>
            <a:r>
              <a:rPr sz="1000" spc="-40" dirty="0">
                <a:latin typeface="Trebuchet MS"/>
                <a:cs typeface="Trebuchet MS"/>
              </a:rPr>
              <a:t> </a:t>
            </a:r>
            <a:r>
              <a:rPr sz="1000" spc="-10" dirty="0">
                <a:latin typeface="Trebuchet MS"/>
                <a:cs typeface="Trebuchet MS"/>
              </a:rPr>
              <a:t>Anoop</a:t>
            </a:r>
            <a:r>
              <a:rPr sz="1000" spc="-45" dirty="0">
                <a:latin typeface="Trebuchet MS"/>
                <a:cs typeface="Trebuchet MS"/>
              </a:rPr>
              <a:t> </a:t>
            </a:r>
            <a:r>
              <a:rPr sz="1000" dirty="0">
                <a:latin typeface="Trebuchet MS"/>
                <a:cs typeface="Trebuchet MS"/>
              </a:rPr>
              <a:t>Krishnan:</a:t>
            </a:r>
            <a:r>
              <a:rPr sz="1000" spc="-40" dirty="0">
                <a:latin typeface="Trebuchet MS"/>
                <a:cs typeface="Trebuchet MS"/>
              </a:rPr>
              <a:t> </a:t>
            </a:r>
            <a:r>
              <a:rPr sz="1000" spc="5" dirty="0">
                <a:latin typeface="Trebuchet MS"/>
                <a:cs typeface="Trebuchet MS"/>
              </a:rPr>
              <a:t>Indian</a:t>
            </a:r>
            <a:r>
              <a:rPr sz="1000" spc="-40" dirty="0">
                <a:latin typeface="Trebuchet MS"/>
                <a:cs typeface="Trebuchet MS"/>
              </a:rPr>
              <a:t> </a:t>
            </a:r>
            <a:r>
              <a:rPr sz="1000" spc="-15" dirty="0">
                <a:latin typeface="Trebuchet MS"/>
                <a:cs typeface="Trebuchet MS"/>
              </a:rPr>
              <a:t>National</a:t>
            </a:r>
            <a:r>
              <a:rPr sz="1000" spc="-45" dirty="0">
                <a:latin typeface="Trebuchet MS"/>
                <a:cs typeface="Trebuchet MS"/>
              </a:rPr>
              <a:t> </a:t>
            </a:r>
            <a:r>
              <a:rPr sz="1000" spc="-15" dirty="0">
                <a:latin typeface="Trebuchet MS"/>
                <a:cs typeface="Trebuchet MS"/>
              </a:rPr>
              <a:t>Academy</a:t>
            </a:r>
            <a:r>
              <a:rPr sz="1000" spc="-40" dirty="0">
                <a:latin typeface="Trebuchet MS"/>
                <a:cs typeface="Trebuchet MS"/>
              </a:rPr>
              <a:t> of </a:t>
            </a:r>
            <a:r>
              <a:rPr sz="1000" spc="-290" dirty="0">
                <a:latin typeface="Trebuchet MS"/>
                <a:cs typeface="Trebuchet MS"/>
              </a:rPr>
              <a:t> </a:t>
            </a:r>
            <a:r>
              <a:rPr sz="1000" spc="-10" dirty="0">
                <a:latin typeface="Trebuchet MS"/>
                <a:cs typeface="Trebuchet MS"/>
              </a:rPr>
              <a:t>Engineering</a:t>
            </a:r>
            <a:r>
              <a:rPr sz="1000" dirty="0">
                <a:latin typeface="Trebuchet MS"/>
                <a:cs typeface="Trebuchet MS"/>
              </a:rPr>
              <a:t> </a:t>
            </a:r>
            <a:r>
              <a:rPr sz="1000" spc="-20" dirty="0">
                <a:latin typeface="Trebuchet MS"/>
                <a:cs typeface="Trebuchet MS"/>
              </a:rPr>
              <a:t>Young</a:t>
            </a:r>
            <a:r>
              <a:rPr sz="1000" dirty="0">
                <a:latin typeface="Trebuchet MS"/>
                <a:cs typeface="Trebuchet MS"/>
              </a:rPr>
              <a:t> </a:t>
            </a:r>
            <a:r>
              <a:rPr sz="1000" spc="-10" dirty="0">
                <a:latin typeface="Trebuchet MS"/>
                <a:cs typeface="Trebuchet MS"/>
              </a:rPr>
              <a:t>Engineer</a:t>
            </a:r>
            <a:r>
              <a:rPr sz="1000" dirty="0">
                <a:latin typeface="Trebuchet MS"/>
                <a:cs typeface="Trebuchet MS"/>
              </a:rPr>
              <a:t> </a:t>
            </a:r>
            <a:r>
              <a:rPr sz="1000" spc="-45" dirty="0">
                <a:latin typeface="Trebuchet MS"/>
                <a:cs typeface="Trebuchet MS"/>
              </a:rPr>
              <a:t>Award,</a:t>
            </a:r>
            <a:r>
              <a:rPr sz="1000" dirty="0">
                <a:latin typeface="Trebuchet MS"/>
                <a:cs typeface="Trebuchet MS"/>
              </a:rPr>
              <a:t> </a:t>
            </a:r>
            <a:r>
              <a:rPr sz="1000" spc="85" dirty="0">
                <a:latin typeface="Trebuchet MS"/>
                <a:cs typeface="Trebuchet MS"/>
              </a:rPr>
              <a:t>2020</a:t>
            </a:r>
            <a:endParaRPr sz="1000">
              <a:latin typeface="Trebuchet MS"/>
              <a:cs typeface="Trebuchet MS"/>
            </a:endParaRPr>
          </a:p>
        </p:txBody>
      </p:sp>
      <p:sp>
        <p:nvSpPr>
          <p:cNvPr id="3" name="object 3"/>
          <p:cNvSpPr txBox="1"/>
          <p:nvPr/>
        </p:nvSpPr>
        <p:spPr>
          <a:xfrm>
            <a:off x="3973231" y="1743452"/>
            <a:ext cx="3091815" cy="6223635"/>
          </a:xfrm>
          <a:prstGeom prst="rect">
            <a:avLst/>
          </a:prstGeom>
        </p:spPr>
        <p:txBody>
          <a:bodyPr vert="horz" wrap="square" lIns="0" tIns="12700" rIns="0" bIns="0" rtlCol="0">
            <a:spAutoFit/>
          </a:bodyPr>
          <a:lstStyle/>
          <a:p>
            <a:pPr marL="264160" marR="5080" indent="-252095">
              <a:lnSpc>
                <a:spcPct val="108300"/>
              </a:lnSpc>
              <a:spcBef>
                <a:spcPts val="100"/>
              </a:spcBef>
              <a:buAutoNum type="arabicPeriod" startAt="15"/>
              <a:tabLst>
                <a:tab pos="264795" algn="l"/>
                <a:tab pos="788670" algn="l"/>
                <a:tab pos="1203325" algn="l"/>
                <a:tab pos="1706245" algn="l"/>
                <a:tab pos="2322195" algn="l"/>
                <a:tab pos="2973070" algn="l"/>
              </a:tabLst>
            </a:pPr>
            <a:r>
              <a:rPr sz="1000" spc="15" dirty="0">
                <a:latin typeface="Trebuchet MS"/>
                <a:cs typeface="Trebuchet MS"/>
              </a:rPr>
              <a:t>Manan</a:t>
            </a:r>
            <a:r>
              <a:rPr sz="1000" dirty="0">
                <a:latin typeface="Trebuchet MS"/>
                <a:cs typeface="Trebuchet MS"/>
              </a:rPr>
              <a:t>	Suri:	</a:t>
            </a:r>
            <a:r>
              <a:rPr sz="1000" spc="5" dirty="0">
                <a:latin typeface="Trebuchet MS"/>
                <a:cs typeface="Trebuchet MS"/>
              </a:rPr>
              <a:t>Indian</a:t>
            </a:r>
            <a:r>
              <a:rPr sz="1000" dirty="0">
                <a:latin typeface="Trebuchet MS"/>
                <a:cs typeface="Trebuchet MS"/>
              </a:rPr>
              <a:t>	</a:t>
            </a:r>
            <a:r>
              <a:rPr sz="1000" spc="-15" dirty="0">
                <a:latin typeface="Trebuchet MS"/>
                <a:cs typeface="Trebuchet MS"/>
              </a:rPr>
              <a:t>National</a:t>
            </a:r>
            <a:r>
              <a:rPr sz="1000" dirty="0">
                <a:latin typeface="Trebuchet MS"/>
                <a:cs typeface="Trebuchet MS"/>
              </a:rPr>
              <a:t>	</a:t>
            </a:r>
            <a:r>
              <a:rPr sz="1000" spc="-15" dirty="0">
                <a:latin typeface="Trebuchet MS"/>
                <a:cs typeface="Trebuchet MS"/>
              </a:rPr>
              <a:t>Academy</a:t>
            </a:r>
            <a:r>
              <a:rPr sz="1000" dirty="0">
                <a:latin typeface="Trebuchet MS"/>
                <a:cs typeface="Trebuchet MS"/>
              </a:rPr>
              <a:t>	</a:t>
            </a:r>
            <a:r>
              <a:rPr sz="1000" spc="-35" dirty="0">
                <a:latin typeface="Trebuchet MS"/>
                <a:cs typeface="Trebuchet MS"/>
              </a:rPr>
              <a:t>of  </a:t>
            </a:r>
            <a:r>
              <a:rPr sz="1000" spc="-10" dirty="0">
                <a:latin typeface="Trebuchet MS"/>
                <a:cs typeface="Trebuchet MS"/>
              </a:rPr>
              <a:t>Engineering</a:t>
            </a:r>
            <a:r>
              <a:rPr sz="1000" dirty="0">
                <a:latin typeface="Trebuchet MS"/>
                <a:cs typeface="Trebuchet MS"/>
              </a:rPr>
              <a:t> </a:t>
            </a:r>
            <a:r>
              <a:rPr sz="1000" spc="25" dirty="0">
                <a:latin typeface="Trebuchet MS"/>
                <a:cs typeface="Trebuchet MS"/>
              </a:rPr>
              <a:t>(INAE)</a:t>
            </a:r>
            <a:r>
              <a:rPr sz="1000" dirty="0">
                <a:latin typeface="Trebuchet MS"/>
                <a:cs typeface="Trebuchet MS"/>
              </a:rPr>
              <a:t> </a:t>
            </a:r>
            <a:r>
              <a:rPr sz="1000" spc="-20" dirty="0">
                <a:latin typeface="Trebuchet MS"/>
                <a:cs typeface="Trebuchet MS"/>
              </a:rPr>
              <a:t>Young</a:t>
            </a:r>
            <a:r>
              <a:rPr sz="1000" spc="5" dirty="0">
                <a:latin typeface="Trebuchet MS"/>
                <a:cs typeface="Trebuchet MS"/>
              </a:rPr>
              <a:t> </a:t>
            </a:r>
            <a:r>
              <a:rPr sz="1000" spc="-10" dirty="0">
                <a:latin typeface="Trebuchet MS"/>
                <a:cs typeface="Trebuchet MS"/>
              </a:rPr>
              <a:t>Engineer</a:t>
            </a:r>
            <a:r>
              <a:rPr sz="1000" dirty="0">
                <a:latin typeface="Trebuchet MS"/>
                <a:cs typeface="Trebuchet MS"/>
              </a:rPr>
              <a:t> </a:t>
            </a:r>
            <a:r>
              <a:rPr sz="1000" spc="-40" dirty="0">
                <a:latin typeface="Trebuchet MS"/>
                <a:cs typeface="Trebuchet MS"/>
              </a:rPr>
              <a:t>Award</a:t>
            </a:r>
            <a:r>
              <a:rPr sz="1000" spc="5" dirty="0">
                <a:latin typeface="Trebuchet MS"/>
                <a:cs typeface="Trebuchet MS"/>
              </a:rPr>
              <a:t> </a:t>
            </a:r>
            <a:r>
              <a:rPr sz="1000" spc="85" dirty="0">
                <a:latin typeface="Trebuchet MS"/>
                <a:cs typeface="Trebuchet MS"/>
              </a:rPr>
              <a:t>2021</a:t>
            </a:r>
            <a:endParaRPr sz="1000">
              <a:latin typeface="Trebuchet MS"/>
              <a:cs typeface="Trebuchet MS"/>
            </a:endParaRPr>
          </a:p>
          <a:p>
            <a:pPr marL="264160" indent="-252095">
              <a:lnSpc>
                <a:spcPct val="100000"/>
              </a:lnSpc>
              <a:spcBef>
                <a:spcPts val="665"/>
              </a:spcBef>
              <a:buAutoNum type="arabicPeriod" startAt="15"/>
              <a:tabLst>
                <a:tab pos="264795" algn="l"/>
              </a:tabLst>
            </a:pPr>
            <a:r>
              <a:rPr sz="1000" spc="15" dirty="0">
                <a:latin typeface="Trebuchet MS"/>
                <a:cs typeface="Trebuchet MS"/>
              </a:rPr>
              <a:t>Manan</a:t>
            </a:r>
            <a:r>
              <a:rPr sz="1000" spc="-5" dirty="0">
                <a:latin typeface="Trebuchet MS"/>
                <a:cs typeface="Trebuchet MS"/>
              </a:rPr>
              <a:t> </a:t>
            </a:r>
            <a:r>
              <a:rPr sz="1000" dirty="0">
                <a:latin typeface="Trebuchet MS"/>
                <a:cs typeface="Trebuchet MS"/>
              </a:rPr>
              <a:t>Suri:</a:t>
            </a:r>
            <a:r>
              <a:rPr sz="1000" spc="-10" dirty="0">
                <a:latin typeface="Trebuchet MS"/>
                <a:cs typeface="Trebuchet MS"/>
              </a:rPr>
              <a:t> </a:t>
            </a:r>
            <a:r>
              <a:rPr sz="1000" spc="50" dirty="0">
                <a:latin typeface="Trebuchet MS"/>
                <a:cs typeface="Trebuchet MS"/>
              </a:rPr>
              <a:t>IASc</a:t>
            </a:r>
            <a:r>
              <a:rPr sz="1000" spc="-5" dirty="0">
                <a:latin typeface="Trebuchet MS"/>
                <a:cs typeface="Trebuchet MS"/>
              </a:rPr>
              <a:t> </a:t>
            </a:r>
            <a:r>
              <a:rPr sz="1000" spc="-20" dirty="0">
                <a:latin typeface="Trebuchet MS"/>
                <a:cs typeface="Trebuchet MS"/>
              </a:rPr>
              <a:t>Young</a:t>
            </a:r>
            <a:r>
              <a:rPr sz="1000" spc="-5" dirty="0">
                <a:latin typeface="Trebuchet MS"/>
                <a:cs typeface="Trebuchet MS"/>
              </a:rPr>
              <a:t> </a:t>
            </a:r>
            <a:r>
              <a:rPr sz="1000" spc="-15" dirty="0">
                <a:latin typeface="Trebuchet MS"/>
                <a:cs typeface="Trebuchet MS"/>
              </a:rPr>
              <a:t>Associate,</a:t>
            </a:r>
            <a:r>
              <a:rPr sz="1000" spc="-5" dirty="0">
                <a:latin typeface="Trebuchet MS"/>
                <a:cs typeface="Trebuchet MS"/>
              </a:rPr>
              <a:t> </a:t>
            </a:r>
            <a:r>
              <a:rPr sz="1000" spc="85" dirty="0">
                <a:latin typeface="Trebuchet MS"/>
                <a:cs typeface="Trebuchet MS"/>
              </a:rPr>
              <a:t>2020</a:t>
            </a:r>
            <a:endParaRPr sz="1000">
              <a:latin typeface="Trebuchet MS"/>
              <a:cs typeface="Trebuchet MS"/>
            </a:endParaRPr>
          </a:p>
          <a:p>
            <a:pPr marL="264160" marR="5080" indent="-252095">
              <a:lnSpc>
                <a:spcPct val="108300"/>
              </a:lnSpc>
              <a:spcBef>
                <a:spcPts val="570"/>
              </a:spcBef>
              <a:buAutoNum type="arabicPeriod" startAt="15"/>
              <a:tabLst>
                <a:tab pos="264795" algn="l"/>
              </a:tabLst>
            </a:pPr>
            <a:r>
              <a:rPr sz="1000" spc="15" dirty="0">
                <a:latin typeface="Trebuchet MS"/>
                <a:cs typeface="Trebuchet MS"/>
              </a:rPr>
              <a:t>Manan</a:t>
            </a:r>
            <a:r>
              <a:rPr sz="1000" spc="110" dirty="0">
                <a:latin typeface="Trebuchet MS"/>
                <a:cs typeface="Trebuchet MS"/>
              </a:rPr>
              <a:t> </a:t>
            </a:r>
            <a:r>
              <a:rPr sz="1000" dirty="0">
                <a:latin typeface="Trebuchet MS"/>
                <a:cs typeface="Trebuchet MS"/>
              </a:rPr>
              <a:t>Suri:</a:t>
            </a:r>
            <a:r>
              <a:rPr sz="1000" spc="114" dirty="0">
                <a:latin typeface="Trebuchet MS"/>
                <a:cs typeface="Trebuchet MS"/>
              </a:rPr>
              <a:t> </a:t>
            </a:r>
            <a:r>
              <a:rPr sz="1000" spc="70" dirty="0">
                <a:latin typeface="Trebuchet MS"/>
                <a:cs typeface="Trebuchet MS"/>
              </a:rPr>
              <a:t>IEEE</a:t>
            </a:r>
            <a:r>
              <a:rPr sz="1000" spc="114" dirty="0">
                <a:latin typeface="Trebuchet MS"/>
                <a:cs typeface="Trebuchet MS"/>
              </a:rPr>
              <a:t> </a:t>
            </a:r>
            <a:r>
              <a:rPr sz="1000" spc="-20" dirty="0">
                <a:latin typeface="Trebuchet MS"/>
                <a:cs typeface="Trebuchet MS"/>
              </a:rPr>
              <a:t>Young</a:t>
            </a:r>
            <a:r>
              <a:rPr sz="1000" spc="114" dirty="0">
                <a:latin typeface="Trebuchet MS"/>
                <a:cs typeface="Trebuchet MS"/>
              </a:rPr>
              <a:t> </a:t>
            </a:r>
            <a:r>
              <a:rPr sz="1000" spc="-25" dirty="0">
                <a:latin typeface="Trebuchet MS"/>
                <a:cs typeface="Trebuchet MS"/>
              </a:rPr>
              <a:t>Technologist</a:t>
            </a:r>
            <a:r>
              <a:rPr sz="1000" spc="114" dirty="0">
                <a:latin typeface="Trebuchet MS"/>
                <a:cs typeface="Trebuchet MS"/>
              </a:rPr>
              <a:t> </a:t>
            </a:r>
            <a:r>
              <a:rPr sz="1000" spc="-40" dirty="0">
                <a:latin typeface="Trebuchet MS"/>
                <a:cs typeface="Trebuchet MS"/>
              </a:rPr>
              <a:t>of</a:t>
            </a:r>
            <a:r>
              <a:rPr sz="1000" spc="114" dirty="0">
                <a:latin typeface="Trebuchet MS"/>
                <a:cs typeface="Trebuchet MS"/>
              </a:rPr>
              <a:t> </a:t>
            </a:r>
            <a:r>
              <a:rPr sz="1000" spc="-35" dirty="0">
                <a:latin typeface="Trebuchet MS"/>
                <a:cs typeface="Trebuchet MS"/>
              </a:rPr>
              <a:t>the</a:t>
            </a:r>
            <a:r>
              <a:rPr sz="1000" spc="114" dirty="0">
                <a:latin typeface="Trebuchet MS"/>
                <a:cs typeface="Trebuchet MS"/>
              </a:rPr>
              <a:t> </a:t>
            </a:r>
            <a:r>
              <a:rPr sz="1000" spc="-45" dirty="0">
                <a:latin typeface="Trebuchet MS"/>
                <a:cs typeface="Trebuchet MS"/>
              </a:rPr>
              <a:t>year </a:t>
            </a:r>
            <a:r>
              <a:rPr sz="1000" spc="-290" dirty="0">
                <a:latin typeface="Trebuchet MS"/>
                <a:cs typeface="Trebuchet MS"/>
              </a:rPr>
              <a:t> </a:t>
            </a:r>
            <a:r>
              <a:rPr sz="1000" spc="-40" dirty="0">
                <a:latin typeface="Trebuchet MS"/>
                <a:cs typeface="Trebuchet MS"/>
              </a:rPr>
              <a:t>Award</a:t>
            </a:r>
            <a:r>
              <a:rPr sz="1000" spc="-5" dirty="0">
                <a:latin typeface="Trebuchet MS"/>
                <a:cs typeface="Trebuchet MS"/>
              </a:rPr>
              <a:t> </a:t>
            </a:r>
            <a:r>
              <a:rPr sz="1000" spc="-35" dirty="0">
                <a:latin typeface="Trebuchet MS"/>
                <a:cs typeface="Trebuchet MS"/>
              </a:rPr>
              <a:t>-</a:t>
            </a:r>
            <a:r>
              <a:rPr sz="1000" dirty="0">
                <a:latin typeface="Trebuchet MS"/>
                <a:cs typeface="Trebuchet MS"/>
              </a:rPr>
              <a:t> </a:t>
            </a:r>
            <a:r>
              <a:rPr sz="1000" spc="85" dirty="0">
                <a:latin typeface="Trebuchet MS"/>
                <a:cs typeface="Trebuchet MS"/>
              </a:rPr>
              <a:t>2021</a:t>
            </a:r>
            <a:endParaRPr sz="1000">
              <a:latin typeface="Trebuchet MS"/>
              <a:cs typeface="Trebuchet MS"/>
            </a:endParaRPr>
          </a:p>
          <a:p>
            <a:pPr marL="264160" marR="5080" indent="-252095">
              <a:lnSpc>
                <a:spcPct val="108300"/>
              </a:lnSpc>
              <a:spcBef>
                <a:spcPts val="565"/>
              </a:spcBef>
              <a:buAutoNum type="arabicPeriod" startAt="15"/>
              <a:tabLst>
                <a:tab pos="264795" algn="l"/>
              </a:tabLst>
            </a:pPr>
            <a:r>
              <a:rPr sz="1000" spc="5" dirty="0">
                <a:latin typeface="Trebuchet MS"/>
                <a:cs typeface="Trebuchet MS"/>
              </a:rPr>
              <a:t>Sayan</a:t>
            </a:r>
            <a:r>
              <a:rPr sz="1000" spc="125" dirty="0">
                <a:latin typeface="Trebuchet MS"/>
                <a:cs typeface="Trebuchet MS"/>
              </a:rPr>
              <a:t> </a:t>
            </a:r>
            <a:r>
              <a:rPr sz="1000" dirty="0">
                <a:latin typeface="Trebuchet MS"/>
                <a:cs typeface="Trebuchet MS"/>
              </a:rPr>
              <a:t>Ranu:</a:t>
            </a:r>
            <a:r>
              <a:rPr sz="1000" spc="130" dirty="0">
                <a:latin typeface="Trebuchet MS"/>
                <a:cs typeface="Trebuchet MS"/>
              </a:rPr>
              <a:t> </a:t>
            </a:r>
            <a:r>
              <a:rPr sz="1000" dirty="0">
                <a:latin typeface="Trebuchet MS"/>
                <a:cs typeface="Trebuchet MS"/>
              </a:rPr>
              <a:t>Distinguished</a:t>
            </a:r>
            <a:r>
              <a:rPr sz="1000" spc="130" dirty="0">
                <a:latin typeface="Trebuchet MS"/>
                <a:cs typeface="Trebuchet MS"/>
              </a:rPr>
              <a:t> </a:t>
            </a:r>
            <a:r>
              <a:rPr sz="1000" spc="-30" dirty="0">
                <a:latin typeface="Trebuchet MS"/>
                <a:cs typeface="Trebuchet MS"/>
              </a:rPr>
              <a:t>Reviewer</a:t>
            </a:r>
            <a:r>
              <a:rPr sz="1000" spc="160" dirty="0">
                <a:latin typeface="Trebuchet MS"/>
                <a:cs typeface="Trebuchet MS"/>
              </a:rPr>
              <a:t> </a:t>
            </a:r>
            <a:r>
              <a:rPr sz="1000" spc="-40" dirty="0">
                <a:latin typeface="Trebuchet MS"/>
                <a:cs typeface="Trebuchet MS"/>
              </a:rPr>
              <a:t>Award</a:t>
            </a:r>
            <a:r>
              <a:rPr sz="1000" spc="170" dirty="0">
                <a:latin typeface="Trebuchet MS"/>
                <a:cs typeface="Trebuchet MS"/>
              </a:rPr>
              <a:t> </a:t>
            </a:r>
            <a:r>
              <a:rPr sz="1000" spc="-45" dirty="0">
                <a:latin typeface="Trebuchet MS"/>
                <a:cs typeface="Trebuchet MS"/>
              </a:rPr>
              <a:t>at </a:t>
            </a:r>
            <a:r>
              <a:rPr sz="1000" spc="-290" dirty="0">
                <a:latin typeface="Trebuchet MS"/>
                <a:cs typeface="Trebuchet MS"/>
              </a:rPr>
              <a:t> </a:t>
            </a:r>
            <a:r>
              <a:rPr sz="1000" spc="40" dirty="0">
                <a:latin typeface="Trebuchet MS"/>
                <a:cs typeface="Trebuchet MS"/>
              </a:rPr>
              <a:t>VLDB</a:t>
            </a:r>
            <a:r>
              <a:rPr sz="1000" spc="-5" dirty="0">
                <a:latin typeface="Trebuchet MS"/>
                <a:cs typeface="Trebuchet MS"/>
              </a:rPr>
              <a:t> </a:t>
            </a:r>
            <a:r>
              <a:rPr sz="1000" spc="85" dirty="0">
                <a:latin typeface="Trebuchet MS"/>
                <a:cs typeface="Trebuchet MS"/>
              </a:rPr>
              <a:t>2022</a:t>
            </a:r>
            <a:endParaRPr sz="1000">
              <a:latin typeface="Trebuchet MS"/>
              <a:cs typeface="Trebuchet MS"/>
            </a:endParaRPr>
          </a:p>
          <a:p>
            <a:pPr marL="264160" marR="5080" indent="-252095">
              <a:lnSpc>
                <a:spcPct val="108300"/>
              </a:lnSpc>
              <a:spcBef>
                <a:spcPts val="570"/>
              </a:spcBef>
              <a:buAutoNum type="arabicPeriod" startAt="15"/>
              <a:tabLst>
                <a:tab pos="264795" algn="l"/>
              </a:tabLst>
            </a:pPr>
            <a:r>
              <a:rPr sz="1000" spc="5" dirty="0">
                <a:latin typeface="Trebuchet MS"/>
                <a:cs typeface="Trebuchet MS"/>
              </a:rPr>
              <a:t>Sayan</a:t>
            </a:r>
            <a:r>
              <a:rPr sz="1000" spc="-70" dirty="0">
                <a:latin typeface="Trebuchet MS"/>
                <a:cs typeface="Trebuchet MS"/>
              </a:rPr>
              <a:t> </a:t>
            </a:r>
            <a:r>
              <a:rPr sz="1000" dirty="0">
                <a:latin typeface="Trebuchet MS"/>
                <a:cs typeface="Trebuchet MS"/>
              </a:rPr>
              <a:t>Ranu:</a:t>
            </a:r>
            <a:r>
              <a:rPr sz="1000" spc="-70" dirty="0">
                <a:latin typeface="Trebuchet MS"/>
                <a:cs typeface="Trebuchet MS"/>
              </a:rPr>
              <a:t> </a:t>
            </a:r>
            <a:r>
              <a:rPr sz="1000" spc="-10" dirty="0">
                <a:latin typeface="Trebuchet MS"/>
                <a:cs typeface="Trebuchet MS"/>
              </a:rPr>
              <a:t>Outstanding</a:t>
            </a:r>
            <a:r>
              <a:rPr sz="1000" spc="-70" dirty="0">
                <a:latin typeface="Trebuchet MS"/>
                <a:cs typeface="Trebuchet MS"/>
              </a:rPr>
              <a:t> </a:t>
            </a:r>
            <a:r>
              <a:rPr sz="1000" spc="-30" dirty="0">
                <a:latin typeface="Trebuchet MS"/>
                <a:cs typeface="Trebuchet MS"/>
              </a:rPr>
              <a:t>Reviewer</a:t>
            </a:r>
            <a:r>
              <a:rPr sz="1000" spc="-70" dirty="0">
                <a:latin typeface="Trebuchet MS"/>
                <a:cs typeface="Trebuchet MS"/>
              </a:rPr>
              <a:t> </a:t>
            </a:r>
            <a:r>
              <a:rPr sz="1000" spc="-20" dirty="0">
                <a:latin typeface="Trebuchet MS"/>
                <a:cs typeface="Trebuchet MS"/>
              </a:rPr>
              <a:t>A</a:t>
            </a:r>
            <a:r>
              <a:rPr sz="1000" spc="-40" dirty="0">
                <a:latin typeface="Trebuchet MS"/>
                <a:cs typeface="Trebuchet MS"/>
              </a:rPr>
              <a:t>ward</a:t>
            </a:r>
            <a:r>
              <a:rPr sz="1000" spc="-70" dirty="0">
                <a:latin typeface="Trebuchet MS"/>
                <a:cs typeface="Trebuchet MS"/>
              </a:rPr>
              <a:t> </a:t>
            </a:r>
            <a:r>
              <a:rPr sz="1000" spc="-45" dirty="0">
                <a:latin typeface="Trebuchet MS"/>
                <a:cs typeface="Trebuchet MS"/>
              </a:rPr>
              <a:t>at</a:t>
            </a:r>
            <a:r>
              <a:rPr sz="1000" spc="-70" dirty="0">
                <a:latin typeface="Trebuchet MS"/>
                <a:cs typeface="Trebuchet MS"/>
              </a:rPr>
              <a:t> </a:t>
            </a:r>
            <a:r>
              <a:rPr sz="1000" spc="55" dirty="0">
                <a:latin typeface="Trebuchet MS"/>
                <a:cs typeface="Trebuchet MS"/>
              </a:rPr>
              <a:t>WSDM  </a:t>
            </a:r>
            <a:r>
              <a:rPr sz="1000" spc="85" dirty="0">
                <a:latin typeface="Trebuchet MS"/>
                <a:cs typeface="Trebuchet MS"/>
              </a:rPr>
              <a:t>2021</a:t>
            </a:r>
            <a:endParaRPr sz="1000">
              <a:latin typeface="Trebuchet MS"/>
              <a:cs typeface="Trebuchet MS"/>
            </a:endParaRPr>
          </a:p>
          <a:p>
            <a:pPr marL="264160" indent="-252095">
              <a:lnSpc>
                <a:spcPct val="100000"/>
              </a:lnSpc>
              <a:spcBef>
                <a:spcPts val="665"/>
              </a:spcBef>
              <a:buAutoNum type="arabicPeriod" startAt="15"/>
              <a:tabLst>
                <a:tab pos="264795" algn="l"/>
              </a:tabLst>
            </a:pPr>
            <a:r>
              <a:rPr sz="1000" spc="5" dirty="0">
                <a:latin typeface="Trebuchet MS"/>
                <a:cs typeface="Trebuchet MS"/>
              </a:rPr>
              <a:t>Sayan</a:t>
            </a:r>
            <a:r>
              <a:rPr sz="1000" spc="-5" dirty="0">
                <a:latin typeface="Trebuchet MS"/>
                <a:cs typeface="Trebuchet MS"/>
              </a:rPr>
              <a:t> </a:t>
            </a:r>
            <a:r>
              <a:rPr sz="1000" dirty="0">
                <a:latin typeface="Trebuchet MS"/>
                <a:cs typeface="Trebuchet MS"/>
              </a:rPr>
              <a:t>Ranu:</a:t>
            </a:r>
            <a:r>
              <a:rPr sz="1000" spc="-5" dirty="0">
                <a:latin typeface="Trebuchet MS"/>
                <a:cs typeface="Trebuchet MS"/>
              </a:rPr>
              <a:t> </a:t>
            </a:r>
            <a:r>
              <a:rPr sz="1000" spc="50" dirty="0">
                <a:latin typeface="Trebuchet MS"/>
                <a:cs typeface="Trebuchet MS"/>
              </a:rPr>
              <a:t>IASc</a:t>
            </a:r>
            <a:r>
              <a:rPr sz="1000" spc="-5" dirty="0">
                <a:latin typeface="Trebuchet MS"/>
                <a:cs typeface="Trebuchet MS"/>
              </a:rPr>
              <a:t> </a:t>
            </a:r>
            <a:r>
              <a:rPr sz="1000" spc="-20" dirty="0">
                <a:latin typeface="Trebuchet MS"/>
                <a:cs typeface="Trebuchet MS"/>
              </a:rPr>
              <a:t>Young</a:t>
            </a:r>
            <a:r>
              <a:rPr sz="1000" spc="-5" dirty="0">
                <a:latin typeface="Trebuchet MS"/>
                <a:cs typeface="Trebuchet MS"/>
              </a:rPr>
              <a:t> </a:t>
            </a:r>
            <a:r>
              <a:rPr sz="1000" spc="-15" dirty="0">
                <a:latin typeface="Trebuchet MS"/>
                <a:cs typeface="Trebuchet MS"/>
              </a:rPr>
              <a:t>Associate,</a:t>
            </a:r>
            <a:r>
              <a:rPr sz="1000" spc="-5" dirty="0">
                <a:latin typeface="Trebuchet MS"/>
                <a:cs typeface="Trebuchet MS"/>
              </a:rPr>
              <a:t> </a:t>
            </a:r>
            <a:r>
              <a:rPr sz="1000" spc="55" dirty="0">
                <a:latin typeface="Trebuchet MS"/>
                <a:cs typeface="Trebuchet MS"/>
              </a:rPr>
              <a:t>2020.</a:t>
            </a:r>
            <a:endParaRPr sz="1000">
              <a:latin typeface="Trebuchet MS"/>
              <a:cs typeface="Trebuchet MS"/>
            </a:endParaRPr>
          </a:p>
          <a:p>
            <a:pPr marL="264160" marR="5080" indent="-252095">
              <a:lnSpc>
                <a:spcPct val="108300"/>
              </a:lnSpc>
              <a:spcBef>
                <a:spcPts val="565"/>
              </a:spcBef>
              <a:buAutoNum type="arabicPeriod" startAt="15"/>
              <a:tabLst>
                <a:tab pos="264795" algn="l"/>
                <a:tab pos="991869" algn="l"/>
                <a:tab pos="1595755" algn="l"/>
                <a:tab pos="2068830" algn="l"/>
                <a:tab pos="2309495" algn="l"/>
                <a:tab pos="2874010" algn="l"/>
              </a:tabLst>
            </a:pPr>
            <a:r>
              <a:rPr sz="1000" spc="35" dirty="0">
                <a:latin typeface="Trebuchet MS"/>
                <a:cs typeface="Trebuchet MS"/>
              </a:rPr>
              <a:t>21.</a:t>
            </a:r>
            <a:r>
              <a:rPr sz="1000" spc="-215" dirty="0">
                <a:latin typeface="Trebuchet MS"/>
                <a:cs typeface="Trebuchet MS"/>
              </a:rPr>
              <a:t> </a:t>
            </a:r>
            <a:r>
              <a:rPr sz="1000" spc="-10" dirty="0">
                <a:latin typeface="Trebuchet MS"/>
                <a:cs typeface="Trebuchet MS"/>
              </a:rPr>
              <a:t>Anurag</a:t>
            </a:r>
            <a:r>
              <a:rPr sz="1000" dirty="0">
                <a:latin typeface="Trebuchet MS"/>
                <a:cs typeface="Trebuchet MS"/>
              </a:rPr>
              <a:t>	</a:t>
            </a:r>
            <a:r>
              <a:rPr sz="1000" spc="-25" dirty="0">
                <a:latin typeface="Trebuchet MS"/>
                <a:cs typeface="Trebuchet MS"/>
              </a:rPr>
              <a:t>Rathore:</a:t>
            </a:r>
            <a:r>
              <a:rPr sz="1000" dirty="0">
                <a:latin typeface="Trebuchet MS"/>
                <a:cs typeface="Trebuchet MS"/>
              </a:rPr>
              <a:t>	</a:t>
            </a:r>
            <a:r>
              <a:rPr sz="1000" spc="-5" dirty="0">
                <a:latin typeface="Trebuchet MS"/>
                <a:cs typeface="Trebuchet MS"/>
              </a:rPr>
              <a:t>Listed</a:t>
            </a:r>
            <a:r>
              <a:rPr sz="1000" dirty="0">
                <a:latin typeface="Trebuchet MS"/>
                <a:cs typeface="Trebuchet MS"/>
              </a:rPr>
              <a:t>	in	</a:t>
            </a:r>
            <a:r>
              <a:rPr sz="1000" spc="-15" dirty="0">
                <a:latin typeface="Trebuchet MS"/>
                <a:cs typeface="Trebuchet MS"/>
              </a:rPr>
              <a:t>Elsevier</a:t>
            </a:r>
            <a:r>
              <a:rPr sz="1000" dirty="0">
                <a:latin typeface="Trebuchet MS"/>
                <a:cs typeface="Trebuchet MS"/>
              </a:rPr>
              <a:t>	</a:t>
            </a:r>
            <a:r>
              <a:rPr sz="1000" spc="-5" dirty="0">
                <a:latin typeface="Trebuchet MS"/>
                <a:cs typeface="Trebuchet MS"/>
              </a:rPr>
              <a:t>and  </a:t>
            </a:r>
            <a:r>
              <a:rPr sz="1000" spc="-20" dirty="0">
                <a:latin typeface="Trebuchet MS"/>
                <a:cs typeface="Trebuchet MS"/>
              </a:rPr>
              <a:t>Stanford’s</a:t>
            </a:r>
            <a:r>
              <a:rPr sz="1000" dirty="0">
                <a:latin typeface="Trebuchet MS"/>
                <a:cs typeface="Trebuchet MS"/>
              </a:rPr>
              <a:t> </a:t>
            </a:r>
            <a:r>
              <a:rPr sz="1000" spc="-15" dirty="0">
                <a:latin typeface="Trebuchet MS"/>
                <a:cs typeface="Trebuchet MS"/>
              </a:rPr>
              <a:t>list</a:t>
            </a:r>
            <a:r>
              <a:rPr sz="1000" dirty="0">
                <a:latin typeface="Trebuchet MS"/>
                <a:cs typeface="Trebuchet MS"/>
              </a:rPr>
              <a:t> </a:t>
            </a:r>
            <a:r>
              <a:rPr sz="1000" spc="-40" dirty="0">
                <a:latin typeface="Trebuchet MS"/>
                <a:cs typeface="Trebuchet MS"/>
              </a:rPr>
              <a:t>of</a:t>
            </a:r>
            <a:r>
              <a:rPr sz="1000" dirty="0">
                <a:latin typeface="Trebuchet MS"/>
                <a:cs typeface="Trebuchet MS"/>
              </a:rPr>
              <a:t> </a:t>
            </a:r>
            <a:r>
              <a:rPr sz="1000" spc="-55" dirty="0">
                <a:latin typeface="Trebuchet MS"/>
                <a:cs typeface="Trebuchet MS"/>
              </a:rPr>
              <a:t>Top</a:t>
            </a:r>
            <a:r>
              <a:rPr sz="1000" dirty="0">
                <a:latin typeface="Trebuchet MS"/>
                <a:cs typeface="Trebuchet MS"/>
              </a:rPr>
              <a:t> </a:t>
            </a:r>
            <a:r>
              <a:rPr sz="1000" spc="185" dirty="0">
                <a:latin typeface="Trebuchet MS"/>
                <a:cs typeface="Trebuchet MS"/>
              </a:rPr>
              <a:t>2%</a:t>
            </a:r>
            <a:r>
              <a:rPr sz="1000" dirty="0">
                <a:latin typeface="Trebuchet MS"/>
                <a:cs typeface="Trebuchet MS"/>
              </a:rPr>
              <a:t> </a:t>
            </a:r>
            <a:r>
              <a:rPr sz="1000" spc="-25" dirty="0">
                <a:latin typeface="Trebuchet MS"/>
                <a:cs typeface="Trebuchet MS"/>
              </a:rPr>
              <a:t>researchers</a:t>
            </a:r>
            <a:r>
              <a:rPr sz="1000" spc="5" dirty="0">
                <a:latin typeface="Trebuchet MS"/>
                <a:cs typeface="Trebuchet MS"/>
              </a:rPr>
              <a:t> </a:t>
            </a:r>
            <a:r>
              <a:rPr sz="1000" dirty="0">
                <a:latin typeface="Trebuchet MS"/>
                <a:cs typeface="Trebuchet MS"/>
              </a:rPr>
              <a:t>in </a:t>
            </a:r>
            <a:r>
              <a:rPr sz="1000" spc="55" dirty="0">
                <a:latin typeface="Trebuchet MS"/>
                <a:cs typeface="Trebuchet MS"/>
              </a:rPr>
              <a:t>2022.</a:t>
            </a:r>
            <a:endParaRPr sz="1000">
              <a:latin typeface="Trebuchet MS"/>
              <a:cs typeface="Trebuchet MS"/>
            </a:endParaRPr>
          </a:p>
          <a:p>
            <a:pPr marL="264160" marR="5080" indent="-252095">
              <a:lnSpc>
                <a:spcPct val="108300"/>
              </a:lnSpc>
              <a:spcBef>
                <a:spcPts val="570"/>
              </a:spcBef>
              <a:buAutoNum type="arabicPeriod" startAt="15"/>
              <a:tabLst>
                <a:tab pos="264795" algn="l"/>
              </a:tabLst>
            </a:pPr>
            <a:r>
              <a:rPr sz="1000" spc="-30" dirty="0">
                <a:latin typeface="Trebuchet MS"/>
                <a:cs typeface="Trebuchet MS"/>
              </a:rPr>
              <a:t>Preeti</a:t>
            </a:r>
            <a:r>
              <a:rPr sz="1000" spc="-10" dirty="0">
                <a:latin typeface="Trebuchet MS"/>
                <a:cs typeface="Trebuchet MS"/>
              </a:rPr>
              <a:t> Ranjan</a:t>
            </a:r>
            <a:r>
              <a:rPr sz="1000" spc="240" dirty="0">
                <a:latin typeface="Trebuchet MS"/>
                <a:cs typeface="Trebuchet MS"/>
              </a:rPr>
              <a:t> </a:t>
            </a:r>
            <a:r>
              <a:rPr sz="1000" spc="-10" dirty="0">
                <a:latin typeface="Trebuchet MS"/>
                <a:cs typeface="Trebuchet MS"/>
              </a:rPr>
              <a:t>Panda:</a:t>
            </a:r>
            <a:r>
              <a:rPr sz="1000" spc="240" dirty="0">
                <a:latin typeface="Trebuchet MS"/>
                <a:cs typeface="Trebuchet MS"/>
              </a:rPr>
              <a:t> </a:t>
            </a:r>
            <a:r>
              <a:rPr sz="1000" spc="-5" dirty="0">
                <a:latin typeface="Trebuchet MS"/>
                <a:cs typeface="Trebuchet MS"/>
              </a:rPr>
              <a:t>Listed</a:t>
            </a:r>
            <a:r>
              <a:rPr sz="1000" spc="235" dirty="0">
                <a:latin typeface="Trebuchet MS"/>
                <a:cs typeface="Trebuchet MS"/>
              </a:rPr>
              <a:t> </a:t>
            </a:r>
            <a:r>
              <a:rPr sz="1000" dirty="0">
                <a:latin typeface="Trebuchet MS"/>
                <a:cs typeface="Trebuchet MS"/>
              </a:rPr>
              <a:t>in</a:t>
            </a:r>
            <a:r>
              <a:rPr sz="1000" spc="229" dirty="0">
                <a:latin typeface="Trebuchet MS"/>
                <a:cs typeface="Trebuchet MS"/>
              </a:rPr>
              <a:t> </a:t>
            </a:r>
            <a:r>
              <a:rPr sz="1000" spc="-15" dirty="0">
                <a:latin typeface="Trebuchet MS"/>
                <a:cs typeface="Trebuchet MS"/>
              </a:rPr>
              <a:t>Elsevier</a:t>
            </a:r>
            <a:r>
              <a:rPr sz="1000" spc="245" dirty="0">
                <a:latin typeface="Trebuchet MS"/>
                <a:cs typeface="Trebuchet MS"/>
              </a:rPr>
              <a:t> </a:t>
            </a:r>
            <a:r>
              <a:rPr sz="1000" spc="-10" dirty="0">
                <a:latin typeface="Trebuchet MS"/>
                <a:cs typeface="Trebuchet MS"/>
              </a:rPr>
              <a:t>and </a:t>
            </a:r>
            <a:r>
              <a:rPr sz="1000" spc="-290" dirty="0">
                <a:latin typeface="Trebuchet MS"/>
                <a:cs typeface="Trebuchet MS"/>
              </a:rPr>
              <a:t> </a:t>
            </a:r>
            <a:r>
              <a:rPr sz="1000" spc="-20" dirty="0">
                <a:latin typeface="Trebuchet MS"/>
                <a:cs typeface="Trebuchet MS"/>
              </a:rPr>
              <a:t>Stanford’s</a:t>
            </a:r>
            <a:r>
              <a:rPr sz="1000" dirty="0">
                <a:latin typeface="Trebuchet MS"/>
                <a:cs typeface="Trebuchet MS"/>
              </a:rPr>
              <a:t> </a:t>
            </a:r>
            <a:r>
              <a:rPr sz="1000" spc="-15" dirty="0">
                <a:latin typeface="Trebuchet MS"/>
                <a:cs typeface="Trebuchet MS"/>
              </a:rPr>
              <a:t>list</a:t>
            </a:r>
            <a:r>
              <a:rPr sz="1000" dirty="0">
                <a:latin typeface="Trebuchet MS"/>
                <a:cs typeface="Trebuchet MS"/>
              </a:rPr>
              <a:t> </a:t>
            </a:r>
            <a:r>
              <a:rPr sz="1000" spc="-40" dirty="0">
                <a:latin typeface="Trebuchet MS"/>
                <a:cs typeface="Trebuchet MS"/>
              </a:rPr>
              <a:t>of</a:t>
            </a:r>
            <a:r>
              <a:rPr sz="1000" dirty="0">
                <a:latin typeface="Trebuchet MS"/>
                <a:cs typeface="Trebuchet MS"/>
              </a:rPr>
              <a:t> </a:t>
            </a:r>
            <a:r>
              <a:rPr sz="1000" spc="-55" dirty="0">
                <a:latin typeface="Trebuchet MS"/>
                <a:cs typeface="Trebuchet MS"/>
              </a:rPr>
              <a:t>Top</a:t>
            </a:r>
            <a:r>
              <a:rPr sz="1000" dirty="0">
                <a:latin typeface="Trebuchet MS"/>
                <a:cs typeface="Trebuchet MS"/>
              </a:rPr>
              <a:t> </a:t>
            </a:r>
            <a:r>
              <a:rPr sz="1000" spc="185" dirty="0">
                <a:latin typeface="Trebuchet MS"/>
                <a:cs typeface="Trebuchet MS"/>
              </a:rPr>
              <a:t>2%</a:t>
            </a:r>
            <a:r>
              <a:rPr sz="1000" dirty="0">
                <a:latin typeface="Trebuchet MS"/>
                <a:cs typeface="Trebuchet MS"/>
              </a:rPr>
              <a:t> </a:t>
            </a:r>
            <a:r>
              <a:rPr sz="1000" spc="-25" dirty="0">
                <a:latin typeface="Trebuchet MS"/>
                <a:cs typeface="Trebuchet MS"/>
              </a:rPr>
              <a:t>researchers</a:t>
            </a:r>
            <a:r>
              <a:rPr sz="1000" spc="5" dirty="0">
                <a:latin typeface="Trebuchet MS"/>
                <a:cs typeface="Trebuchet MS"/>
              </a:rPr>
              <a:t> </a:t>
            </a:r>
            <a:r>
              <a:rPr sz="1000" dirty="0">
                <a:latin typeface="Trebuchet MS"/>
                <a:cs typeface="Trebuchet MS"/>
              </a:rPr>
              <a:t>in </a:t>
            </a:r>
            <a:r>
              <a:rPr sz="1000" spc="55" dirty="0">
                <a:latin typeface="Trebuchet MS"/>
                <a:cs typeface="Trebuchet MS"/>
              </a:rPr>
              <a:t>2022.</a:t>
            </a:r>
            <a:endParaRPr sz="1000">
              <a:latin typeface="Trebuchet MS"/>
              <a:cs typeface="Trebuchet MS"/>
            </a:endParaRPr>
          </a:p>
          <a:p>
            <a:pPr marL="264160" marR="5080" indent="-252095">
              <a:lnSpc>
                <a:spcPct val="108300"/>
              </a:lnSpc>
              <a:spcBef>
                <a:spcPts val="565"/>
              </a:spcBef>
              <a:buAutoNum type="arabicPeriod" startAt="15"/>
              <a:tabLst>
                <a:tab pos="264795" algn="l"/>
              </a:tabLst>
            </a:pPr>
            <a:r>
              <a:rPr sz="1000" spc="-35" dirty="0">
                <a:latin typeface="Trebuchet MS"/>
                <a:cs typeface="Trebuchet MS"/>
              </a:rPr>
              <a:t>Jayadeva:</a:t>
            </a:r>
            <a:r>
              <a:rPr sz="1000" spc="105" dirty="0">
                <a:latin typeface="Trebuchet MS"/>
                <a:cs typeface="Trebuchet MS"/>
              </a:rPr>
              <a:t> </a:t>
            </a:r>
            <a:r>
              <a:rPr sz="1000" spc="-5" dirty="0">
                <a:latin typeface="Trebuchet MS"/>
                <a:cs typeface="Trebuchet MS"/>
              </a:rPr>
              <a:t>Listed</a:t>
            </a:r>
            <a:r>
              <a:rPr sz="1000" spc="110" dirty="0">
                <a:latin typeface="Trebuchet MS"/>
                <a:cs typeface="Trebuchet MS"/>
              </a:rPr>
              <a:t> </a:t>
            </a:r>
            <a:r>
              <a:rPr sz="1000" dirty="0">
                <a:latin typeface="Trebuchet MS"/>
                <a:cs typeface="Trebuchet MS"/>
              </a:rPr>
              <a:t>in</a:t>
            </a:r>
            <a:r>
              <a:rPr sz="1000" spc="105" dirty="0">
                <a:latin typeface="Trebuchet MS"/>
                <a:cs typeface="Trebuchet MS"/>
              </a:rPr>
              <a:t> </a:t>
            </a:r>
            <a:r>
              <a:rPr sz="1000" spc="-15" dirty="0">
                <a:latin typeface="Trebuchet MS"/>
                <a:cs typeface="Trebuchet MS"/>
              </a:rPr>
              <a:t>Elsevier</a:t>
            </a:r>
            <a:r>
              <a:rPr sz="1000" spc="110" dirty="0">
                <a:latin typeface="Trebuchet MS"/>
                <a:cs typeface="Trebuchet MS"/>
              </a:rPr>
              <a:t> </a:t>
            </a:r>
            <a:r>
              <a:rPr sz="1000" spc="-10" dirty="0">
                <a:latin typeface="Trebuchet MS"/>
                <a:cs typeface="Trebuchet MS"/>
              </a:rPr>
              <a:t>and</a:t>
            </a:r>
            <a:r>
              <a:rPr sz="1000" spc="110" dirty="0">
                <a:latin typeface="Trebuchet MS"/>
                <a:cs typeface="Trebuchet MS"/>
              </a:rPr>
              <a:t> </a:t>
            </a:r>
            <a:r>
              <a:rPr sz="1000" spc="-20" dirty="0">
                <a:latin typeface="Trebuchet MS"/>
                <a:cs typeface="Trebuchet MS"/>
              </a:rPr>
              <a:t>Stanford’s</a:t>
            </a:r>
            <a:r>
              <a:rPr sz="1000" spc="105" dirty="0">
                <a:latin typeface="Trebuchet MS"/>
                <a:cs typeface="Trebuchet MS"/>
              </a:rPr>
              <a:t> </a:t>
            </a:r>
            <a:r>
              <a:rPr sz="1000" spc="-15" dirty="0">
                <a:latin typeface="Trebuchet MS"/>
                <a:cs typeface="Trebuchet MS"/>
              </a:rPr>
              <a:t>list</a:t>
            </a:r>
            <a:r>
              <a:rPr sz="1000" spc="110" dirty="0">
                <a:latin typeface="Trebuchet MS"/>
                <a:cs typeface="Trebuchet MS"/>
              </a:rPr>
              <a:t> </a:t>
            </a:r>
            <a:r>
              <a:rPr sz="1000" spc="-40" dirty="0">
                <a:latin typeface="Trebuchet MS"/>
                <a:cs typeface="Trebuchet MS"/>
              </a:rPr>
              <a:t>of </a:t>
            </a:r>
            <a:r>
              <a:rPr sz="1000" spc="-285" dirty="0">
                <a:latin typeface="Trebuchet MS"/>
                <a:cs typeface="Trebuchet MS"/>
              </a:rPr>
              <a:t> </a:t>
            </a:r>
            <a:r>
              <a:rPr sz="1000" spc="-55" dirty="0">
                <a:latin typeface="Trebuchet MS"/>
                <a:cs typeface="Trebuchet MS"/>
              </a:rPr>
              <a:t>Top</a:t>
            </a:r>
            <a:r>
              <a:rPr sz="1000" spc="-5" dirty="0">
                <a:latin typeface="Trebuchet MS"/>
                <a:cs typeface="Trebuchet MS"/>
              </a:rPr>
              <a:t> </a:t>
            </a:r>
            <a:r>
              <a:rPr sz="1000" spc="185" dirty="0">
                <a:latin typeface="Trebuchet MS"/>
                <a:cs typeface="Trebuchet MS"/>
              </a:rPr>
              <a:t>2%</a:t>
            </a:r>
            <a:r>
              <a:rPr sz="1000" dirty="0">
                <a:latin typeface="Trebuchet MS"/>
                <a:cs typeface="Trebuchet MS"/>
              </a:rPr>
              <a:t> </a:t>
            </a:r>
            <a:r>
              <a:rPr sz="1000" spc="-25" dirty="0">
                <a:latin typeface="Trebuchet MS"/>
                <a:cs typeface="Trebuchet MS"/>
              </a:rPr>
              <a:t>researchers</a:t>
            </a:r>
            <a:r>
              <a:rPr sz="1000" dirty="0">
                <a:latin typeface="Trebuchet MS"/>
                <a:cs typeface="Trebuchet MS"/>
              </a:rPr>
              <a:t> in </a:t>
            </a:r>
            <a:r>
              <a:rPr sz="1000" spc="55" dirty="0">
                <a:latin typeface="Trebuchet MS"/>
                <a:cs typeface="Trebuchet MS"/>
              </a:rPr>
              <a:t>2022.</a:t>
            </a:r>
            <a:endParaRPr sz="1000">
              <a:latin typeface="Trebuchet MS"/>
              <a:cs typeface="Trebuchet MS"/>
            </a:endParaRPr>
          </a:p>
          <a:p>
            <a:pPr marL="264160" indent="-252095">
              <a:lnSpc>
                <a:spcPct val="100000"/>
              </a:lnSpc>
              <a:spcBef>
                <a:spcPts val="670"/>
              </a:spcBef>
              <a:buAutoNum type="arabicPeriod" startAt="15"/>
              <a:tabLst>
                <a:tab pos="264795" algn="l"/>
              </a:tabLst>
            </a:pPr>
            <a:r>
              <a:rPr sz="1000" spc="-35" dirty="0">
                <a:latin typeface="Trebuchet MS"/>
                <a:cs typeface="Trebuchet MS"/>
              </a:rPr>
              <a:t>Jayadeva:</a:t>
            </a:r>
            <a:r>
              <a:rPr sz="1000" spc="-10" dirty="0">
                <a:latin typeface="Trebuchet MS"/>
                <a:cs typeface="Trebuchet MS"/>
              </a:rPr>
              <a:t> </a:t>
            </a:r>
            <a:r>
              <a:rPr sz="1000" spc="-30" dirty="0">
                <a:latin typeface="Trebuchet MS"/>
                <a:cs typeface="Trebuchet MS"/>
              </a:rPr>
              <a:t>Fellow</a:t>
            </a:r>
            <a:r>
              <a:rPr sz="1000" spc="-5" dirty="0">
                <a:latin typeface="Trebuchet MS"/>
                <a:cs typeface="Trebuchet MS"/>
              </a:rPr>
              <a:t> </a:t>
            </a:r>
            <a:r>
              <a:rPr sz="1000" spc="-40" dirty="0">
                <a:latin typeface="Trebuchet MS"/>
                <a:cs typeface="Trebuchet MS"/>
              </a:rPr>
              <a:t>of</a:t>
            </a:r>
            <a:r>
              <a:rPr sz="1000" spc="-5" dirty="0">
                <a:latin typeface="Trebuchet MS"/>
                <a:cs typeface="Trebuchet MS"/>
              </a:rPr>
              <a:t> </a:t>
            </a:r>
            <a:r>
              <a:rPr sz="1000" spc="-35" dirty="0">
                <a:latin typeface="Trebuchet MS"/>
                <a:cs typeface="Trebuchet MS"/>
              </a:rPr>
              <a:t>the</a:t>
            </a:r>
            <a:r>
              <a:rPr sz="1000" spc="-5" dirty="0">
                <a:latin typeface="Trebuchet MS"/>
                <a:cs typeface="Trebuchet MS"/>
              </a:rPr>
              <a:t> </a:t>
            </a:r>
            <a:r>
              <a:rPr sz="1000" spc="30" dirty="0">
                <a:latin typeface="Trebuchet MS"/>
                <a:cs typeface="Trebuchet MS"/>
              </a:rPr>
              <a:t>INAE,</a:t>
            </a:r>
            <a:r>
              <a:rPr sz="1000" spc="-5" dirty="0">
                <a:latin typeface="Trebuchet MS"/>
                <a:cs typeface="Trebuchet MS"/>
              </a:rPr>
              <a:t> </a:t>
            </a:r>
            <a:r>
              <a:rPr sz="1000" spc="55" dirty="0">
                <a:latin typeface="Trebuchet MS"/>
                <a:cs typeface="Trebuchet MS"/>
              </a:rPr>
              <a:t>2020.</a:t>
            </a:r>
            <a:endParaRPr sz="1000">
              <a:latin typeface="Trebuchet MS"/>
              <a:cs typeface="Trebuchet MS"/>
            </a:endParaRPr>
          </a:p>
          <a:p>
            <a:pPr marL="264160" indent="-252095">
              <a:lnSpc>
                <a:spcPct val="100000"/>
              </a:lnSpc>
              <a:spcBef>
                <a:spcPts val="665"/>
              </a:spcBef>
              <a:buAutoNum type="arabicPeriod" startAt="15"/>
              <a:tabLst>
                <a:tab pos="264795" algn="l"/>
              </a:tabLst>
            </a:pPr>
            <a:r>
              <a:rPr sz="1000" spc="-35" dirty="0">
                <a:latin typeface="Trebuchet MS"/>
                <a:cs typeface="Trebuchet MS"/>
              </a:rPr>
              <a:t>Jayadeva:</a:t>
            </a:r>
            <a:r>
              <a:rPr sz="1000" spc="-5" dirty="0">
                <a:latin typeface="Trebuchet MS"/>
                <a:cs typeface="Trebuchet MS"/>
              </a:rPr>
              <a:t> </a:t>
            </a:r>
            <a:r>
              <a:rPr sz="1000" spc="45" dirty="0">
                <a:latin typeface="Trebuchet MS"/>
                <a:cs typeface="Trebuchet MS"/>
              </a:rPr>
              <a:t>IETE</a:t>
            </a:r>
            <a:r>
              <a:rPr sz="1000" spc="-5" dirty="0">
                <a:latin typeface="Trebuchet MS"/>
                <a:cs typeface="Trebuchet MS"/>
              </a:rPr>
              <a:t> </a:t>
            </a:r>
            <a:r>
              <a:rPr sz="1000" spc="20" dirty="0">
                <a:latin typeface="Trebuchet MS"/>
                <a:cs typeface="Trebuchet MS"/>
              </a:rPr>
              <a:t>Ram</a:t>
            </a:r>
            <a:r>
              <a:rPr sz="1000" spc="-5" dirty="0">
                <a:latin typeface="Trebuchet MS"/>
                <a:cs typeface="Trebuchet MS"/>
              </a:rPr>
              <a:t> </a:t>
            </a:r>
            <a:r>
              <a:rPr sz="1000" dirty="0">
                <a:latin typeface="Trebuchet MS"/>
                <a:cs typeface="Trebuchet MS"/>
              </a:rPr>
              <a:t>Lal</a:t>
            </a:r>
            <a:r>
              <a:rPr sz="1000" spc="-5" dirty="0">
                <a:latin typeface="Trebuchet MS"/>
                <a:cs typeface="Trebuchet MS"/>
              </a:rPr>
              <a:t> </a:t>
            </a:r>
            <a:r>
              <a:rPr sz="1000" spc="-30" dirty="0">
                <a:latin typeface="Trebuchet MS"/>
                <a:cs typeface="Trebuchet MS"/>
              </a:rPr>
              <a:t>Wadhwa</a:t>
            </a:r>
            <a:r>
              <a:rPr sz="1000" spc="-5" dirty="0">
                <a:latin typeface="Trebuchet MS"/>
                <a:cs typeface="Trebuchet MS"/>
              </a:rPr>
              <a:t> </a:t>
            </a:r>
            <a:r>
              <a:rPr sz="1000" spc="-45" dirty="0">
                <a:latin typeface="Trebuchet MS"/>
                <a:cs typeface="Trebuchet MS"/>
              </a:rPr>
              <a:t>Award,</a:t>
            </a:r>
            <a:r>
              <a:rPr sz="1000" spc="-5" dirty="0">
                <a:latin typeface="Trebuchet MS"/>
                <a:cs typeface="Trebuchet MS"/>
              </a:rPr>
              <a:t> </a:t>
            </a:r>
            <a:r>
              <a:rPr sz="1000" spc="55" dirty="0">
                <a:latin typeface="Trebuchet MS"/>
                <a:cs typeface="Trebuchet MS"/>
              </a:rPr>
              <a:t>2021.</a:t>
            </a:r>
            <a:endParaRPr sz="1000">
              <a:latin typeface="Trebuchet MS"/>
              <a:cs typeface="Trebuchet MS"/>
            </a:endParaRPr>
          </a:p>
          <a:p>
            <a:pPr marL="264160" indent="-252095">
              <a:lnSpc>
                <a:spcPct val="100000"/>
              </a:lnSpc>
              <a:spcBef>
                <a:spcPts val="670"/>
              </a:spcBef>
              <a:buAutoNum type="arabicPeriod" startAt="15"/>
              <a:tabLst>
                <a:tab pos="264795" algn="l"/>
              </a:tabLst>
            </a:pPr>
            <a:r>
              <a:rPr sz="1000" spc="-10" dirty="0">
                <a:latin typeface="Trebuchet MS"/>
                <a:cs typeface="Trebuchet MS"/>
              </a:rPr>
              <a:t>Srikanta</a:t>
            </a:r>
            <a:r>
              <a:rPr sz="1000" spc="-65" dirty="0">
                <a:latin typeface="Trebuchet MS"/>
                <a:cs typeface="Trebuchet MS"/>
              </a:rPr>
              <a:t> </a:t>
            </a:r>
            <a:r>
              <a:rPr sz="1000" spc="-15" dirty="0">
                <a:latin typeface="Trebuchet MS"/>
                <a:cs typeface="Trebuchet MS"/>
              </a:rPr>
              <a:t>Bedathur:</a:t>
            </a:r>
            <a:r>
              <a:rPr sz="1000" spc="-65" dirty="0">
                <a:latin typeface="Trebuchet MS"/>
                <a:cs typeface="Trebuchet MS"/>
              </a:rPr>
              <a:t> </a:t>
            </a:r>
            <a:r>
              <a:rPr sz="1000" spc="55" dirty="0">
                <a:latin typeface="Trebuchet MS"/>
                <a:cs typeface="Trebuchet MS"/>
              </a:rPr>
              <a:t>ECIR</a:t>
            </a:r>
            <a:r>
              <a:rPr sz="1000" spc="-60" dirty="0">
                <a:latin typeface="Trebuchet MS"/>
                <a:cs typeface="Trebuchet MS"/>
              </a:rPr>
              <a:t> </a:t>
            </a:r>
            <a:r>
              <a:rPr sz="1000" spc="-50" dirty="0">
                <a:latin typeface="Trebuchet MS"/>
                <a:cs typeface="Trebuchet MS"/>
              </a:rPr>
              <a:t>Test</a:t>
            </a:r>
            <a:r>
              <a:rPr sz="1000" spc="-60" dirty="0">
                <a:latin typeface="Trebuchet MS"/>
                <a:cs typeface="Trebuchet MS"/>
              </a:rPr>
              <a:t> </a:t>
            </a:r>
            <a:r>
              <a:rPr sz="1000" spc="-40" dirty="0">
                <a:latin typeface="Trebuchet MS"/>
                <a:cs typeface="Trebuchet MS"/>
              </a:rPr>
              <a:t>of</a:t>
            </a:r>
            <a:r>
              <a:rPr sz="1000" spc="-60" dirty="0">
                <a:latin typeface="Trebuchet MS"/>
                <a:cs typeface="Trebuchet MS"/>
              </a:rPr>
              <a:t> </a:t>
            </a:r>
            <a:r>
              <a:rPr sz="1000" spc="-45" dirty="0">
                <a:latin typeface="Trebuchet MS"/>
                <a:cs typeface="Trebuchet MS"/>
              </a:rPr>
              <a:t>Time</a:t>
            </a:r>
            <a:r>
              <a:rPr sz="1000" spc="-65" dirty="0">
                <a:latin typeface="Trebuchet MS"/>
                <a:cs typeface="Trebuchet MS"/>
              </a:rPr>
              <a:t> </a:t>
            </a:r>
            <a:r>
              <a:rPr sz="1000" spc="-45" dirty="0">
                <a:latin typeface="Trebuchet MS"/>
                <a:cs typeface="Trebuchet MS"/>
              </a:rPr>
              <a:t>Award,</a:t>
            </a:r>
            <a:r>
              <a:rPr sz="1000" spc="-55" dirty="0">
                <a:latin typeface="Trebuchet MS"/>
                <a:cs typeface="Trebuchet MS"/>
              </a:rPr>
              <a:t> </a:t>
            </a:r>
            <a:r>
              <a:rPr sz="1000" spc="55" dirty="0">
                <a:latin typeface="Trebuchet MS"/>
                <a:cs typeface="Trebuchet MS"/>
              </a:rPr>
              <a:t>2020.</a:t>
            </a:r>
            <a:endParaRPr sz="1000">
              <a:latin typeface="Trebuchet MS"/>
              <a:cs typeface="Trebuchet MS"/>
            </a:endParaRPr>
          </a:p>
          <a:p>
            <a:pPr marL="264160" marR="5080" indent="-252095">
              <a:lnSpc>
                <a:spcPct val="108300"/>
              </a:lnSpc>
              <a:spcBef>
                <a:spcPts val="565"/>
              </a:spcBef>
              <a:buAutoNum type="arabicPeriod" startAt="15"/>
              <a:tabLst>
                <a:tab pos="264795" algn="l"/>
              </a:tabLst>
            </a:pPr>
            <a:r>
              <a:rPr sz="1000" spc="-10" dirty="0">
                <a:latin typeface="Trebuchet MS"/>
                <a:cs typeface="Trebuchet MS"/>
              </a:rPr>
              <a:t>Srikanta</a:t>
            </a:r>
            <a:r>
              <a:rPr sz="1000" spc="275" dirty="0">
                <a:latin typeface="Trebuchet MS"/>
                <a:cs typeface="Trebuchet MS"/>
              </a:rPr>
              <a:t> </a:t>
            </a:r>
            <a:r>
              <a:rPr sz="1000" spc="-15" dirty="0">
                <a:latin typeface="Trebuchet MS"/>
                <a:cs typeface="Trebuchet MS"/>
              </a:rPr>
              <a:t>Bedathur:</a:t>
            </a:r>
            <a:r>
              <a:rPr sz="1000" spc="-5" dirty="0">
                <a:latin typeface="Trebuchet MS"/>
                <a:cs typeface="Trebuchet MS"/>
              </a:rPr>
              <a:t> </a:t>
            </a:r>
            <a:r>
              <a:rPr sz="1000" spc="5" dirty="0">
                <a:latin typeface="Trebuchet MS"/>
                <a:cs typeface="Trebuchet MS"/>
              </a:rPr>
              <a:t>Best</a:t>
            </a:r>
            <a:r>
              <a:rPr sz="1000" spc="275" dirty="0">
                <a:latin typeface="Trebuchet MS"/>
                <a:cs typeface="Trebuchet MS"/>
              </a:rPr>
              <a:t> </a:t>
            </a:r>
            <a:r>
              <a:rPr sz="1000" spc="-15" dirty="0">
                <a:latin typeface="Trebuchet MS"/>
                <a:cs typeface="Trebuchet MS"/>
              </a:rPr>
              <a:t>Paper</a:t>
            </a:r>
            <a:r>
              <a:rPr sz="1000" spc="-5" dirty="0">
                <a:latin typeface="Trebuchet MS"/>
                <a:cs typeface="Trebuchet MS"/>
              </a:rPr>
              <a:t> </a:t>
            </a:r>
            <a:r>
              <a:rPr sz="1000" spc="-40" dirty="0">
                <a:latin typeface="Trebuchet MS"/>
                <a:cs typeface="Trebuchet MS"/>
              </a:rPr>
              <a:t>award</a:t>
            </a:r>
            <a:r>
              <a:rPr sz="1000" spc="20" dirty="0">
                <a:latin typeface="Trebuchet MS"/>
                <a:cs typeface="Trebuchet MS"/>
              </a:rPr>
              <a:t> </a:t>
            </a:r>
            <a:r>
              <a:rPr sz="1000" dirty="0">
                <a:latin typeface="Trebuchet MS"/>
                <a:cs typeface="Trebuchet MS"/>
              </a:rPr>
              <a:t>in</a:t>
            </a:r>
            <a:r>
              <a:rPr sz="1000" spc="280" dirty="0">
                <a:latin typeface="Trebuchet MS"/>
                <a:cs typeface="Trebuchet MS"/>
              </a:rPr>
              <a:t> </a:t>
            </a:r>
            <a:r>
              <a:rPr sz="1000" spc="30" dirty="0">
                <a:latin typeface="Trebuchet MS"/>
                <a:cs typeface="Trebuchet MS"/>
              </a:rPr>
              <a:t>CODS- </a:t>
            </a:r>
            <a:r>
              <a:rPr sz="1000" spc="-290" dirty="0">
                <a:latin typeface="Trebuchet MS"/>
                <a:cs typeface="Trebuchet MS"/>
              </a:rPr>
              <a:t> </a:t>
            </a:r>
            <a:r>
              <a:rPr sz="1000" spc="40" dirty="0">
                <a:latin typeface="Trebuchet MS"/>
                <a:cs typeface="Trebuchet MS"/>
              </a:rPr>
              <a:t>COMAD</a:t>
            </a:r>
            <a:r>
              <a:rPr sz="1000" spc="-5" dirty="0">
                <a:latin typeface="Trebuchet MS"/>
                <a:cs typeface="Trebuchet MS"/>
              </a:rPr>
              <a:t> </a:t>
            </a:r>
            <a:r>
              <a:rPr sz="1000" spc="55" dirty="0">
                <a:latin typeface="Trebuchet MS"/>
                <a:cs typeface="Trebuchet MS"/>
              </a:rPr>
              <a:t>2020.</a:t>
            </a:r>
            <a:endParaRPr sz="1000">
              <a:latin typeface="Trebuchet MS"/>
              <a:cs typeface="Trebuchet MS"/>
            </a:endParaRPr>
          </a:p>
          <a:p>
            <a:pPr marL="264160" marR="5080" indent="-252095" algn="just">
              <a:lnSpc>
                <a:spcPct val="108300"/>
              </a:lnSpc>
              <a:spcBef>
                <a:spcPts val="570"/>
              </a:spcBef>
              <a:buAutoNum type="arabicPeriod" startAt="15"/>
              <a:tabLst>
                <a:tab pos="264795" algn="l"/>
              </a:tabLst>
            </a:pPr>
            <a:r>
              <a:rPr sz="1000" spc="5" dirty="0">
                <a:latin typeface="Trebuchet MS"/>
                <a:cs typeface="Trebuchet MS"/>
              </a:rPr>
              <a:t>Rohan</a:t>
            </a:r>
            <a:r>
              <a:rPr sz="1000" spc="10" dirty="0">
                <a:latin typeface="Trebuchet MS"/>
                <a:cs typeface="Trebuchet MS"/>
              </a:rPr>
              <a:t> </a:t>
            </a:r>
            <a:r>
              <a:rPr sz="1000" spc="-10" dirty="0">
                <a:latin typeface="Trebuchet MS"/>
                <a:cs typeface="Trebuchet MS"/>
              </a:rPr>
              <a:t>Paul:</a:t>
            </a:r>
            <a:r>
              <a:rPr sz="1000" spc="-5" dirty="0">
                <a:latin typeface="Trebuchet MS"/>
                <a:cs typeface="Trebuchet MS"/>
              </a:rPr>
              <a:t> </a:t>
            </a:r>
            <a:r>
              <a:rPr sz="1000" spc="-15" dirty="0">
                <a:latin typeface="Trebuchet MS"/>
                <a:cs typeface="Trebuchet MS"/>
              </a:rPr>
              <a:t>First</a:t>
            </a:r>
            <a:r>
              <a:rPr sz="1000" spc="-10" dirty="0">
                <a:latin typeface="Trebuchet MS"/>
                <a:cs typeface="Trebuchet MS"/>
              </a:rPr>
              <a:t> </a:t>
            </a:r>
            <a:r>
              <a:rPr sz="1000" spc="-5" dirty="0">
                <a:latin typeface="Trebuchet MS"/>
                <a:cs typeface="Trebuchet MS"/>
              </a:rPr>
              <a:t>India-based</a:t>
            </a:r>
            <a:r>
              <a:rPr sz="1000" dirty="0">
                <a:latin typeface="Trebuchet MS"/>
                <a:cs typeface="Trebuchet MS"/>
              </a:rPr>
              <a:t> </a:t>
            </a:r>
            <a:r>
              <a:rPr sz="1000" spc="-30" dirty="0">
                <a:latin typeface="Trebuchet MS"/>
                <a:cs typeface="Trebuchet MS"/>
              </a:rPr>
              <a:t>Area</a:t>
            </a:r>
            <a:r>
              <a:rPr sz="1000" spc="-25" dirty="0">
                <a:latin typeface="Trebuchet MS"/>
                <a:cs typeface="Trebuchet MS"/>
              </a:rPr>
              <a:t> </a:t>
            </a:r>
            <a:r>
              <a:rPr sz="1000" spc="-15" dirty="0">
                <a:latin typeface="Trebuchet MS"/>
                <a:cs typeface="Trebuchet MS"/>
              </a:rPr>
              <a:t>Chair</a:t>
            </a:r>
            <a:r>
              <a:rPr sz="1000" spc="-10" dirty="0">
                <a:latin typeface="Trebuchet MS"/>
                <a:cs typeface="Trebuchet MS"/>
              </a:rPr>
              <a:t> </a:t>
            </a:r>
            <a:r>
              <a:rPr sz="1000" spc="-45" dirty="0">
                <a:latin typeface="Trebuchet MS"/>
                <a:cs typeface="Trebuchet MS"/>
              </a:rPr>
              <a:t>for </a:t>
            </a:r>
            <a:r>
              <a:rPr sz="1000" spc="-40" dirty="0">
                <a:latin typeface="Trebuchet MS"/>
                <a:cs typeface="Trebuchet MS"/>
              </a:rPr>
              <a:t> </a:t>
            </a:r>
            <a:r>
              <a:rPr sz="1000" spc="-25" dirty="0">
                <a:latin typeface="Trebuchet MS"/>
                <a:cs typeface="Trebuchet MS"/>
              </a:rPr>
              <a:t>Conference</a:t>
            </a:r>
            <a:r>
              <a:rPr sz="1000" spc="-5" dirty="0">
                <a:latin typeface="Trebuchet MS"/>
                <a:cs typeface="Trebuchet MS"/>
              </a:rPr>
              <a:t> </a:t>
            </a:r>
            <a:r>
              <a:rPr sz="1000" spc="-15" dirty="0">
                <a:latin typeface="Trebuchet MS"/>
                <a:cs typeface="Trebuchet MS"/>
              </a:rPr>
              <a:t>on</a:t>
            </a:r>
            <a:r>
              <a:rPr sz="1000" dirty="0">
                <a:latin typeface="Trebuchet MS"/>
                <a:cs typeface="Trebuchet MS"/>
              </a:rPr>
              <a:t> </a:t>
            </a:r>
            <a:r>
              <a:rPr sz="1000" spc="-15" dirty="0">
                <a:latin typeface="Trebuchet MS"/>
                <a:cs typeface="Trebuchet MS"/>
              </a:rPr>
              <a:t>Robot</a:t>
            </a:r>
            <a:r>
              <a:rPr sz="1000" dirty="0">
                <a:latin typeface="Trebuchet MS"/>
                <a:cs typeface="Trebuchet MS"/>
              </a:rPr>
              <a:t> </a:t>
            </a:r>
            <a:r>
              <a:rPr sz="1000" spc="-10" dirty="0">
                <a:latin typeface="Trebuchet MS"/>
                <a:cs typeface="Trebuchet MS"/>
              </a:rPr>
              <a:t>Learning</a:t>
            </a:r>
            <a:r>
              <a:rPr sz="1000" spc="-5" dirty="0">
                <a:latin typeface="Trebuchet MS"/>
                <a:cs typeface="Trebuchet MS"/>
              </a:rPr>
              <a:t> </a:t>
            </a:r>
            <a:r>
              <a:rPr sz="1000" spc="5" dirty="0">
                <a:latin typeface="Trebuchet MS"/>
                <a:cs typeface="Trebuchet MS"/>
              </a:rPr>
              <a:t>(CoRL)</a:t>
            </a:r>
            <a:r>
              <a:rPr sz="1000" dirty="0">
                <a:latin typeface="Trebuchet MS"/>
                <a:cs typeface="Trebuchet MS"/>
              </a:rPr>
              <a:t> </a:t>
            </a:r>
            <a:r>
              <a:rPr sz="1000" spc="55" dirty="0">
                <a:latin typeface="Trebuchet MS"/>
                <a:cs typeface="Trebuchet MS"/>
              </a:rPr>
              <a:t>2022.</a:t>
            </a:r>
            <a:endParaRPr sz="1000">
              <a:latin typeface="Trebuchet MS"/>
              <a:cs typeface="Trebuchet MS"/>
            </a:endParaRPr>
          </a:p>
          <a:p>
            <a:pPr marL="264160" marR="5080" indent="-252095" algn="just">
              <a:lnSpc>
                <a:spcPct val="108300"/>
              </a:lnSpc>
              <a:spcBef>
                <a:spcPts val="565"/>
              </a:spcBef>
              <a:buAutoNum type="arabicPeriod" startAt="15"/>
              <a:tabLst>
                <a:tab pos="264795" algn="l"/>
              </a:tabLst>
            </a:pPr>
            <a:r>
              <a:rPr sz="1000" spc="-5" dirty="0">
                <a:latin typeface="Trebuchet MS"/>
                <a:cs typeface="Trebuchet MS"/>
              </a:rPr>
              <a:t>D.</a:t>
            </a:r>
            <a:r>
              <a:rPr sz="1000" spc="290" dirty="0">
                <a:latin typeface="Trebuchet MS"/>
                <a:cs typeface="Trebuchet MS"/>
              </a:rPr>
              <a:t> </a:t>
            </a:r>
            <a:r>
              <a:rPr sz="1000" dirty="0">
                <a:latin typeface="Trebuchet MS"/>
                <a:cs typeface="Trebuchet MS"/>
              </a:rPr>
              <a:t>Sundar:</a:t>
            </a:r>
            <a:r>
              <a:rPr sz="1000" spc="300" dirty="0">
                <a:latin typeface="Trebuchet MS"/>
                <a:cs typeface="Trebuchet MS"/>
              </a:rPr>
              <a:t> </a:t>
            </a:r>
            <a:r>
              <a:rPr sz="1000" spc="-15" dirty="0">
                <a:latin typeface="Trebuchet MS"/>
                <a:cs typeface="Trebuchet MS"/>
              </a:rPr>
              <a:t>Appointed</a:t>
            </a:r>
            <a:r>
              <a:rPr sz="1000" spc="275" dirty="0">
                <a:latin typeface="Trebuchet MS"/>
                <a:cs typeface="Trebuchet MS"/>
              </a:rPr>
              <a:t> </a:t>
            </a:r>
            <a:r>
              <a:rPr sz="1000" spc="5" dirty="0">
                <a:latin typeface="Trebuchet MS"/>
                <a:cs typeface="Trebuchet MS"/>
              </a:rPr>
              <a:t>as  </a:t>
            </a:r>
            <a:r>
              <a:rPr sz="1000" spc="-30" dirty="0">
                <a:latin typeface="Trebuchet MS"/>
                <a:cs typeface="Trebuchet MS"/>
              </a:rPr>
              <a:t>a</a:t>
            </a:r>
            <a:r>
              <a:rPr sz="1000" spc="245" dirty="0">
                <a:latin typeface="Trebuchet MS"/>
                <a:cs typeface="Trebuchet MS"/>
              </a:rPr>
              <a:t> </a:t>
            </a:r>
            <a:r>
              <a:rPr sz="1000" spc="-5" dirty="0">
                <a:latin typeface="Trebuchet MS"/>
                <a:cs typeface="Trebuchet MS"/>
              </a:rPr>
              <a:t>Member</a:t>
            </a:r>
            <a:r>
              <a:rPr sz="1000" spc="290" dirty="0">
                <a:latin typeface="Trebuchet MS"/>
                <a:cs typeface="Trebuchet MS"/>
              </a:rPr>
              <a:t> </a:t>
            </a:r>
            <a:r>
              <a:rPr sz="1000" spc="-40" dirty="0">
                <a:latin typeface="Trebuchet MS"/>
                <a:cs typeface="Trebuchet MS"/>
              </a:rPr>
              <a:t>of</a:t>
            </a:r>
            <a:r>
              <a:rPr sz="1000" spc="484" dirty="0">
                <a:latin typeface="Trebuchet MS"/>
                <a:cs typeface="Trebuchet MS"/>
              </a:rPr>
              <a:t> </a:t>
            </a:r>
            <a:r>
              <a:rPr sz="1000" spc="-35" dirty="0">
                <a:latin typeface="Trebuchet MS"/>
                <a:cs typeface="Trebuchet MS"/>
              </a:rPr>
              <a:t>the </a:t>
            </a:r>
            <a:r>
              <a:rPr sz="1000" spc="-30" dirty="0">
                <a:latin typeface="Trebuchet MS"/>
                <a:cs typeface="Trebuchet MS"/>
              </a:rPr>
              <a:t> Task</a:t>
            </a:r>
            <a:r>
              <a:rPr sz="1000" spc="-25" dirty="0">
                <a:latin typeface="Trebuchet MS"/>
                <a:cs typeface="Trebuchet MS"/>
              </a:rPr>
              <a:t> Force</a:t>
            </a:r>
            <a:r>
              <a:rPr sz="1000" spc="-20" dirty="0">
                <a:latin typeface="Trebuchet MS"/>
                <a:cs typeface="Trebuchet MS"/>
              </a:rPr>
              <a:t> </a:t>
            </a:r>
            <a:r>
              <a:rPr sz="1000" spc="-15" dirty="0">
                <a:latin typeface="Trebuchet MS"/>
                <a:cs typeface="Trebuchet MS"/>
              </a:rPr>
              <a:t>on</a:t>
            </a:r>
            <a:r>
              <a:rPr sz="1000" spc="-10" dirty="0">
                <a:latin typeface="Trebuchet MS"/>
                <a:cs typeface="Trebuchet MS"/>
              </a:rPr>
              <a:t> </a:t>
            </a:r>
            <a:r>
              <a:rPr sz="1000" spc="-35" dirty="0">
                <a:latin typeface="Trebuchet MS"/>
                <a:cs typeface="Trebuchet MS"/>
              </a:rPr>
              <a:t>‘Theoretical</a:t>
            </a:r>
            <a:r>
              <a:rPr sz="1000" spc="-30" dirty="0">
                <a:latin typeface="Trebuchet MS"/>
                <a:cs typeface="Trebuchet MS"/>
              </a:rPr>
              <a:t> </a:t>
            </a:r>
            <a:r>
              <a:rPr sz="1000" spc="-10" dirty="0">
                <a:latin typeface="Trebuchet MS"/>
                <a:cs typeface="Trebuchet MS"/>
              </a:rPr>
              <a:t>and</a:t>
            </a:r>
            <a:r>
              <a:rPr sz="1000" spc="-5" dirty="0">
                <a:latin typeface="Trebuchet MS"/>
                <a:cs typeface="Trebuchet MS"/>
              </a:rPr>
              <a:t> </a:t>
            </a:r>
            <a:r>
              <a:rPr sz="1000" spc="-20" dirty="0">
                <a:latin typeface="Trebuchet MS"/>
                <a:cs typeface="Trebuchet MS"/>
              </a:rPr>
              <a:t>Computational </a:t>
            </a:r>
            <a:r>
              <a:rPr sz="1000" spc="-15" dirty="0">
                <a:latin typeface="Trebuchet MS"/>
                <a:cs typeface="Trebuchet MS"/>
              </a:rPr>
              <a:t> </a:t>
            </a:r>
            <a:r>
              <a:rPr sz="1000" spc="-10" dirty="0">
                <a:latin typeface="Trebuchet MS"/>
                <a:cs typeface="Trebuchet MS"/>
              </a:rPr>
              <a:t>Biology </a:t>
            </a:r>
            <a:r>
              <a:rPr sz="1000" spc="-15" dirty="0">
                <a:latin typeface="Trebuchet MS"/>
                <a:cs typeface="Trebuchet MS"/>
              </a:rPr>
              <a:t>(Bioinformatics, </a:t>
            </a:r>
            <a:r>
              <a:rPr sz="1000" spc="35" dirty="0">
                <a:latin typeface="Trebuchet MS"/>
                <a:cs typeface="Trebuchet MS"/>
              </a:rPr>
              <a:t>AI </a:t>
            </a:r>
            <a:r>
              <a:rPr sz="1000" spc="-10" dirty="0">
                <a:latin typeface="Trebuchet MS"/>
                <a:cs typeface="Trebuchet MS"/>
              </a:rPr>
              <a:t>and </a:t>
            </a:r>
            <a:r>
              <a:rPr sz="1000" spc="30" dirty="0">
                <a:latin typeface="Trebuchet MS"/>
                <a:cs typeface="Trebuchet MS"/>
              </a:rPr>
              <a:t>Big </a:t>
            </a:r>
            <a:r>
              <a:rPr sz="1000" spc="-35" dirty="0">
                <a:latin typeface="Trebuchet MS"/>
                <a:cs typeface="Trebuchet MS"/>
              </a:rPr>
              <a:t>Data)’ </a:t>
            </a:r>
            <a:r>
              <a:rPr sz="1000" spc="-40" dirty="0">
                <a:latin typeface="Trebuchet MS"/>
                <a:cs typeface="Trebuchet MS"/>
              </a:rPr>
              <a:t>of </a:t>
            </a:r>
            <a:r>
              <a:rPr sz="1000" spc="-35" dirty="0">
                <a:latin typeface="Trebuchet MS"/>
                <a:cs typeface="Trebuchet MS"/>
              </a:rPr>
              <a:t>the </a:t>
            </a:r>
            <a:r>
              <a:rPr sz="1000" spc="-30" dirty="0">
                <a:latin typeface="Trebuchet MS"/>
                <a:cs typeface="Trebuchet MS"/>
              </a:rPr>
              <a:t> </a:t>
            </a:r>
            <a:r>
              <a:rPr sz="1000" spc="-25" dirty="0">
                <a:latin typeface="Trebuchet MS"/>
                <a:cs typeface="Trebuchet MS"/>
              </a:rPr>
              <a:t>Department </a:t>
            </a:r>
            <a:r>
              <a:rPr sz="1000" spc="-40" dirty="0">
                <a:latin typeface="Trebuchet MS"/>
                <a:cs typeface="Trebuchet MS"/>
              </a:rPr>
              <a:t>of </a:t>
            </a:r>
            <a:r>
              <a:rPr sz="1000" spc="-15" dirty="0">
                <a:latin typeface="Trebuchet MS"/>
                <a:cs typeface="Trebuchet MS"/>
              </a:rPr>
              <a:t>Biotechnology </a:t>
            </a:r>
            <a:r>
              <a:rPr sz="1000" spc="-5" dirty="0">
                <a:latin typeface="Trebuchet MS"/>
                <a:cs typeface="Trebuchet MS"/>
              </a:rPr>
              <a:t>(DBT), </a:t>
            </a:r>
            <a:r>
              <a:rPr sz="1000" spc="-40" dirty="0">
                <a:latin typeface="Trebuchet MS"/>
                <a:cs typeface="Trebuchet MS"/>
              </a:rPr>
              <a:t>Govt of </a:t>
            </a:r>
            <a:r>
              <a:rPr sz="1000" spc="5" dirty="0">
                <a:latin typeface="Trebuchet MS"/>
                <a:cs typeface="Trebuchet MS"/>
              </a:rPr>
              <a:t>India </a:t>
            </a:r>
            <a:r>
              <a:rPr sz="1000" spc="10" dirty="0">
                <a:latin typeface="Trebuchet MS"/>
                <a:cs typeface="Trebuchet MS"/>
              </a:rPr>
              <a:t> </a:t>
            </a:r>
            <a:r>
              <a:rPr sz="1000" spc="40" dirty="0">
                <a:latin typeface="Trebuchet MS"/>
                <a:cs typeface="Trebuchet MS"/>
              </a:rPr>
              <a:t>(2022-2025).</a:t>
            </a:r>
            <a:endParaRPr sz="1000">
              <a:latin typeface="Trebuchet MS"/>
              <a:cs typeface="Trebuchet MS"/>
            </a:endParaRPr>
          </a:p>
          <a:p>
            <a:pPr marL="264160" marR="5080" indent="-252095" algn="just">
              <a:lnSpc>
                <a:spcPct val="108300"/>
              </a:lnSpc>
              <a:spcBef>
                <a:spcPts val="570"/>
              </a:spcBef>
              <a:buAutoNum type="arabicPeriod" startAt="15"/>
              <a:tabLst>
                <a:tab pos="264795" algn="l"/>
              </a:tabLst>
            </a:pPr>
            <a:r>
              <a:rPr sz="1000" spc="-5" dirty="0">
                <a:latin typeface="Trebuchet MS"/>
                <a:cs typeface="Trebuchet MS"/>
              </a:rPr>
              <a:t>D.</a:t>
            </a:r>
            <a:r>
              <a:rPr sz="1000" spc="295" dirty="0">
                <a:latin typeface="Trebuchet MS"/>
                <a:cs typeface="Trebuchet MS"/>
              </a:rPr>
              <a:t> </a:t>
            </a:r>
            <a:r>
              <a:rPr sz="1000" dirty="0">
                <a:latin typeface="Trebuchet MS"/>
                <a:cs typeface="Trebuchet MS"/>
              </a:rPr>
              <a:t>Sundar:</a:t>
            </a:r>
            <a:r>
              <a:rPr sz="1000" spc="300" dirty="0">
                <a:latin typeface="Trebuchet MS"/>
                <a:cs typeface="Trebuchet MS"/>
              </a:rPr>
              <a:t> </a:t>
            </a:r>
            <a:r>
              <a:rPr sz="1000" spc="-15" dirty="0">
                <a:latin typeface="Trebuchet MS"/>
                <a:cs typeface="Trebuchet MS"/>
              </a:rPr>
              <a:t>Appointed</a:t>
            </a:r>
            <a:r>
              <a:rPr sz="1000" spc="555" dirty="0">
                <a:latin typeface="Trebuchet MS"/>
                <a:cs typeface="Trebuchet MS"/>
              </a:rPr>
              <a:t> </a:t>
            </a:r>
            <a:r>
              <a:rPr sz="1000" spc="5" dirty="0">
                <a:latin typeface="Trebuchet MS"/>
                <a:cs typeface="Trebuchet MS"/>
              </a:rPr>
              <a:t>as  </a:t>
            </a:r>
            <a:r>
              <a:rPr sz="1000" spc="-30" dirty="0">
                <a:latin typeface="Trebuchet MS"/>
                <a:cs typeface="Trebuchet MS"/>
              </a:rPr>
              <a:t>a</a:t>
            </a:r>
            <a:r>
              <a:rPr sz="1000" spc="515" dirty="0">
                <a:latin typeface="Trebuchet MS"/>
                <a:cs typeface="Trebuchet MS"/>
              </a:rPr>
              <a:t> </a:t>
            </a:r>
            <a:r>
              <a:rPr sz="1000" spc="-5" dirty="0">
                <a:latin typeface="Trebuchet MS"/>
                <a:cs typeface="Trebuchet MS"/>
              </a:rPr>
              <a:t>Member</a:t>
            </a:r>
            <a:r>
              <a:rPr sz="1000" spc="585" dirty="0">
                <a:latin typeface="Trebuchet MS"/>
                <a:cs typeface="Trebuchet MS"/>
              </a:rPr>
              <a:t> </a:t>
            </a:r>
            <a:r>
              <a:rPr sz="1000" spc="-40" dirty="0">
                <a:latin typeface="Trebuchet MS"/>
                <a:cs typeface="Trebuchet MS"/>
              </a:rPr>
              <a:t>of</a:t>
            </a:r>
            <a:r>
              <a:rPr sz="1000" spc="484" dirty="0">
                <a:latin typeface="Trebuchet MS"/>
                <a:cs typeface="Trebuchet MS"/>
              </a:rPr>
              <a:t> </a:t>
            </a:r>
            <a:r>
              <a:rPr sz="1000" spc="-35" dirty="0">
                <a:latin typeface="Trebuchet MS"/>
                <a:cs typeface="Trebuchet MS"/>
              </a:rPr>
              <a:t>the </a:t>
            </a:r>
            <a:r>
              <a:rPr sz="1000" spc="-30" dirty="0">
                <a:latin typeface="Trebuchet MS"/>
                <a:cs typeface="Trebuchet MS"/>
              </a:rPr>
              <a:t> </a:t>
            </a:r>
            <a:r>
              <a:rPr sz="1000" spc="40" dirty="0">
                <a:latin typeface="Trebuchet MS"/>
                <a:cs typeface="Trebuchet MS"/>
              </a:rPr>
              <a:t>CII</a:t>
            </a:r>
            <a:r>
              <a:rPr sz="1000" spc="45" dirty="0">
                <a:latin typeface="Trebuchet MS"/>
                <a:cs typeface="Trebuchet MS"/>
              </a:rPr>
              <a:t> </a:t>
            </a:r>
            <a:r>
              <a:rPr sz="1000" spc="-15" dirty="0">
                <a:latin typeface="Trebuchet MS"/>
                <a:cs typeface="Trebuchet MS"/>
              </a:rPr>
              <a:t>National</a:t>
            </a:r>
            <a:r>
              <a:rPr sz="1000" spc="-10" dirty="0">
                <a:latin typeface="Trebuchet MS"/>
                <a:cs typeface="Trebuchet MS"/>
              </a:rPr>
              <a:t> </a:t>
            </a:r>
            <a:r>
              <a:rPr sz="1000" spc="-30" dirty="0">
                <a:latin typeface="Trebuchet MS"/>
                <a:cs typeface="Trebuchet MS"/>
              </a:rPr>
              <a:t>Task</a:t>
            </a:r>
            <a:r>
              <a:rPr sz="1000" spc="-25" dirty="0">
                <a:latin typeface="Trebuchet MS"/>
                <a:cs typeface="Trebuchet MS"/>
              </a:rPr>
              <a:t> Force</a:t>
            </a:r>
            <a:r>
              <a:rPr sz="1000" spc="-20" dirty="0">
                <a:latin typeface="Trebuchet MS"/>
                <a:cs typeface="Trebuchet MS"/>
              </a:rPr>
              <a:t> </a:t>
            </a:r>
            <a:r>
              <a:rPr sz="1000" spc="-15" dirty="0">
                <a:latin typeface="Trebuchet MS"/>
                <a:cs typeface="Trebuchet MS"/>
              </a:rPr>
              <a:t>on</a:t>
            </a:r>
            <a:r>
              <a:rPr sz="1000" spc="-10" dirty="0">
                <a:latin typeface="Trebuchet MS"/>
                <a:cs typeface="Trebuchet MS"/>
              </a:rPr>
              <a:t> </a:t>
            </a:r>
            <a:r>
              <a:rPr sz="1000" spc="5" dirty="0">
                <a:latin typeface="Trebuchet MS"/>
                <a:cs typeface="Trebuchet MS"/>
              </a:rPr>
              <a:t>Science</a:t>
            </a:r>
            <a:r>
              <a:rPr sz="1000" spc="10" dirty="0">
                <a:latin typeface="Trebuchet MS"/>
                <a:cs typeface="Trebuchet MS"/>
              </a:rPr>
              <a:t> </a:t>
            </a:r>
            <a:r>
              <a:rPr sz="1000" spc="-10" dirty="0">
                <a:latin typeface="Trebuchet MS"/>
                <a:cs typeface="Trebuchet MS"/>
              </a:rPr>
              <a:t>and</a:t>
            </a:r>
            <a:r>
              <a:rPr sz="1000" spc="-5" dirty="0">
                <a:latin typeface="Trebuchet MS"/>
                <a:cs typeface="Trebuchet MS"/>
              </a:rPr>
              <a:t> </a:t>
            </a:r>
            <a:r>
              <a:rPr sz="1000" spc="-20" dirty="0">
                <a:latin typeface="Trebuchet MS"/>
                <a:cs typeface="Trebuchet MS"/>
              </a:rPr>
              <a:t>Data </a:t>
            </a:r>
            <a:r>
              <a:rPr sz="1000" spc="-15" dirty="0">
                <a:latin typeface="Trebuchet MS"/>
                <a:cs typeface="Trebuchet MS"/>
              </a:rPr>
              <a:t> </a:t>
            </a:r>
            <a:r>
              <a:rPr sz="1000" spc="-20" dirty="0">
                <a:latin typeface="Trebuchet MS"/>
                <a:cs typeface="Trebuchet MS"/>
              </a:rPr>
              <a:t>(Genomics),</a:t>
            </a:r>
            <a:r>
              <a:rPr sz="1000" spc="-5" dirty="0">
                <a:latin typeface="Trebuchet MS"/>
                <a:cs typeface="Trebuchet MS"/>
              </a:rPr>
              <a:t> </a:t>
            </a:r>
            <a:r>
              <a:rPr sz="1000" spc="55" dirty="0">
                <a:latin typeface="Trebuchet MS"/>
                <a:cs typeface="Trebuchet MS"/>
              </a:rPr>
              <a:t>2021.</a:t>
            </a:r>
            <a:endParaRPr sz="1000">
              <a:latin typeface="Trebuchet MS"/>
              <a:cs typeface="Trebuchet MS"/>
            </a:endParaRPr>
          </a:p>
        </p:txBody>
      </p:sp>
      <p:sp>
        <p:nvSpPr>
          <p:cNvPr id="4" name="object 4"/>
          <p:cNvSpPr/>
          <p:nvPr/>
        </p:nvSpPr>
        <p:spPr>
          <a:xfrm>
            <a:off x="713225" y="1649313"/>
            <a:ext cx="6339840" cy="0"/>
          </a:xfrm>
          <a:custGeom>
            <a:avLst/>
            <a:gdLst/>
            <a:ahLst/>
            <a:cxnLst/>
            <a:rect l="l" t="t" r="r" b="b"/>
            <a:pathLst>
              <a:path w="6339840">
                <a:moveTo>
                  <a:pt x="0" y="0"/>
                </a:moveTo>
                <a:lnTo>
                  <a:pt x="6339598" y="0"/>
                </a:lnTo>
              </a:path>
            </a:pathLst>
          </a:custGeom>
          <a:ln w="6350">
            <a:solidFill>
              <a:srgbClr val="000000"/>
            </a:solidFill>
          </a:ln>
        </p:spPr>
        <p:txBody>
          <a:bodyPr wrap="square" lIns="0" tIns="0" rIns="0" bIns="0" rtlCol="0"/>
          <a:lstStyle/>
          <a:p>
            <a:endParaRPr/>
          </a:p>
        </p:txBody>
      </p:sp>
      <p:sp>
        <p:nvSpPr>
          <p:cNvPr id="5" name="object 5"/>
          <p:cNvSpPr/>
          <p:nvPr/>
        </p:nvSpPr>
        <p:spPr>
          <a:xfrm>
            <a:off x="713225" y="8720075"/>
            <a:ext cx="6339840" cy="0"/>
          </a:xfrm>
          <a:custGeom>
            <a:avLst/>
            <a:gdLst/>
            <a:ahLst/>
            <a:cxnLst/>
            <a:rect l="l" t="t" r="r" b="b"/>
            <a:pathLst>
              <a:path w="6339840">
                <a:moveTo>
                  <a:pt x="0" y="0"/>
                </a:moveTo>
                <a:lnTo>
                  <a:pt x="6339598" y="0"/>
                </a:lnTo>
              </a:path>
            </a:pathLst>
          </a:custGeom>
          <a:ln w="6350">
            <a:solidFill>
              <a:srgbClr val="000000"/>
            </a:solidFill>
          </a:ln>
        </p:spPr>
        <p:txBody>
          <a:bodyPr wrap="square" lIns="0" tIns="0" rIns="0" bIns="0" rtlCol="0"/>
          <a:lstStyle/>
          <a:p>
            <a:endParaRPr/>
          </a:p>
        </p:txBody>
      </p:sp>
      <p:sp>
        <p:nvSpPr>
          <p:cNvPr id="6" name="object 6"/>
          <p:cNvSpPr/>
          <p:nvPr/>
        </p:nvSpPr>
        <p:spPr>
          <a:xfrm>
            <a:off x="3883025" y="1804032"/>
            <a:ext cx="0" cy="6711950"/>
          </a:xfrm>
          <a:custGeom>
            <a:avLst/>
            <a:gdLst/>
            <a:ahLst/>
            <a:cxnLst/>
            <a:rect l="l" t="t" r="r" b="b"/>
            <a:pathLst>
              <a:path h="6711950">
                <a:moveTo>
                  <a:pt x="0" y="0"/>
                </a:moveTo>
                <a:lnTo>
                  <a:pt x="0" y="6711696"/>
                </a:lnTo>
              </a:path>
            </a:pathLst>
          </a:custGeom>
          <a:ln w="6350">
            <a:solidFill>
              <a:srgbClr val="000000"/>
            </a:solidFill>
          </a:ln>
        </p:spPr>
        <p:txBody>
          <a:bodyPr wrap="square" lIns="0" tIns="0" rIns="0" bIns="0" rtlCol="0"/>
          <a:lstStyle/>
          <a:p>
            <a:endParaRPr/>
          </a:p>
        </p:txBody>
      </p:sp>
      <p:sp>
        <p:nvSpPr>
          <p:cNvPr id="7" name="object 7"/>
          <p:cNvSpPr txBox="1">
            <a:spLocks noGrp="1"/>
          </p:cNvSpPr>
          <p:nvPr>
            <p:ph type="title"/>
          </p:nvPr>
        </p:nvSpPr>
        <p:spPr>
          <a:xfrm>
            <a:off x="707299" y="873070"/>
            <a:ext cx="5414645" cy="558800"/>
          </a:xfrm>
          <a:prstGeom prst="rect">
            <a:avLst/>
          </a:prstGeom>
        </p:spPr>
        <p:txBody>
          <a:bodyPr vert="horz" wrap="square" lIns="0" tIns="12700" rIns="0" bIns="0" rtlCol="0">
            <a:spAutoFit/>
          </a:bodyPr>
          <a:lstStyle/>
          <a:p>
            <a:pPr marL="12700">
              <a:lnSpc>
                <a:spcPct val="100000"/>
              </a:lnSpc>
              <a:spcBef>
                <a:spcPts val="100"/>
              </a:spcBef>
            </a:pPr>
            <a:r>
              <a:rPr spc="-140" dirty="0">
                <a:solidFill>
                  <a:srgbClr val="000000"/>
                </a:solidFill>
              </a:rPr>
              <a:t>A</a:t>
            </a:r>
            <a:r>
              <a:rPr spc="-215" dirty="0">
                <a:solidFill>
                  <a:srgbClr val="000000"/>
                </a:solidFill>
              </a:rPr>
              <a:t>w</a:t>
            </a:r>
            <a:r>
              <a:rPr spc="-235" dirty="0">
                <a:solidFill>
                  <a:srgbClr val="000000"/>
                </a:solidFill>
              </a:rPr>
              <a:t>a</a:t>
            </a:r>
            <a:r>
              <a:rPr spc="-210" dirty="0">
                <a:solidFill>
                  <a:srgbClr val="000000"/>
                </a:solidFill>
              </a:rPr>
              <a:t>r</a:t>
            </a:r>
            <a:r>
              <a:rPr spc="-125" dirty="0">
                <a:solidFill>
                  <a:srgbClr val="000000"/>
                </a:solidFill>
              </a:rPr>
              <a:t>ds</a:t>
            </a:r>
            <a:r>
              <a:rPr spc="-210" dirty="0">
                <a:solidFill>
                  <a:srgbClr val="000000"/>
                </a:solidFill>
              </a:rPr>
              <a:t> </a:t>
            </a:r>
            <a:r>
              <a:rPr spc="-475" dirty="0">
                <a:solidFill>
                  <a:srgbClr val="000000"/>
                </a:solidFill>
              </a:rPr>
              <a:t>&amp;</a:t>
            </a:r>
            <a:r>
              <a:rPr spc="-210" dirty="0">
                <a:solidFill>
                  <a:srgbClr val="000000"/>
                </a:solidFill>
              </a:rPr>
              <a:t> </a:t>
            </a:r>
            <a:r>
              <a:rPr spc="-100" dirty="0">
                <a:solidFill>
                  <a:srgbClr val="000000"/>
                </a:solidFill>
              </a:rPr>
              <a:t>Re</a:t>
            </a:r>
            <a:r>
              <a:rPr spc="-105" dirty="0">
                <a:solidFill>
                  <a:srgbClr val="000000"/>
                </a:solidFill>
              </a:rPr>
              <a:t>cognitions</a:t>
            </a:r>
          </a:p>
        </p:txBody>
      </p:sp>
      <p:sp>
        <p:nvSpPr>
          <p:cNvPr id="8" name="object 8"/>
          <p:cNvSpPr txBox="1"/>
          <p:nvPr/>
        </p:nvSpPr>
        <p:spPr>
          <a:xfrm>
            <a:off x="707299" y="9455923"/>
            <a:ext cx="2118360" cy="162560"/>
          </a:xfrm>
          <a:prstGeom prst="rect">
            <a:avLst/>
          </a:prstGeom>
        </p:spPr>
        <p:txBody>
          <a:bodyPr vert="horz" wrap="square" lIns="0" tIns="12700" rIns="0" bIns="0" rtlCol="0">
            <a:spAutoFit/>
          </a:bodyPr>
          <a:lstStyle/>
          <a:p>
            <a:pPr marL="12700">
              <a:lnSpc>
                <a:spcPct val="100000"/>
              </a:lnSpc>
              <a:spcBef>
                <a:spcPts val="100"/>
              </a:spcBef>
              <a:tabLst>
                <a:tab pos="282575" algn="l"/>
              </a:tabLst>
            </a:pPr>
            <a:r>
              <a:rPr sz="900" b="1" spc="-25" dirty="0">
                <a:latin typeface="Tahoma"/>
                <a:cs typeface="Tahoma"/>
              </a:rPr>
              <a:t>28	</a:t>
            </a:r>
            <a:r>
              <a:rPr sz="900" spc="-30" dirty="0">
                <a:latin typeface="Trebuchet MS"/>
                <a:cs typeface="Trebuchet MS"/>
              </a:rPr>
              <a:t>Yardi</a:t>
            </a:r>
            <a:r>
              <a:rPr sz="900" spc="-5" dirty="0">
                <a:latin typeface="Trebuchet MS"/>
                <a:cs typeface="Trebuchet MS"/>
              </a:rPr>
              <a:t> </a:t>
            </a:r>
            <a:r>
              <a:rPr sz="900" spc="5" dirty="0">
                <a:latin typeface="Trebuchet MS"/>
                <a:cs typeface="Trebuchet MS"/>
              </a:rPr>
              <a:t>School</a:t>
            </a:r>
            <a:r>
              <a:rPr sz="900" spc="-5" dirty="0">
                <a:latin typeface="Trebuchet MS"/>
                <a:cs typeface="Trebuchet MS"/>
              </a:rPr>
              <a:t> </a:t>
            </a:r>
            <a:r>
              <a:rPr sz="900" spc="-35" dirty="0">
                <a:latin typeface="Trebuchet MS"/>
                <a:cs typeface="Trebuchet MS"/>
              </a:rPr>
              <a:t>of</a:t>
            </a:r>
            <a:r>
              <a:rPr sz="900" dirty="0">
                <a:latin typeface="Trebuchet MS"/>
                <a:cs typeface="Trebuchet MS"/>
              </a:rPr>
              <a:t> </a:t>
            </a:r>
            <a:r>
              <a:rPr sz="900" spc="-25" dirty="0">
                <a:latin typeface="Trebuchet MS"/>
                <a:cs typeface="Trebuchet MS"/>
              </a:rPr>
              <a:t>Artificial</a:t>
            </a:r>
            <a:r>
              <a:rPr sz="900" spc="-5" dirty="0">
                <a:latin typeface="Trebuchet MS"/>
                <a:cs typeface="Trebuchet MS"/>
              </a:rPr>
              <a:t> </a:t>
            </a:r>
            <a:r>
              <a:rPr sz="900" spc="-15" dirty="0">
                <a:latin typeface="Trebuchet MS"/>
                <a:cs typeface="Trebuchet MS"/>
              </a:rPr>
              <a:t>Intelligence</a:t>
            </a:r>
            <a:endParaRPr sz="900">
              <a:latin typeface="Trebuchet MS"/>
              <a:cs typeface="Trebuchet MS"/>
            </a:endParaRPr>
          </a:p>
        </p:txBody>
      </p:sp>
      <p:sp>
        <p:nvSpPr>
          <p:cNvPr id="9" name="object 9"/>
          <p:cNvSpPr/>
          <p:nvPr/>
        </p:nvSpPr>
        <p:spPr>
          <a:xfrm>
            <a:off x="911699" y="9498600"/>
            <a:ext cx="0" cy="134620"/>
          </a:xfrm>
          <a:custGeom>
            <a:avLst/>
            <a:gdLst/>
            <a:ahLst/>
            <a:cxnLst/>
            <a:rect l="l" t="t" r="r" b="b"/>
            <a:pathLst>
              <a:path h="134620">
                <a:moveTo>
                  <a:pt x="0" y="0"/>
                </a:moveTo>
                <a:lnTo>
                  <a:pt x="0" y="134099"/>
                </a:lnTo>
              </a:path>
            </a:pathLst>
          </a:custGeom>
          <a:ln w="6350">
            <a:solidFill>
              <a:srgbClr val="000000"/>
            </a:solidFill>
          </a:ln>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7772400" cy="10058400"/>
          </a:xfrm>
          <a:prstGeom prst="rect">
            <a:avLst/>
          </a:prstGeom>
        </p:spPr>
      </p:pic>
      <p:sp>
        <p:nvSpPr>
          <p:cNvPr id="3" name="object 3"/>
          <p:cNvSpPr txBox="1">
            <a:spLocks noGrp="1"/>
          </p:cNvSpPr>
          <p:nvPr>
            <p:ph sz="half" idx="2"/>
          </p:nvPr>
        </p:nvSpPr>
        <p:spPr>
          <a:prstGeom prst="rect">
            <a:avLst/>
          </a:prstGeom>
        </p:spPr>
        <p:txBody>
          <a:bodyPr vert="horz" wrap="square" lIns="0" tIns="12700" rIns="0" bIns="0" rtlCol="0">
            <a:spAutoFit/>
          </a:bodyPr>
          <a:lstStyle/>
          <a:p>
            <a:pPr marL="264160" marR="5080" indent="-252095" algn="just">
              <a:lnSpc>
                <a:spcPct val="108300"/>
              </a:lnSpc>
              <a:spcBef>
                <a:spcPts val="100"/>
              </a:spcBef>
              <a:buAutoNum type="arabicPeriod"/>
              <a:tabLst>
                <a:tab pos="264795" algn="l"/>
              </a:tabLst>
            </a:pPr>
            <a:r>
              <a:rPr spc="90" dirty="0"/>
              <a:t>IBM</a:t>
            </a:r>
            <a:r>
              <a:rPr spc="-35" dirty="0"/>
              <a:t> </a:t>
            </a:r>
            <a:r>
              <a:rPr spc="130" dirty="0"/>
              <a:t>–</a:t>
            </a:r>
            <a:r>
              <a:rPr spc="-30" dirty="0"/>
              <a:t> </a:t>
            </a:r>
            <a:r>
              <a:rPr spc="30" dirty="0"/>
              <a:t>IITD</a:t>
            </a:r>
            <a:r>
              <a:rPr spc="-30" dirty="0"/>
              <a:t> </a:t>
            </a:r>
            <a:r>
              <a:rPr spc="35" dirty="0"/>
              <a:t>AI</a:t>
            </a:r>
            <a:r>
              <a:rPr spc="-30" dirty="0"/>
              <a:t> </a:t>
            </a:r>
            <a:r>
              <a:rPr spc="-10" dirty="0"/>
              <a:t>Horizons</a:t>
            </a:r>
            <a:r>
              <a:rPr spc="-30" dirty="0"/>
              <a:t> Network </a:t>
            </a:r>
            <a:r>
              <a:rPr spc="130" dirty="0"/>
              <a:t>–</a:t>
            </a:r>
            <a:r>
              <a:rPr spc="-30" dirty="0"/>
              <a:t> </a:t>
            </a:r>
            <a:r>
              <a:rPr spc="-5" dirty="0"/>
              <a:t>Neuro-Symbolic </a:t>
            </a:r>
            <a:r>
              <a:rPr spc="-290" dirty="0"/>
              <a:t> </a:t>
            </a:r>
            <a:r>
              <a:rPr spc="-20" dirty="0"/>
              <a:t>Information</a:t>
            </a:r>
            <a:r>
              <a:rPr spc="-5" dirty="0"/>
              <a:t> </a:t>
            </a:r>
            <a:r>
              <a:rPr spc="5" dirty="0"/>
              <a:t>Systems</a:t>
            </a:r>
            <a:r>
              <a:rPr dirty="0"/>
              <a:t> </a:t>
            </a:r>
            <a:r>
              <a:rPr spc="40" dirty="0"/>
              <a:t>(IBM)</a:t>
            </a:r>
          </a:p>
          <a:p>
            <a:pPr marL="264160" indent="-252095" algn="just">
              <a:lnSpc>
                <a:spcPct val="100000"/>
              </a:lnSpc>
              <a:spcBef>
                <a:spcPts val="665"/>
              </a:spcBef>
              <a:buAutoNum type="arabicPeriod"/>
              <a:tabLst>
                <a:tab pos="264795" algn="l"/>
              </a:tabLst>
            </a:pPr>
            <a:r>
              <a:rPr dirty="0"/>
              <a:t>Solving</a:t>
            </a:r>
            <a:r>
              <a:rPr spc="-5" dirty="0"/>
              <a:t> </a:t>
            </a:r>
            <a:r>
              <a:rPr spc="-10" dirty="0"/>
              <a:t>Problems</a:t>
            </a:r>
            <a:r>
              <a:rPr spc="-5" dirty="0"/>
              <a:t> </a:t>
            </a:r>
            <a:r>
              <a:rPr spc="-40" dirty="0"/>
              <a:t>of</a:t>
            </a:r>
            <a:r>
              <a:rPr spc="-5" dirty="0"/>
              <a:t> </a:t>
            </a:r>
            <a:r>
              <a:rPr spc="-30" dirty="0"/>
              <a:t>Network</a:t>
            </a:r>
            <a:r>
              <a:rPr spc="-5" dirty="0"/>
              <a:t> </a:t>
            </a:r>
            <a:r>
              <a:rPr spc="-20" dirty="0"/>
              <a:t>Operations</a:t>
            </a:r>
            <a:r>
              <a:rPr dirty="0"/>
              <a:t> </a:t>
            </a:r>
            <a:r>
              <a:rPr spc="-15" dirty="0"/>
              <a:t>(Nokia).</a:t>
            </a:r>
          </a:p>
          <a:p>
            <a:pPr marL="264160" indent="-252095" algn="just">
              <a:lnSpc>
                <a:spcPct val="100000"/>
              </a:lnSpc>
              <a:spcBef>
                <a:spcPts val="670"/>
              </a:spcBef>
              <a:buAutoNum type="arabicPeriod"/>
              <a:tabLst>
                <a:tab pos="264795" algn="l"/>
              </a:tabLst>
            </a:pPr>
            <a:r>
              <a:rPr spc="-20" dirty="0"/>
              <a:t>Social-Aware</a:t>
            </a:r>
            <a:r>
              <a:rPr spc="385" dirty="0"/>
              <a:t> </a:t>
            </a:r>
            <a:r>
              <a:rPr spc="-15" dirty="0"/>
              <a:t>Recommendation</a:t>
            </a:r>
            <a:r>
              <a:rPr spc="390" dirty="0"/>
              <a:t> </a:t>
            </a:r>
            <a:r>
              <a:rPr spc="-45" dirty="0"/>
              <a:t>for</a:t>
            </a:r>
            <a:r>
              <a:rPr spc="390" dirty="0"/>
              <a:t> </a:t>
            </a:r>
            <a:r>
              <a:rPr spc="-15" dirty="0"/>
              <a:t>E-commerce</a:t>
            </a:r>
          </a:p>
          <a:p>
            <a:pPr marL="264160" algn="just">
              <a:lnSpc>
                <a:spcPct val="100000"/>
              </a:lnSpc>
              <a:spcBef>
                <a:spcPts val="100"/>
              </a:spcBef>
            </a:pPr>
            <a:r>
              <a:rPr spc="35" dirty="0"/>
              <a:t>2.0</a:t>
            </a:r>
            <a:r>
              <a:rPr spc="-45" dirty="0"/>
              <a:t> </a:t>
            </a:r>
            <a:r>
              <a:rPr spc="-25" dirty="0"/>
              <a:t>(Flipkart).</a:t>
            </a:r>
          </a:p>
          <a:p>
            <a:pPr marL="264160" marR="5080" indent="-252095" algn="just">
              <a:lnSpc>
                <a:spcPct val="108300"/>
              </a:lnSpc>
              <a:spcBef>
                <a:spcPts val="565"/>
              </a:spcBef>
              <a:buAutoNum type="arabicPeriod" startAt="4"/>
              <a:tabLst>
                <a:tab pos="264795" algn="l"/>
              </a:tabLst>
            </a:pPr>
            <a:r>
              <a:rPr spc="-25" dirty="0"/>
              <a:t>Adaptive</a:t>
            </a:r>
            <a:r>
              <a:rPr spc="-20" dirty="0"/>
              <a:t> </a:t>
            </a:r>
            <a:r>
              <a:rPr spc="-30" dirty="0"/>
              <a:t>Credit</a:t>
            </a:r>
            <a:r>
              <a:rPr spc="-25" dirty="0"/>
              <a:t> </a:t>
            </a:r>
            <a:r>
              <a:rPr spc="-10" dirty="0"/>
              <a:t>Policy</a:t>
            </a:r>
            <a:r>
              <a:rPr spc="-5" dirty="0"/>
              <a:t> </a:t>
            </a:r>
            <a:r>
              <a:rPr spc="-35" dirty="0"/>
              <a:t>-</a:t>
            </a:r>
            <a:r>
              <a:rPr spc="-30" dirty="0"/>
              <a:t> </a:t>
            </a:r>
            <a:r>
              <a:rPr spc="-15" dirty="0"/>
              <a:t>Application</a:t>
            </a:r>
            <a:r>
              <a:rPr spc="-10" dirty="0"/>
              <a:t> </a:t>
            </a:r>
            <a:r>
              <a:rPr spc="-40" dirty="0"/>
              <a:t>of </a:t>
            </a:r>
            <a:r>
              <a:rPr spc="-35" dirty="0"/>
              <a:t> </a:t>
            </a:r>
            <a:r>
              <a:rPr spc="-20" dirty="0"/>
              <a:t>Reinforcement</a:t>
            </a:r>
            <a:r>
              <a:rPr spc="265" dirty="0"/>
              <a:t> </a:t>
            </a:r>
            <a:r>
              <a:rPr spc="-20" dirty="0"/>
              <a:t>learning</a:t>
            </a:r>
            <a:r>
              <a:rPr spc="265" dirty="0"/>
              <a:t> </a:t>
            </a:r>
            <a:r>
              <a:rPr dirty="0"/>
              <a:t>in</a:t>
            </a:r>
            <a:r>
              <a:rPr spc="5" dirty="0"/>
              <a:t> </a:t>
            </a:r>
            <a:r>
              <a:rPr spc="-35" dirty="0"/>
              <a:t>Order</a:t>
            </a:r>
            <a:r>
              <a:rPr spc="-30" dirty="0"/>
              <a:t> </a:t>
            </a:r>
            <a:r>
              <a:rPr spc="-10" dirty="0"/>
              <a:t>and</a:t>
            </a:r>
            <a:r>
              <a:rPr spc="-5" dirty="0"/>
              <a:t> </a:t>
            </a:r>
            <a:r>
              <a:rPr spc="-30" dirty="0"/>
              <a:t>Credit </a:t>
            </a:r>
            <a:r>
              <a:rPr spc="-25" dirty="0"/>
              <a:t> </a:t>
            </a:r>
            <a:r>
              <a:rPr spc="-10" dirty="0"/>
              <a:t>Management</a:t>
            </a:r>
            <a:r>
              <a:rPr spc="-5" dirty="0"/>
              <a:t> </a:t>
            </a:r>
            <a:r>
              <a:rPr spc="20" dirty="0"/>
              <a:t>(BASF).</a:t>
            </a:r>
          </a:p>
          <a:p>
            <a:pPr marL="264160" marR="5080" indent="-252095" algn="just">
              <a:lnSpc>
                <a:spcPct val="108300"/>
              </a:lnSpc>
              <a:spcBef>
                <a:spcPts val="570"/>
              </a:spcBef>
              <a:buAutoNum type="arabicPeriod" startAt="4"/>
              <a:tabLst>
                <a:tab pos="264795" algn="l"/>
              </a:tabLst>
            </a:pPr>
            <a:r>
              <a:rPr spc="10" dirty="0"/>
              <a:t>Machine</a:t>
            </a:r>
            <a:r>
              <a:rPr spc="-55" dirty="0"/>
              <a:t> </a:t>
            </a:r>
            <a:r>
              <a:rPr spc="-20" dirty="0"/>
              <a:t>learning</a:t>
            </a:r>
            <a:r>
              <a:rPr spc="-50" dirty="0"/>
              <a:t> </a:t>
            </a:r>
            <a:r>
              <a:rPr spc="-10" dirty="0"/>
              <a:t>based</a:t>
            </a:r>
            <a:r>
              <a:rPr spc="-50" dirty="0"/>
              <a:t> </a:t>
            </a:r>
            <a:r>
              <a:rPr spc="-25" dirty="0"/>
              <a:t>algorithm</a:t>
            </a:r>
            <a:r>
              <a:rPr spc="-50" dirty="0"/>
              <a:t> </a:t>
            </a:r>
            <a:r>
              <a:rPr spc="-30" dirty="0"/>
              <a:t>development</a:t>
            </a:r>
            <a:r>
              <a:rPr spc="-55" dirty="0"/>
              <a:t> </a:t>
            </a:r>
            <a:r>
              <a:rPr spc="-45" dirty="0"/>
              <a:t>for </a:t>
            </a:r>
            <a:r>
              <a:rPr spc="-285" dirty="0"/>
              <a:t> </a:t>
            </a:r>
            <a:r>
              <a:rPr spc="-20" dirty="0"/>
              <a:t>Cardiovascular</a:t>
            </a:r>
            <a:r>
              <a:rPr spc="5" dirty="0"/>
              <a:t> </a:t>
            </a:r>
            <a:r>
              <a:rPr dirty="0"/>
              <a:t>Biomechanics</a:t>
            </a:r>
            <a:r>
              <a:rPr spc="5" dirty="0"/>
              <a:t> </a:t>
            </a:r>
            <a:r>
              <a:rPr spc="-25" dirty="0"/>
              <a:t>(Dozee</a:t>
            </a:r>
            <a:r>
              <a:rPr spc="10" dirty="0"/>
              <a:t> </a:t>
            </a:r>
            <a:r>
              <a:rPr spc="-15" dirty="0"/>
              <a:t>Health</a:t>
            </a:r>
            <a:r>
              <a:rPr spc="5" dirty="0"/>
              <a:t> </a:t>
            </a:r>
            <a:r>
              <a:rPr spc="-15" dirty="0"/>
              <a:t>Inc.).</a:t>
            </a:r>
          </a:p>
          <a:p>
            <a:pPr marL="264160" marR="5080" indent="-252095" algn="just">
              <a:lnSpc>
                <a:spcPct val="108300"/>
              </a:lnSpc>
              <a:spcBef>
                <a:spcPts val="565"/>
              </a:spcBef>
              <a:buAutoNum type="arabicPeriod" startAt="4"/>
              <a:tabLst>
                <a:tab pos="264795" algn="l"/>
              </a:tabLst>
            </a:pPr>
            <a:r>
              <a:rPr spc="-15" dirty="0"/>
              <a:t>Algorithms</a:t>
            </a:r>
            <a:r>
              <a:rPr spc="-75" dirty="0"/>
              <a:t> </a:t>
            </a:r>
            <a:r>
              <a:rPr spc="-10" dirty="0"/>
              <a:t>and</a:t>
            </a:r>
            <a:r>
              <a:rPr spc="-75" dirty="0"/>
              <a:t> </a:t>
            </a:r>
            <a:r>
              <a:rPr spc="-20" dirty="0"/>
              <a:t>Architectures</a:t>
            </a:r>
            <a:r>
              <a:rPr spc="-75" dirty="0"/>
              <a:t> </a:t>
            </a:r>
            <a:r>
              <a:rPr spc="-45" dirty="0"/>
              <a:t>for</a:t>
            </a:r>
            <a:r>
              <a:rPr spc="-75" dirty="0"/>
              <a:t> </a:t>
            </a:r>
            <a:r>
              <a:rPr spc="10" dirty="0"/>
              <a:t>Machine</a:t>
            </a:r>
            <a:r>
              <a:rPr spc="-75" dirty="0"/>
              <a:t> </a:t>
            </a:r>
            <a:r>
              <a:rPr spc="-10" dirty="0"/>
              <a:t>Learning  and</a:t>
            </a:r>
            <a:r>
              <a:rPr spc="-5" dirty="0"/>
              <a:t> </a:t>
            </a:r>
            <a:r>
              <a:rPr spc="-10" dirty="0"/>
              <a:t>Computing</a:t>
            </a:r>
            <a:r>
              <a:rPr spc="-5" dirty="0"/>
              <a:t> </a:t>
            </a:r>
            <a:r>
              <a:rPr spc="-15" dirty="0"/>
              <a:t>on</a:t>
            </a:r>
            <a:r>
              <a:rPr spc="-10" dirty="0"/>
              <a:t> </a:t>
            </a:r>
            <a:r>
              <a:rPr spc="-35" dirty="0"/>
              <a:t>the</a:t>
            </a:r>
            <a:r>
              <a:rPr spc="-30" dirty="0"/>
              <a:t> </a:t>
            </a:r>
            <a:r>
              <a:rPr spc="5" dirty="0"/>
              <a:t>Edge</a:t>
            </a:r>
            <a:r>
              <a:rPr spc="10" dirty="0"/>
              <a:t> </a:t>
            </a:r>
            <a:r>
              <a:rPr spc="-20" dirty="0"/>
              <a:t>(Cadence</a:t>
            </a:r>
            <a:r>
              <a:rPr spc="-15" dirty="0"/>
              <a:t> </a:t>
            </a:r>
            <a:r>
              <a:rPr spc="5" dirty="0"/>
              <a:t>Design </a:t>
            </a:r>
            <a:r>
              <a:rPr spc="10" dirty="0"/>
              <a:t> </a:t>
            </a:r>
            <a:r>
              <a:rPr spc="5" dirty="0"/>
              <a:t>Systems</a:t>
            </a:r>
            <a:r>
              <a:rPr spc="-5" dirty="0"/>
              <a:t> </a:t>
            </a:r>
            <a:r>
              <a:rPr spc="-15" dirty="0"/>
              <a:t>Inc.).</a:t>
            </a:r>
          </a:p>
          <a:p>
            <a:pPr marL="264160" indent="-252095" algn="just">
              <a:lnSpc>
                <a:spcPct val="100000"/>
              </a:lnSpc>
              <a:spcBef>
                <a:spcPts val="665"/>
              </a:spcBef>
              <a:buAutoNum type="arabicPeriod" startAt="4"/>
              <a:tabLst>
                <a:tab pos="264795" algn="l"/>
              </a:tabLst>
            </a:pPr>
            <a:r>
              <a:rPr spc="-30" dirty="0"/>
              <a:t>Extreme</a:t>
            </a:r>
            <a:r>
              <a:rPr dirty="0"/>
              <a:t> </a:t>
            </a:r>
            <a:r>
              <a:rPr spc="-15" dirty="0"/>
              <a:t>Classification</a:t>
            </a:r>
            <a:r>
              <a:rPr spc="5" dirty="0"/>
              <a:t> </a:t>
            </a:r>
            <a:r>
              <a:rPr spc="-15" dirty="0"/>
              <a:t>(Microsoft</a:t>
            </a:r>
            <a:r>
              <a:rPr dirty="0"/>
              <a:t> </a:t>
            </a:r>
            <a:r>
              <a:rPr spc="-5" dirty="0"/>
              <a:t>Research</a:t>
            </a:r>
            <a:r>
              <a:rPr spc="5" dirty="0"/>
              <a:t> </a:t>
            </a:r>
            <a:r>
              <a:rPr spc="-10" dirty="0"/>
              <a:t>India).</a:t>
            </a:r>
          </a:p>
          <a:p>
            <a:pPr marL="264160" marR="5080" indent="-252095" algn="just">
              <a:lnSpc>
                <a:spcPct val="108300"/>
              </a:lnSpc>
              <a:spcBef>
                <a:spcPts val="570"/>
              </a:spcBef>
              <a:buAutoNum type="arabicPeriod" startAt="4"/>
              <a:tabLst>
                <a:tab pos="264795" algn="l"/>
              </a:tabLst>
            </a:pPr>
            <a:r>
              <a:rPr spc="-15" dirty="0"/>
              <a:t>Exploring</a:t>
            </a:r>
            <a:r>
              <a:rPr spc="-10" dirty="0"/>
              <a:t> Migration</a:t>
            </a:r>
            <a:r>
              <a:rPr spc="-5" dirty="0"/>
              <a:t> </a:t>
            </a:r>
            <a:r>
              <a:rPr spc="-10" dirty="0"/>
              <a:t>and</a:t>
            </a:r>
            <a:r>
              <a:rPr spc="-5" dirty="0"/>
              <a:t> </a:t>
            </a:r>
            <a:r>
              <a:rPr spc="-15" dirty="0"/>
              <a:t>its</a:t>
            </a:r>
            <a:r>
              <a:rPr spc="-10" dirty="0"/>
              <a:t> </a:t>
            </a:r>
            <a:r>
              <a:rPr dirty="0"/>
              <a:t>Impacts</a:t>
            </a:r>
            <a:r>
              <a:rPr spc="5" dirty="0"/>
              <a:t> </a:t>
            </a:r>
            <a:r>
              <a:rPr dirty="0"/>
              <a:t>in</a:t>
            </a:r>
            <a:r>
              <a:rPr spc="5" dirty="0"/>
              <a:t> </a:t>
            </a:r>
            <a:r>
              <a:rPr spc="-10" dirty="0"/>
              <a:t>Europe </a:t>
            </a:r>
            <a:r>
              <a:rPr spc="-290" dirty="0"/>
              <a:t> </a:t>
            </a:r>
            <a:r>
              <a:rPr spc="-25" dirty="0"/>
              <a:t>(Fidelity</a:t>
            </a:r>
            <a:r>
              <a:rPr spc="-5" dirty="0"/>
              <a:t> </a:t>
            </a:r>
            <a:r>
              <a:rPr spc="-25" dirty="0"/>
              <a:t>International).</a:t>
            </a:r>
          </a:p>
          <a:p>
            <a:pPr marL="264160" marR="5080" indent="-252095" algn="just">
              <a:lnSpc>
                <a:spcPct val="108300"/>
              </a:lnSpc>
              <a:spcBef>
                <a:spcPts val="565"/>
              </a:spcBef>
              <a:buAutoNum type="arabicPeriod" startAt="4"/>
              <a:tabLst>
                <a:tab pos="264795" algn="l"/>
              </a:tabLst>
            </a:pPr>
            <a:r>
              <a:rPr spc="-15" dirty="0"/>
              <a:t>Algorithmic </a:t>
            </a:r>
            <a:r>
              <a:rPr spc="-10" dirty="0"/>
              <a:t>aspects </a:t>
            </a:r>
            <a:r>
              <a:rPr spc="-40" dirty="0"/>
              <a:t>of driver </a:t>
            </a:r>
            <a:r>
              <a:rPr dirty="0"/>
              <a:t>unbundling </a:t>
            </a:r>
            <a:r>
              <a:rPr spc="-45" dirty="0"/>
              <a:t>for </a:t>
            </a:r>
            <a:r>
              <a:rPr spc="-30" dirty="0"/>
              <a:t>food </a:t>
            </a:r>
            <a:r>
              <a:rPr spc="-25" dirty="0"/>
              <a:t> </a:t>
            </a:r>
            <a:r>
              <a:rPr spc="-35" dirty="0"/>
              <a:t>delivery</a:t>
            </a:r>
            <a:r>
              <a:rPr spc="-5" dirty="0"/>
              <a:t> </a:t>
            </a:r>
            <a:r>
              <a:rPr spc="-20" dirty="0"/>
              <a:t>(Jubilant</a:t>
            </a:r>
            <a:r>
              <a:rPr dirty="0"/>
              <a:t> </a:t>
            </a:r>
            <a:r>
              <a:rPr spc="-5" dirty="0"/>
              <a:t>Foods</a:t>
            </a:r>
            <a:r>
              <a:rPr dirty="0"/>
              <a:t> </a:t>
            </a:r>
            <a:r>
              <a:rPr spc="-30" dirty="0"/>
              <a:t>Ltd.).</a:t>
            </a:r>
          </a:p>
          <a:p>
            <a:pPr marL="264160" marR="5080" indent="-252095" algn="just">
              <a:lnSpc>
                <a:spcPct val="108300"/>
              </a:lnSpc>
              <a:spcBef>
                <a:spcPts val="570"/>
              </a:spcBef>
              <a:buAutoNum type="arabicPeriod" startAt="4"/>
              <a:tabLst>
                <a:tab pos="264795" algn="l"/>
              </a:tabLst>
            </a:pPr>
            <a:r>
              <a:rPr dirty="0"/>
              <a:t>Scalable</a:t>
            </a:r>
            <a:r>
              <a:rPr spc="5" dirty="0"/>
              <a:t> </a:t>
            </a:r>
            <a:r>
              <a:rPr spc="-20" dirty="0"/>
              <a:t>Spatio-temporal</a:t>
            </a:r>
            <a:r>
              <a:rPr spc="-15" dirty="0"/>
              <a:t> </a:t>
            </a:r>
            <a:r>
              <a:rPr spc="-10" dirty="0"/>
              <a:t>Measurement</a:t>
            </a:r>
            <a:r>
              <a:rPr spc="-5" dirty="0"/>
              <a:t> </a:t>
            </a:r>
            <a:r>
              <a:rPr spc="-10" dirty="0"/>
              <a:t>and </a:t>
            </a:r>
            <a:r>
              <a:rPr spc="-290" dirty="0"/>
              <a:t> </a:t>
            </a:r>
            <a:r>
              <a:rPr dirty="0"/>
              <a:t>Analysis </a:t>
            </a:r>
            <a:r>
              <a:rPr spc="-40" dirty="0"/>
              <a:t>of </a:t>
            </a:r>
            <a:r>
              <a:rPr spc="-15" dirty="0"/>
              <a:t>Air Pollution </a:t>
            </a:r>
            <a:r>
              <a:rPr spc="-20" dirty="0"/>
              <a:t>Data </a:t>
            </a:r>
            <a:r>
              <a:rPr spc="-45" dirty="0"/>
              <a:t>for </a:t>
            </a:r>
            <a:r>
              <a:rPr spc="15" dirty="0"/>
              <a:t>Delhi-NCR </a:t>
            </a:r>
            <a:r>
              <a:rPr spc="5" dirty="0"/>
              <a:t>using </a:t>
            </a:r>
            <a:r>
              <a:rPr spc="-290" dirty="0"/>
              <a:t> </a:t>
            </a:r>
            <a:r>
              <a:rPr spc="-25" dirty="0"/>
              <a:t>Vehicle</a:t>
            </a:r>
            <a:r>
              <a:rPr spc="-5" dirty="0"/>
              <a:t> Mounted</a:t>
            </a:r>
            <a:r>
              <a:rPr dirty="0"/>
              <a:t> </a:t>
            </a:r>
            <a:r>
              <a:rPr spc="10" dirty="0"/>
              <a:t>Sensors</a:t>
            </a:r>
            <a:r>
              <a:rPr dirty="0"/>
              <a:t> </a:t>
            </a:r>
            <a:r>
              <a:rPr spc="40" dirty="0"/>
              <a:t>(IMPRINT)</a:t>
            </a:r>
          </a:p>
          <a:p>
            <a:pPr marL="264160" marR="5080" indent="-252095" algn="just">
              <a:lnSpc>
                <a:spcPct val="108300"/>
              </a:lnSpc>
              <a:spcBef>
                <a:spcPts val="565"/>
              </a:spcBef>
              <a:buAutoNum type="arabicPeriod" startAt="4"/>
              <a:tabLst>
                <a:tab pos="264795" algn="l"/>
              </a:tabLst>
            </a:pPr>
            <a:r>
              <a:rPr spc="-20" dirty="0"/>
              <a:t>Data</a:t>
            </a:r>
            <a:r>
              <a:rPr spc="-15" dirty="0"/>
              <a:t> </a:t>
            </a:r>
            <a:r>
              <a:rPr spc="-20" dirty="0"/>
              <a:t>Driven</a:t>
            </a:r>
            <a:r>
              <a:rPr spc="-15" dirty="0"/>
              <a:t> Techniques</a:t>
            </a:r>
            <a:r>
              <a:rPr spc="-10" dirty="0"/>
              <a:t> </a:t>
            </a:r>
            <a:r>
              <a:rPr spc="-45" dirty="0"/>
              <a:t>for</a:t>
            </a:r>
            <a:r>
              <a:rPr spc="-40" dirty="0"/>
              <a:t> </a:t>
            </a:r>
            <a:r>
              <a:rPr spc="-15" dirty="0"/>
              <a:t>Fault</a:t>
            </a:r>
            <a:r>
              <a:rPr spc="-10" dirty="0"/>
              <a:t> and</a:t>
            </a:r>
            <a:r>
              <a:rPr spc="-5" dirty="0"/>
              <a:t> </a:t>
            </a:r>
            <a:r>
              <a:rPr spc="-15" dirty="0"/>
              <a:t>Horizon </a:t>
            </a:r>
            <a:r>
              <a:rPr spc="-10" dirty="0"/>
              <a:t> </a:t>
            </a:r>
            <a:r>
              <a:rPr spc="-20" dirty="0"/>
              <a:t>Identification </a:t>
            </a:r>
            <a:r>
              <a:rPr dirty="0"/>
              <a:t>in </a:t>
            </a:r>
            <a:r>
              <a:rPr spc="-15" dirty="0"/>
              <a:t>Oil Reservoirs </a:t>
            </a:r>
            <a:r>
              <a:rPr spc="5" dirty="0"/>
              <a:t>using </a:t>
            </a:r>
            <a:r>
              <a:rPr spc="35" dirty="0"/>
              <a:t>3-D </a:t>
            </a:r>
            <a:r>
              <a:rPr spc="15" dirty="0"/>
              <a:t>Seismic </a:t>
            </a:r>
            <a:r>
              <a:rPr spc="20" dirty="0"/>
              <a:t> </a:t>
            </a:r>
            <a:r>
              <a:rPr spc="-15" dirty="0"/>
              <a:t>Datasets</a:t>
            </a:r>
            <a:r>
              <a:rPr spc="-5" dirty="0"/>
              <a:t> </a:t>
            </a:r>
            <a:r>
              <a:rPr spc="-10" dirty="0"/>
              <a:t>(Schlumberger)</a:t>
            </a:r>
          </a:p>
          <a:p>
            <a:pPr marL="264160" marR="5080" indent="-252095" algn="just">
              <a:lnSpc>
                <a:spcPct val="108300"/>
              </a:lnSpc>
              <a:spcBef>
                <a:spcPts val="570"/>
              </a:spcBef>
              <a:buAutoNum type="arabicPeriod" startAt="4"/>
              <a:tabLst>
                <a:tab pos="264795" algn="l"/>
              </a:tabLst>
            </a:pPr>
            <a:r>
              <a:rPr spc="-20" dirty="0"/>
              <a:t>Optimal Allocation </a:t>
            </a:r>
            <a:r>
              <a:rPr spc="-40" dirty="0"/>
              <a:t>of </a:t>
            </a:r>
            <a:r>
              <a:rPr spc="-20" dirty="0"/>
              <a:t>Drivers </a:t>
            </a:r>
            <a:r>
              <a:rPr spc="-45" dirty="0"/>
              <a:t>for </a:t>
            </a:r>
            <a:r>
              <a:rPr spc="-35" dirty="0"/>
              <a:t>the </a:t>
            </a:r>
            <a:r>
              <a:rPr spc="-15" dirty="0"/>
              <a:t>Food </a:t>
            </a:r>
            <a:r>
              <a:rPr spc="-30" dirty="0"/>
              <a:t>Delivery </a:t>
            </a:r>
            <a:r>
              <a:rPr spc="-25" dirty="0"/>
              <a:t> </a:t>
            </a:r>
            <a:r>
              <a:rPr spc="-15" dirty="0"/>
              <a:t>Problem</a:t>
            </a:r>
            <a:r>
              <a:rPr spc="-5" dirty="0"/>
              <a:t> </a:t>
            </a:r>
            <a:r>
              <a:rPr spc="-20" dirty="0"/>
              <a:t>(Swiggy).</a:t>
            </a:r>
          </a:p>
          <a:p>
            <a:pPr marL="264160" indent="-252095" algn="just">
              <a:lnSpc>
                <a:spcPct val="100000"/>
              </a:lnSpc>
              <a:spcBef>
                <a:spcPts val="665"/>
              </a:spcBef>
              <a:buAutoNum type="arabicPeriod" startAt="4"/>
              <a:tabLst>
                <a:tab pos="264795" algn="l"/>
              </a:tabLst>
            </a:pPr>
            <a:r>
              <a:rPr spc="5" dirty="0"/>
              <a:t>Social</a:t>
            </a:r>
            <a:r>
              <a:rPr spc="-5" dirty="0"/>
              <a:t> </a:t>
            </a:r>
            <a:r>
              <a:rPr spc="5" dirty="0"/>
              <a:t>Media</a:t>
            </a:r>
            <a:r>
              <a:rPr dirty="0"/>
              <a:t> </a:t>
            </a:r>
            <a:r>
              <a:rPr spc="-10" dirty="0"/>
              <a:t>Analytics</a:t>
            </a:r>
            <a:r>
              <a:rPr spc="-5" dirty="0"/>
              <a:t> </a:t>
            </a:r>
            <a:r>
              <a:rPr spc="-45" dirty="0"/>
              <a:t>for</a:t>
            </a:r>
            <a:r>
              <a:rPr dirty="0"/>
              <a:t> </a:t>
            </a:r>
            <a:r>
              <a:rPr spc="-10" dirty="0"/>
              <a:t>Security</a:t>
            </a:r>
            <a:r>
              <a:rPr dirty="0"/>
              <a:t> </a:t>
            </a:r>
            <a:r>
              <a:rPr spc="40" dirty="0"/>
              <a:t>(NSCS,</a:t>
            </a:r>
            <a:r>
              <a:rPr spc="-5" dirty="0"/>
              <a:t> </a:t>
            </a:r>
            <a:r>
              <a:rPr spc="-10" dirty="0"/>
              <a:t>GoI)</a:t>
            </a:r>
          </a:p>
          <a:p>
            <a:pPr marL="264160" marR="5080" indent="-252095" algn="just">
              <a:lnSpc>
                <a:spcPct val="108300"/>
              </a:lnSpc>
              <a:spcBef>
                <a:spcPts val="570"/>
              </a:spcBef>
              <a:buAutoNum type="arabicPeriod" startAt="4"/>
              <a:tabLst>
                <a:tab pos="264795" algn="l"/>
              </a:tabLst>
            </a:pPr>
            <a:r>
              <a:rPr spc="-25" dirty="0"/>
              <a:t>Development </a:t>
            </a:r>
            <a:r>
              <a:rPr spc="-40" dirty="0"/>
              <a:t>of </a:t>
            </a:r>
            <a:r>
              <a:rPr spc="-25" dirty="0"/>
              <a:t>Cognitive </a:t>
            </a:r>
            <a:r>
              <a:rPr dirty="0"/>
              <a:t>Model </a:t>
            </a:r>
            <a:r>
              <a:rPr spc="-45" dirty="0"/>
              <a:t>for </a:t>
            </a:r>
            <a:r>
              <a:rPr spc="-10" dirty="0"/>
              <a:t>an </a:t>
            </a:r>
            <a:r>
              <a:rPr spc="-20" dirty="0"/>
              <a:t>Intelligent </a:t>
            </a:r>
            <a:r>
              <a:rPr spc="-15" dirty="0"/>
              <a:t> </a:t>
            </a:r>
            <a:r>
              <a:rPr spc="-10" dirty="0"/>
              <a:t>Robotic</a:t>
            </a:r>
            <a:r>
              <a:rPr spc="-5" dirty="0"/>
              <a:t> </a:t>
            </a:r>
            <a:r>
              <a:rPr spc="-40" dirty="0"/>
              <a:t>Teammate</a:t>
            </a:r>
            <a:r>
              <a:rPr dirty="0"/>
              <a:t> </a:t>
            </a:r>
            <a:r>
              <a:rPr spc="15" dirty="0"/>
              <a:t>(DRDO)</a:t>
            </a:r>
          </a:p>
          <a:p>
            <a:pPr marL="264160" marR="5080" indent="-252095" algn="just">
              <a:lnSpc>
                <a:spcPct val="108300"/>
              </a:lnSpc>
              <a:spcBef>
                <a:spcPts val="565"/>
              </a:spcBef>
              <a:buAutoNum type="arabicPeriod" startAt="4"/>
              <a:tabLst>
                <a:tab pos="264795" algn="l"/>
              </a:tabLst>
            </a:pPr>
            <a:r>
              <a:rPr spc="-25" dirty="0"/>
              <a:t>Adaptive</a:t>
            </a:r>
            <a:r>
              <a:rPr spc="-20" dirty="0"/>
              <a:t> </a:t>
            </a:r>
            <a:r>
              <a:rPr spc="-5" dirty="0"/>
              <a:t>Assistive</a:t>
            </a:r>
            <a:r>
              <a:rPr dirty="0"/>
              <a:t> </a:t>
            </a:r>
            <a:r>
              <a:rPr spc="-10" dirty="0"/>
              <a:t>Devices</a:t>
            </a:r>
            <a:r>
              <a:rPr spc="-5" dirty="0"/>
              <a:t> </a:t>
            </a:r>
            <a:r>
              <a:rPr spc="-15" dirty="0"/>
              <a:t>(Phoenix</a:t>
            </a:r>
            <a:r>
              <a:rPr spc="-10" dirty="0"/>
              <a:t> </a:t>
            </a:r>
            <a:r>
              <a:rPr dirty="0"/>
              <a:t>Medical </a:t>
            </a:r>
            <a:r>
              <a:rPr spc="5" dirty="0"/>
              <a:t> Systems</a:t>
            </a:r>
            <a:r>
              <a:rPr spc="-5" dirty="0"/>
              <a:t> </a:t>
            </a:r>
            <a:r>
              <a:rPr spc="-30" dirty="0"/>
              <a:t>Pvt.</a:t>
            </a:r>
            <a:r>
              <a:rPr dirty="0"/>
              <a:t> </a:t>
            </a:r>
            <a:r>
              <a:rPr spc="-30" dirty="0"/>
              <a:t>Ltd.).</a:t>
            </a:r>
          </a:p>
          <a:p>
            <a:pPr marL="264160" marR="5080" indent="-252095" algn="just">
              <a:lnSpc>
                <a:spcPct val="108300"/>
              </a:lnSpc>
              <a:spcBef>
                <a:spcPts val="570"/>
              </a:spcBef>
              <a:buAutoNum type="arabicPeriod" startAt="4"/>
              <a:tabLst>
                <a:tab pos="264795" algn="l"/>
              </a:tabLst>
            </a:pPr>
            <a:r>
              <a:rPr spc="-10" dirty="0"/>
              <a:t>Deep</a:t>
            </a:r>
            <a:r>
              <a:rPr spc="-25" dirty="0"/>
              <a:t> </a:t>
            </a:r>
            <a:r>
              <a:rPr spc="-20" dirty="0"/>
              <a:t>learning</a:t>
            </a:r>
            <a:r>
              <a:rPr spc="-25" dirty="0"/>
              <a:t> </a:t>
            </a:r>
            <a:r>
              <a:rPr spc="-20" dirty="0"/>
              <a:t>methodologies</a:t>
            </a:r>
            <a:r>
              <a:rPr spc="-25" dirty="0"/>
              <a:t> </a:t>
            </a:r>
            <a:r>
              <a:rPr spc="-55" dirty="0"/>
              <a:t>to</a:t>
            </a:r>
            <a:r>
              <a:rPr spc="-25" dirty="0"/>
              <a:t> </a:t>
            </a:r>
            <a:r>
              <a:rPr spc="-30" dirty="0"/>
              <a:t>develop</a:t>
            </a:r>
            <a:r>
              <a:rPr spc="-25" dirty="0"/>
              <a:t> </a:t>
            </a:r>
            <a:r>
              <a:rPr spc="-30" dirty="0"/>
              <a:t>novel</a:t>
            </a:r>
            <a:r>
              <a:rPr spc="-25" dirty="0"/>
              <a:t> </a:t>
            </a:r>
            <a:r>
              <a:rPr spc="-35" dirty="0"/>
              <a:t>pre-  </a:t>
            </a:r>
            <a:r>
              <a:rPr spc="-50" dirty="0"/>
              <a:t>or </a:t>
            </a:r>
            <a:r>
              <a:rPr spc="-40" dirty="0"/>
              <a:t>early </a:t>
            </a:r>
            <a:r>
              <a:rPr spc="-20" dirty="0"/>
              <a:t>cancer </a:t>
            </a:r>
            <a:r>
              <a:rPr spc="-30" dirty="0"/>
              <a:t>detection </a:t>
            </a:r>
            <a:r>
              <a:rPr spc="-25" dirty="0"/>
              <a:t>technology </a:t>
            </a:r>
            <a:r>
              <a:rPr spc="-45" dirty="0"/>
              <a:t>for </a:t>
            </a:r>
            <a:r>
              <a:rPr spc="-20" dirty="0"/>
              <a:t>patients </a:t>
            </a:r>
            <a:r>
              <a:rPr spc="-15" dirty="0"/>
              <a:t> </a:t>
            </a:r>
            <a:r>
              <a:rPr spc="-10" dirty="0"/>
              <a:t>diagnosed</a:t>
            </a:r>
            <a:r>
              <a:rPr spc="-5" dirty="0"/>
              <a:t> </a:t>
            </a:r>
            <a:r>
              <a:rPr spc="-35" dirty="0"/>
              <a:t>with</a:t>
            </a:r>
            <a:r>
              <a:rPr spc="-30" dirty="0"/>
              <a:t> </a:t>
            </a:r>
            <a:r>
              <a:rPr spc="-25" dirty="0"/>
              <a:t>pancreatic</a:t>
            </a:r>
            <a:r>
              <a:rPr spc="-20" dirty="0"/>
              <a:t> cancer</a:t>
            </a:r>
            <a:r>
              <a:rPr spc="-15" dirty="0"/>
              <a:t> </a:t>
            </a:r>
            <a:r>
              <a:rPr spc="-20" dirty="0"/>
              <a:t>(Henry</a:t>
            </a:r>
            <a:r>
              <a:rPr spc="-15" dirty="0"/>
              <a:t> </a:t>
            </a:r>
            <a:r>
              <a:rPr spc="-20" dirty="0"/>
              <a:t>Ford </a:t>
            </a:r>
            <a:r>
              <a:rPr spc="-15" dirty="0"/>
              <a:t> Health</a:t>
            </a:r>
            <a:r>
              <a:rPr spc="-5" dirty="0"/>
              <a:t> </a:t>
            </a:r>
            <a:r>
              <a:rPr spc="-15" dirty="0"/>
              <a:t>System).</a:t>
            </a:r>
          </a:p>
        </p:txBody>
      </p:sp>
      <p:sp>
        <p:nvSpPr>
          <p:cNvPr id="4" name="object 4"/>
          <p:cNvSpPr txBox="1">
            <a:spLocks noGrp="1"/>
          </p:cNvSpPr>
          <p:nvPr>
            <p:ph sz="half" idx="3"/>
          </p:nvPr>
        </p:nvSpPr>
        <p:spPr>
          <a:prstGeom prst="rect">
            <a:avLst/>
          </a:prstGeom>
        </p:spPr>
        <p:txBody>
          <a:bodyPr vert="horz" wrap="square" lIns="0" tIns="12700" rIns="0" bIns="0" rtlCol="0">
            <a:spAutoFit/>
          </a:bodyPr>
          <a:lstStyle/>
          <a:p>
            <a:pPr marL="264160" marR="5080" indent="-252095" algn="just">
              <a:lnSpc>
                <a:spcPct val="108300"/>
              </a:lnSpc>
              <a:spcBef>
                <a:spcPts val="100"/>
              </a:spcBef>
              <a:buAutoNum type="arabicPeriod" startAt="17"/>
              <a:tabLst>
                <a:tab pos="264795" algn="l"/>
              </a:tabLst>
            </a:pPr>
            <a:r>
              <a:rPr spc="-40" dirty="0"/>
              <a:t>Tractable </a:t>
            </a:r>
            <a:r>
              <a:rPr spc="-10" dirty="0"/>
              <a:t>Probabilistic </a:t>
            </a:r>
            <a:r>
              <a:rPr dirty="0"/>
              <a:t>Logic Models: </a:t>
            </a:r>
            <a:r>
              <a:rPr spc="20" dirty="0"/>
              <a:t>A </a:t>
            </a:r>
            <a:r>
              <a:rPr spc="-15" dirty="0"/>
              <a:t>New </a:t>
            </a:r>
            <a:r>
              <a:rPr spc="-10" dirty="0"/>
              <a:t>Deep </a:t>
            </a:r>
            <a:r>
              <a:rPr spc="-290" dirty="0"/>
              <a:t> </a:t>
            </a:r>
            <a:r>
              <a:rPr spc="-15" dirty="0"/>
              <a:t>Explainable</a:t>
            </a:r>
            <a:r>
              <a:rPr dirty="0"/>
              <a:t> </a:t>
            </a:r>
            <a:r>
              <a:rPr spc="-20" dirty="0"/>
              <a:t>Representation</a:t>
            </a:r>
            <a:r>
              <a:rPr dirty="0"/>
              <a:t> </a:t>
            </a:r>
            <a:r>
              <a:rPr spc="5" dirty="0"/>
              <a:t>(DARPA).</a:t>
            </a:r>
          </a:p>
          <a:p>
            <a:pPr marL="264160" marR="5080" indent="-252095" algn="just">
              <a:lnSpc>
                <a:spcPct val="108300"/>
              </a:lnSpc>
              <a:spcBef>
                <a:spcPts val="565"/>
              </a:spcBef>
              <a:buAutoNum type="arabicPeriod" startAt="17"/>
              <a:tabLst>
                <a:tab pos="264795" algn="l"/>
              </a:tabLst>
            </a:pPr>
            <a:r>
              <a:rPr spc="-10" dirty="0"/>
              <a:t>Unified</a:t>
            </a:r>
            <a:r>
              <a:rPr spc="-5" dirty="0"/>
              <a:t> Multimodal</a:t>
            </a:r>
            <a:r>
              <a:rPr dirty="0"/>
              <a:t> </a:t>
            </a:r>
            <a:r>
              <a:rPr spc="-10" dirty="0"/>
              <a:t>Index</a:t>
            </a:r>
            <a:r>
              <a:rPr spc="-5" dirty="0"/>
              <a:t> </a:t>
            </a:r>
            <a:r>
              <a:rPr dirty="0"/>
              <a:t>in</a:t>
            </a:r>
            <a:r>
              <a:rPr spc="5" dirty="0"/>
              <a:t> </a:t>
            </a:r>
            <a:r>
              <a:rPr spc="-25" dirty="0"/>
              <a:t>Virtualized</a:t>
            </a:r>
            <a:r>
              <a:rPr spc="-20" dirty="0"/>
              <a:t> Data </a:t>
            </a:r>
            <a:r>
              <a:rPr spc="-15" dirty="0"/>
              <a:t> </a:t>
            </a:r>
            <a:r>
              <a:rPr spc="-20" dirty="0"/>
              <a:t>Platforms</a:t>
            </a:r>
            <a:r>
              <a:rPr spc="-5" dirty="0"/>
              <a:t> </a:t>
            </a:r>
            <a:r>
              <a:rPr spc="-25" dirty="0"/>
              <a:t>(Huawei).</a:t>
            </a:r>
          </a:p>
          <a:p>
            <a:pPr marL="264160" marR="5080" indent="-252095" algn="just">
              <a:lnSpc>
                <a:spcPct val="108300"/>
              </a:lnSpc>
              <a:spcBef>
                <a:spcPts val="570"/>
              </a:spcBef>
              <a:buAutoNum type="arabicPeriod" startAt="17"/>
              <a:tabLst>
                <a:tab pos="264795" algn="l"/>
              </a:tabLst>
            </a:pPr>
            <a:r>
              <a:rPr dirty="0"/>
              <a:t>Studying</a:t>
            </a:r>
            <a:r>
              <a:rPr spc="5" dirty="0"/>
              <a:t> </a:t>
            </a:r>
            <a:r>
              <a:rPr spc="15" dirty="0"/>
              <a:t>End-End</a:t>
            </a:r>
            <a:r>
              <a:rPr spc="20" dirty="0"/>
              <a:t> </a:t>
            </a:r>
            <a:r>
              <a:rPr dirty="0"/>
              <a:t>Modeling</a:t>
            </a:r>
            <a:r>
              <a:rPr spc="5" dirty="0"/>
              <a:t> </a:t>
            </a:r>
            <a:r>
              <a:rPr spc="-40" dirty="0"/>
              <a:t>of</a:t>
            </a:r>
            <a:r>
              <a:rPr spc="-35" dirty="0"/>
              <a:t> </a:t>
            </a:r>
            <a:r>
              <a:rPr dirty="0"/>
              <a:t>Symbolic </a:t>
            </a:r>
            <a:r>
              <a:rPr spc="5" dirty="0"/>
              <a:t> </a:t>
            </a:r>
            <a:r>
              <a:rPr spc="-15" dirty="0"/>
              <a:t>Components</a:t>
            </a:r>
            <a:r>
              <a:rPr spc="-10" dirty="0"/>
              <a:t> </a:t>
            </a:r>
            <a:r>
              <a:rPr dirty="0"/>
              <a:t>in </a:t>
            </a:r>
            <a:r>
              <a:rPr spc="-10" dirty="0"/>
              <a:t>Neural</a:t>
            </a:r>
            <a:r>
              <a:rPr spc="-5" dirty="0"/>
              <a:t> </a:t>
            </a:r>
            <a:r>
              <a:rPr spc="-20" dirty="0"/>
              <a:t>Architectures</a:t>
            </a:r>
            <a:r>
              <a:rPr spc="-15" dirty="0"/>
              <a:t> </a:t>
            </a:r>
            <a:r>
              <a:rPr spc="-45" dirty="0"/>
              <a:t>for</a:t>
            </a:r>
            <a:r>
              <a:rPr spc="-40" dirty="0"/>
              <a:t> </a:t>
            </a:r>
            <a:r>
              <a:rPr spc="-5" dirty="0"/>
              <a:t>Mixed- </a:t>
            </a:r>
            <a:r>
              <a:rPr dirty="0"/>
              <a:t> </a:t>
            </a:r>
            <a:r>
              <a:rPr spc="10" dirty="0"/>
              <a:t>Mode</a:t>
            </a:r>
            <a:r>
              <a:rPr spc="-5" dirty="0"/>
              <a:t> </a:t>
            </a:r>
            <a:r>
              <a:rPr spc="-15" dirty="0"/>
              <a:t>Tasks</a:t>
            </a:r>
            <a:r>
              <a:rPr dirty="0"/>
              <a:t> </a:t>
            </a:r>
            <a:r>
              <a:rPr spc="-35" dirty="0"/>
              <a:t>(Google).</a:t>
            </a:r>
          </a:p>
          <a:p>
            <a:pPr marL="264160" marR="5080" indent="-252095" algn="just">
              <a:lnSpc>
                <a:spcPct val="108300"/>
              </a:lnSpc>
              <a:spcBef>
                <a:spcPts val="565"/>
              </a:spcBef>
              <a:buAutoNum type="arabicPeriod" startAt="17"/>
              <a:tabLst>
                <a:tab pos="264795" algn="l"/>
              </a:tabLst>
            </a:pPr>
            <a:r>
              <a:rPr spc="-5" dirty="0"/>
              <a:t>Language </a:t>
            </a:r>
            <a:r>
              <a:rPr spc="10" dirty="0"/>
              <a:t>Models </a:t>
            </a:r>
            <a:r>
              <a:rPr spc="-45" dirty="0"/>
              <a:t>for </a:t>
            </a:r>
            <a:r>
              <a:rPr spc="-5" dirty="0"/>
              <a:t>Multimodal </a:t>
            </a:r>
            <a:r>
              <a:rPr dirty="0"/>
              <a:t>Humorous </a:t>
            </a:r>
            <a:r>
              <a:rPr spc="-50" dirty="0"/>
              <a:t>Texts </a:t>
            </a:r>
            <a:r>
              <a:rPr spc="-45" dirty="0"/>
              <a:t> </a:t>
            </a:r>
            <a:r>
              <a:rPr spc="-20" dirty="0"/>
              <a:t>(Microsoft).</a:t>
            </a:r>
          </a:p>
          <a:p>
            <a:pPr marL="264160" marR="5080" indent="-252095" algn="just">
              <a:lnSpc>
                <a:spcPct val="108300"/>
              </a:lnSpc>
              <a:spcBef>
                <a:spcPts val="570"/>
              </a:spcBef>
              <a:buAutoNum type="arabicPeriod" startAt="17"/>
              <a:tabLst>
                <a:tab pos="264795" algn="l"/>
              </a:tabLst>
            </a:pPr>
            <a:r>
              <a:rPr spc="10" dirty="0"/>
              <a:t>Machine</a:t>
            </a:r>
            <a:r>
              <a:rPr spc="15" dirty="0"/>
              <a:t> </a:t>
            </a:r>
            <a:r>
              <a:rPr spc="-10" dirty="0"/>
              <a:t>Learning</a:t>
            </a:r>
            <a:r>
              <a:rPr spc="-5" dirty="0"/>
              <a:t> </a:t>
            </a:r>
            <a:r>
              <a:rPr spc="-45" dirty="0"/>
              <a:t>for</a:t>
            </a:r>
            <a:r>
              <a:rPr spc="-40" dirty="0"/>
              <a:t> </a:t>
            </a:r>
            <a:r>
              <a:rPr spc="-5" dirty="0"/>
              <a:t>Financial</a:t>
            </a:r>
            <a:r>
              <a:rPr dirty="0"/>
              <a:t> </a:t>
            </a:r>
            <a:r>
              <a:rPr spc="-20" dirty="0"/>
              <a:t>Data</a:t>
            </a:r>
            <a:r>
              <a:rPr spc="-15" dirty="0"/>
              <a:t> </a:t>
            </a:r>
            <a:r>
              <a:rPr spc="-25" dirty="0"/>
              <a:t>(Fidelity </a:t>
            </a:r>
            <a:r>
              <a:rPr spc="-20" dirty="0"/>
              <a:t> </a:t>
            </a:r>
            <a:r>
              <a:rPr spc="-25" dirty="0"/>
              <a:t>International).</a:t>
            </a:r>
          </a:p>
          <a:p>
            <a:pPr marL="264160" marR="5080" indent="-252095" algn="just">
              <a:lnSpc>
                <a:spcPct val="108300"/>
              </a:lnSpc>
              <a:spcBef>
                <a:spcPts val="565"/>
              </a:spcBef>
              <a:buAutoNum type="arabicPeriod" startAt="17"/>
              <a:tabLst>
                <a:tab pos="264795" algn="l"/>
              </a:tabLst>
            </a:pPr>
            <a:r>
              <a:rPr spc="5" dirty="0"/>
              <a:t>Multi </a:t>
            </a:r>
            <a:r>
              <a:rPr spc="-5" dirty="0"/>
              <a:t>Language </a:t>
            </a:r>
            <a:r>
              <a:rPr spc="55" dirty="0"/>
              <a:t>SPO </a:t>
            </a:r>
            <a:r>
              <a:rPr spc="-25" dirty="0"/>
              <a:t>Extraction </a:t>
            </a:r>
            <a:r>
              <a:rPr spc="-45" dirty="0"/>
              <a:t>for </a:t>
            </a:r>
            <a:r>
              <a:rPr spc="40" dirty="0"/>
              <a:t>KG </a:t>
            </a:r>
            <a:r>
              <a:rPr spc="-5" dirty="0"/>
              <a:t>Research </a:t>
            </a:r>
            <a:r>
              <a:rPr dirty="0"/>
              <a:t> </a:t>
            </a:r>
            <a:r>
              <a:rPr spc="-25" dirty="0"/>
              <a:t>(Huawei).</a:t>
            </a:r>
          </a:p>
          <a:p>
            <a:pPr marL="264160" marR="5080" indent="-252095" algn="just">
              <a:lnSpc>
                <a:spcPct val="108300"/>
              </a:lnSpc>
              <a:spcBef>
                <a:spcPts val="570"/>
              </a:spcBef>
              <a:buAutoNum type="arabicPeriod" startAt="17"/>
              <a:tabLst>
                <a:tab pos="264795" algn="l"/>
              </a:tabLst>
            </a:pPr>
            <a:r>
              <a:rPr spc="-10" dirty="0"/>
              <a:t>Deep</a:t>
            </a:r>
            <a:r>
              <a:rPr spc="-5" dirty="0"/>
              <a:t> </a:t>
            </a:r>
            <a:r>
              <a:rPr spc="-10" dirty="0"/>
              <a:t>Learning</a:t>
            </a:r>
            <a:r>
              <a:rPr spc="-5" dirty="0"/>
              <a:t> </a:t>
            </a:r>
            <a:r>
              <a:rPr spc="-45" dirty="0"/>
              <a:t>for</a:t>
            </a:r>
            <a:r>
              <a:rPr spc="-40" dirty="0"/>
              <a:t> </a:t>
            </a:r>
            <a:r>
              <a:rPr spc="-15" dirty="0"/>
              <a:t>Knowledge</a:t>
            </a:r>
            <a:r>
              <a:rPr spc="-10" dirty="0"/>
              <a:t> </a:t>
            </a:r>
            <a:r>
              <a:rPr spc="-20" dirty="0"/>
              <a:t>Graph</a:t>
            </a:r>
            <a:r>
              <a:rPr spc="265" dirty="0"/>
              <a:t> </a:t>
            </a:r>
            <a:r>
              <a:rPr spc="-10" dirty="0"/>
              <a:t>based </a:t>
            </a:r>
            <a:r>
              <a:rPr spc="-5" dirty="0"/>
              <a:t> </a:t>
            </a:r>
            <a:r>
              <a:rPr spc="-15" dirty="0"/>
              <a:t>Question</a:t>
            </a:r>
            <a:r>
              <a:rPr spc="-5" dirty="0"/>
              <a:t> </a:t>
            </a:r>
            <a:r>
              <a:rPr spc="-15" dirty="0"/>
              <a:t>Answering</a:t>
            </a:r>
            <a:r>
              <a:rPr dirty="0"/>
              <a:t> </a:t>
            </a:r>
            <a:r>
              <a:rPr spc="-55" dirty="0"/>
              <a:t>(Tata</a:t>
            </a:r>
            <a:r>
              <a:rPr spc="-5" dirty="0"/>
              <a:t> </a:t>
            </a:r>
            <a:r>
              <a:rPr spc="-10" dirty="0"/>
              <a:t>Consultancy</a:t>
            </a:r>
            <a:r>
              <a:rPr spc="-5" dirty="0"/>
              <a:t> </a:t>
            </a:r>
            <a:r>
              <a:rPr spc="-15" dirty="0"/>
              <a:t>Services).</a:t>
            </a:r>
          </a:p>
          <a:p>
            <a:pPr marL="264160" indent="-252095">
              <a:lnSpc>
                <a:spcPct val="100000"/>
              </a:lnSpc>
              <a:spcBef>
                <a:spcPts val="665"/>
              </a:spcBef>
              <a:buAutoNum type="arabicPeriod" startAt="17"/>
              <a:tabLst>
                <a:tab pos="264795" algn="l"/>
              </a:tabLst>
            </a:pPr>
            <a:r>
              <a:rPr spc="-20" dirty="0"/>
              <a:t>Information</a:t>
            </a:r>
            <a:r>
              <a:rPr dirty="0"/>
              <a:t> </a:t>
            </a:r>
            <a:r>
              <a:rPr spc="-25" dirty="0"/>
              <a:t>Extraction</a:t>
            </a:r>
            <a:r>
              <a:rPr spc="5" dirty="0"/>
              <a:t> </a:t>
            </a:r>
            <a:r>
              <a:rPr dirty="0"/>
              <a:t>in</a:t>
            </a:r>
            <a:r>
              <a:rPr spc="5" dirty="0"/>
              <a:t> </a:t>
            </a:r>
            <a:r>
              <a:rPr spc="-20" dirty="0"/>
              <a:t>Recruitment</a:t>
            </a:r>
            <a:r>
              <a:rPr spc="5" dirty="0"/>
              <a:t> </a:t>
            </a:r>
            <a:r>
              <a:rPr spc="-5" dirty="0"/>
              <a:t>(InfoEdge)</a:t>
            </a:r>
          </a:p>
          <a:p>
            <a:pPr marL="264160" marR="5080" indent="-252095">
              <a:lnSpc>
                <a:spcPct val="108300"/>
              </a:lnSpc>
              <a:spcBef>
                <a:spcPts val="570"/>
              </a:spcBef>
              <a:buAutoNum type="arabicPeriod" startAt="17"/>
              <a:tabLst>
                <a:tab pos="264795" algn="l"/>
              </a:tabLst>
            </a:pPr>
            <a:r>
              <a:rPr spc="15" dirty="0"/>
              <a:t>Used</a:t>
            </a:r>
            <a:r>
              <a:rPr spc="114" dirty="0"/>
              <a:t> </a:t>
            </a:r>
            <a:r>
              <a:rPr spc="-25" dirty="0"/>
              <a:t>Vehicle</a:t>
            </a:r>
            <a:r>
              <a:rPr spc="120" dirty="0"/>
              <a:t> </a:t>
            </a:r>
            <a:r>
              <a:rPr spc="-10" dirty="0"/>
              <a:t>Price</a:t>
            </a:r>
            <a:r>
              <a:rPr spc="120" dirty="0"/>
              <a:t> </a:t>
            </a:r>
            <a:r>
              <a:rPr spc="-15" dirty="0"/>
              <a:t>Prediction</a:t>
            </a:r>
            <a:r>
              <a:rPr spc="120" dirty="0"/>
              <a:t> </a:t>
            </a:r>
            <a:r>
              <a:rPr spc="-5" dirty="0"/>
              <a:t>(Shriram</a:t>
            </a:r>
            <a:r>
              <a:rPr spc="120" dirty="0"/>
              <a:t> </a:t>
            </a:r>
            <a:r>
              <a:rPr spc="-20" dirty="0"/>
              <a:t>Automall </a:t>
            </a:r>
            <a:r>
              <a:rPr spc="-290" dirty="0"/>
              <a:t> </a:t>
            </a:r>
            <a:r>
              <a:rPr spc="5" dirty="0"/>
              <a:t>India</a:t>
            </a:r>
            <a:r>
              <a:rPr spc="-5" dirty="0"/>
              <a:t> </a:t>
            </a:r>
            <a:r>
              <a:rPr spc="-25" dirty="0"/>
              <a:t>Ltd.)</a:t>
            </a:r>
          </a:p>
          <a:p>
            <a:pPr marL="264160" marR="5080" indent="-252095">
              <a:lnSpc>
                <a:spcPct val="108300"/>
              </a:lnSpc>
              <a:spcBef>
                <a:spcPts val="565"/>
              </a:spcBef>
              <a:buAutoNum type="arabicPeriod" startAt="17"/>
              <a:tabLst>
                <a:tab pos="264795" algn="l"/>
              </a:tabLst>
            </a:pPr>
            <a:r>
              <a:rPr spc="-20" dirty="0"/>
              <a:t>Automatic</a:t>
            </a:r>
            <a:r>
              <a:rPr spc="-5" dirty="0"/>
              <a:t> </a:t>
            </a:r>
            <a:r>
              <a:rPr spc="-30" dirty="0"/>
              <a:t>Creation</a:t>
            </a:r>
            <a:r>
              <a:rPr dirty="0"/>
              <a:t> </a:t>
            </a:r>
            <a:r>
              <a:rPr spc="-40" dirty="0"/>
              <a:t>of</a:t>
            </a:r>
            <a:r>
              <a:rPr dirty="0"/>
              <a:t> </a:t>
            </a:r>
            <a:r>
              <a:rPr spc="-10" dirty="0"/>
              <a:t>Domain-specific</a:t>
            </a:r>
            <a:r>
              <a:rPr dirty="0"/>
              <a:t> </a:t>
            </a:r>
            <a:r>
              <a:rPr spc="-15" dirty="0"/>
              <a:t>Knowledge </a:t>
            </a:r>
            <a:r>
              <a:rPr spc="-285" dirty="0"/>
              <a:t> </a:t>
            </a:r>
            <a:r>
              <a:rPr spc="-10" dirty="0"/>
              <a:t>Graphs</a:t>
            </a:r>
            <a:r>
              <a:rPr spc="-5" dirty="0"/>
              <a:t> </a:t>
            </a:r>
            <a:r>
              <a:rPr spc="-25" dirty="0"/>
              <a:t>(Verisk</a:t>
            </a:r>
            <a:r>
              <a:rPr dirty="0"/>
              <a:t> </a:t>
            </a:r>
            <a:r>
              <a:rPr spc="-20" dirty="0"/>
              <a:t>Analytics).</a:t>
            </a:r>
          </a:p>
          <a:p>
            <a:pPr marL="264160" indent="-252095">
              <a:lnSpc>
                <a:spcPct val="100000"/>
              </a:lnSpc>
              <a:spcBef>
                <a:spcPts val="665"/>
              </a:spcBef>
              <a:buAutoNum type="arabicPeriod" startAt="17"/>
              <a:tabLst>
                <a:tab pos="264795" algn="l"/>
              </a:tabLst>
            </a:pPr>
            <a:r>
              <a:rPr spc="-25" dirty="0"/>
              <a:t>Development</a:t>
            </a:r>
            <a:r>
              <a:rPr dirty="0"/>
              <a:t> </a:t>
            </a:r>
            <a:r>
              <a:rPr spc="-40" dirty="0"/>
              <a:t>of</a:t>
            </a:r>
            <a:r>
              <a:rPr dirty="0"/>
              <a:t> </a:t>
            </a:r>
            <a:r>
              <a:rPr spc="-20" dirty="0"/>
              <a:t>digital</a:t>
            </a:r>
            <a:r>
              <a:rPr dirty="0"/>
              <a:t> </a:t>
            </a:r>
            <a:r>
              <a:rPr spc="-20" dirty="0"/>
              <a:t>twins</a:t>
            </a:r>
            <a:r>
              <a:rPr dirty="0"/>
              <a:t> </a:t>
            </a:r>
            <a:r>
              <a:rPr spc="20" dirty="0"/>
              <a:t>NVIDIA.</a:t>
            </a:r>
          </a:p>
          <a:p>
            <a:pPr marL="264160" indent="-252095">
              <a:lnSpc>
                <a:spcPct val="100000"/>
              </a:lnSpc>
              <a:spcBef>
                <a:spcPts val="670"/>
              </a:spcBef>
              <a:buAutoNum type="arabicPeriod" startAt="17"/>
              <a:tabLst>
                <a:tab pos="264795" algn="l"/>
              </a:tabLst>
            </a:pPr>
            <a:r>
              <a:rPr spc="10" dirty="0"/>
              <a:t>Machine</a:t>
            </a:r>
            <a:r>
              <a:rPr spc="-60" dirty="0"/>
              <a:t> </a:t>
            </a:r>
            <a:r>
              <a:rPr spc="-10" dirty="0"/>
              <a:t>Learning</a:t>
            </a:r>
            <a:r>
              <a:rPr spc="-60" dirty="0"/>
              <a:t> </a:t>
            </a:r>
            <a:r>
              <a:rPr spc="-45" dirty="0"/>
              <a:t>for</a:t>
            </a:r>
            <a:r>
              <a:rPr spc="-60" dirty="0"/>
              <a:t> </a:t>
            </a:r>
            <a:r>
              <a:rPr spc="-25" dirty="0"/>
              <a:t>fatigue</a:t>
            </a:r>
            <a:r>
              <a:rPr spc="-60" dirty="0"/>
              <a:t> </a:t>
            </a:r>
            <a:r>
              <a:rPr spc="-15" dirty="0"/>
              <a:t>modelling</a:t>
            </a:r>
            <a:r>
              <a:rPr spc="-60" dirty="0"/>
              <a:t> </a:t>
            </a:r>
            <a:r>
              <a:rPr spc="-5" dirty="0"/>
              <a:t>(Siemens).</a:t>
            </a:r>
          </a:p>
          <a:p>
            <a:pPr marL="264160" indent="-252095">
              <a:lnSpc>
                <a:spcPct val="100000"/>
              </a:lnSpc>
              <a:spcBef>
                <a:spcPts val="665"/>
              </a:spcBef>
              <a:buAutoNum type="arabicPeriod" startAt="17"/>
              <a:tabLst>
                <a:tab pos="264795" algn="l"/>
              </a:tabLst>
            </a:pPr>
            <a:r>
              <a:rPr spc="-10" dirty="0"/>
              <a:t>Digital </a:t>
            </a:r>
            <a:r>
              <a:rPr spc="-20" dirty="0"/>
              <a:t>twins</a:t>
            </a:r>
            <a:r>
              <a:rPr spc="-10" dirty="0"/>
              <a:t> </a:t>
            </a:r>
            <a:r>
              <a:rPr spc="-45" dirty="0"/>
              <a:t>for</a:t>
            </a:r>
            <a:r>
              <a:rPr spc="-10" dirty="0"/>
              <a:t> </a:t>
            </a:r>
            <a:r>
              <a:rPr spc="-20" dirty="0"/>
              <a:t>personalized</a:t>
            </a:r>
            <a:r>
              <a:rPr spc="-5" dirty="0"/>
              <a:t> </a:t>
            </a:r>
            <a:r>
              <a:rPr spc="-40" dirty="0"/>
              <a:t>treatment</a:t>
            </a:r>
            <a:r>
              <a:rPr spc="-10" dirty="0"/>
              <a:t> </a:t>
            </a:r>
            <a:r>
              <a:rPr spc="15" dirty="0"/>
              <a:t>(OHSL).</a:t>
            </a:r>
          </a:p>
          <a:p>
            <a:pPr marL="264160" marR="5080" indent="-252095">
              <a:lnSpc>
                <a:spcPct val="108300"/>
              </a:lnSpc>
              <a:spcBef>
                <a:spcPts val="570"/>
              </a:spcBef>
              <a:buAutoNum type="arabicPeriod" startAt="17"/>
              <a:tabLst>
                <a:tab pos="264795" algn="l"/>
              </a:tabLst>
            </a:pPr>
            <a:r>
              <a:rPr spc="-15" dirty="0"/>
              <a:t>Predicting</a:t>
            </a:r>
            <a:r>
              <a:rPr spc="90" dirty="0"/>
              <a:t> </a:t>
            </a:r>
            <a:r>
              <a:rPr spc="-35" dirty="0"/>
              <a:t>drivers’</a:t>
            </a:r>
            <a:r>
              <a:rPr spc="130" dirty="0"/>
              <a:t> </a:t>
            </a:r>
            <a:r>
              <a:rPr spc="-30" dirty="0"/>
              <a:t>performance</a:t>
            </a:r>
            <a:r>
              <a:rPr spc="120" dirty="0"/>
              <a:t> </a:t>
            </a:r>
            <a:r>
              <a:rPr dirty="0"/>
              <a:t>in</a:t>
            </a:r>
            <a:r>
              <a:rPr spc="60" dirty="0"/>
              <a:t> </a:t>
            </a:r>
            <a:r>
              <a:rPr spc="-30" dirty="0"/>
              <a:t>a</a:t>
            </a:r>
            <a:r>
              <a:rPr spc="120" dirty="0"/>
              <a:t> </a:t>
            </a:r>
            <a:r>
              <a:rPr spc="-15" dirty="0"/>
              <a:t>racing </a:t>
            </a:r>
            <a:r>
              <a:rPr spc="-290" dirty="0"/>
              <a:t> </a:t>
            </a:r>
            <a:r>
              <a:rPr spc="-20" dirty="0"/>
              <a:t>simulator</a:t>
            </a:r>
            <a:r>
              <a:rPr spc="-5" dirty="0"/>
              <a:t> </a:t>
            </a:r>
            <a:r>
              <a:rPr dirty="0"/>
              <a:t>(Racing </a:t>
            </a:r>
            <a:r>
              <a:rPr spc="-10" dirty="0"/>
              <a:t>Unleashed).</a:t>
            </a:r>
          </a:p>
          <a:p>
            <a:pPr marL="264160" marR="5080" indent="-252095">
              <a:lnSpc>
                <a:spcPct val="108300"/>
              </a:lnSpc>
              <a:spcBef>
                <a:spcPts val="565"/>
              </a:spcBef>
              <a:buAutoNum type="arabicPeriod" startAt="17"/>
              <a:tabLst>
                <a:tab pos="264795" algn="l"/>
              </a:tabLst>
            </a:pPr>
            <a:r>
              <a:rPr spc="5" dirty="0"/>
              <a:t>Designing</a:t>
            </a:r>
            <a:r>
              <a:rPr spc="-65" dirty="0"/>
              <a:t> </a:t>
            </a:r>
            <a:r>
              <a:rPr dirty="0"/>
              <a:t>glasses</a:t>
            </a:r>
            <a:r>
              <a:rPr spc="-60" dirty="0"/>
              <a:t> </a:t>
            </a:r>
            <a:r>
              <a:rPr spc="-45" dirty="0"/>
              <a:t>for</a:t>
            </a:r>
            <a:r>
              <a:rPr spc="-60" dirty="0"/>
              <a:t> </a:t>
            </a:r>
            <a:r>
              <a:rPr spc="-20" dirty="0"/>
              <a:t>nuclear</a:t>
            </a:r>
            <a:r>
              <a:rPr spc="-65" dirty="0"/>
              <a:t> </a:t>
            </a:r>
            <a:r>
              <a:rPr spc="-35" dirty="0"/>
              <a:t>waste</a:t>
            </a:r>
            <a:r>
              <a:rPr spc="-60" dirty="0"/>
              <a:t> </a:t>
            </a:r>
            <a:r>
              <a:rPr spc="-20" dirty="0"/>
              <a:t>immobilization </a:t>
            </a:r>
            <a:r>
              <a:rPr spc="-285" dirty="0"/>
              <a:t> </a:t>
            </a:r>
            <a:r>
              <a:rPr spc="10" dirty="0"/>
              <a:t>(BARC).</a:t>
            </a:r>
          </a:p>
          <a:p>
            <a:pPr marL="264160" marR="5080" indent="-252095">
              <a:lnSpc>
                <a:spcPct val="108300"/>
              </a:lnSpc>
              <a:spcBef>
                <a:spcPts val="570"/>
              </a:spcBef>
              <a:buAutoNum type="arabicPeriod" startAt="17"/>
              <a:tabLst>
                <a:tab pos="264795" algn="l"/>
              </a:tabLst>
            </a:pPr>
            <a:r>
              <a:rPr dirty="0"/>
              <a:t>AI-based</a:t>
            </a:r>
            <a:r>
              <a:rPr spc="-30" dirty="0"/>
              <a:t> </a:t>
            </a:r>
            <a:r>
              <a:rPr spc="-25" dirty="0"/>
              <a:t>discovery</a:t>
            </a:r>
            <a:r>
              <a:rPr spc="-30" dirty="0"/>
              <a:t> </a:t>
            </a:r>
            <a:r>
              <a:rPr spc="-40" dirty="0"/>
              <a:t>of</a:t>
            </a:r>
            <a:r>
              <a:rPr spc="-30" dirty="0"/>
              <a:t> </a:t>
            </a:r>
            <a:r>
              <a:rPr spc="5" dirty="0"/>
              <a:t>glass</a:t>
            </a:r>
            <a:r>
              <a:rPr spc="-30" dirty="0"/>
              <a:t> </a:t>
            </a:r>
            <a:r>
              <a:rPr spc="-10" dirty="0"/>
              <a:t>compositions</a:t>
            </a:r>
            <a:r>
              <a:rPr spc="-25" dirty="0"/>
              <a:t> </a:t>
            </a:r>
            <a:r>
              <a:rPr spc="-45" dirty="0"/>
              <a:t>for</a:t>
            </a:r>
            <a:r>
              <a:rPr spc="-30" dirty="0"/>
              <a:t> </a:t>
            </a:r>
            <a:r>
              <a:rPr spc="-10" dirty="0"/>
              <a:t>space </a:t>
            </a:r>
            <a:r>
              <a:rPr spc="-285" dirty="0"/>
              <a:t> </a:t>
            </a:r>
            <a:r>
              <a:rPr spc="-15" dirty="0"/>
              <a:t>applications</a:t>
            </a:r>
            <a:r>
              <a:rPr spc="-5" dirty="0"/>
              <a:t> </a:t>
            </a:r>
            <a:r>
              <a:rPr spc="15" dirty="0"/>
              <a:t>(ISRO).</a:t>
            </a:r>
          </a:p>
          <a:p>
            <a:pPr marL="264160" marR="5080" indent="-252095">
              <a:lnSpc>
                <a:spcPct val="108300"/>
              </a:lnSpc>
              <a:spcBef>
                <a:spcPts val="565"/>
              </a:spcBef>
              <a:buAutoNum type="arabicPeriod" startAt="17"/>
              <a:tabLst>
                <a:tab pos="264795" algn="l"/>
              </a:tabLst>
            </a:pPr>
            <a:r>
              <a:rPr spc="-15" dirty="0"/>
              <a:t>AI-driven</a:t>
            </a:r>
            <a:r>
              <a:rPr spc="80" dirty="0"/>
              <a:t> </a:t>
            </a:r>
            <a:r>
              <a:rPr spc="-25" dirty="0"/>
              <a:t>optimization</a:t>
            </a:r>
            <a:r>
              <a:rPr spc="100" dirty="0"/>
              <a:t> </a:t>
            </a:r>
            <a:r>
              <a:rPr spc="-40" dirty="0"/>
              <a:t>of</a:t>
            </a:r>
            <a:r>
              <a:rPr spc="130" dirty="0"/>
              <a:t> </a:t>
            </a:r>
            <a:r>
              <a:rPr spc="-25" dirty="0"/>
              <a:t>cement</a:t>
            </a:r>
            <a:r>
              <a:rPr spc="100" dirty="0"/>
              <a:t> </a:t>
            </a:r>
            <a:r>
              <a:rPr spc="-20" dirty="0"/>
              <a:t>production </a:t>
            </a:r>
            <a:r>
              <a:rPr spc="-290" dirty="0"/>
              <a:t> </a:t>
            </a:r>
            <a:r>
              <a:rPr spc="-15" dirty="0"/>
              <a:t>(Innovandi).</a:t>
            </a:r>
          </a:p>
          <a:p>
            <a:pPr marL="264160" marR="5080" indent="-252095">
              <a:lnSpc>
                <a:spcPct val="108300"/>
              </a:lnSpc>
              <a:spcBef>
                <a:spcPts val="570"/>
              </a:spcBef>
              <a:buAutoNum type="arabicPeriod" startAt="17"/>
              <a:tabLst>
                <a:tab pos="264795" algn="l"/>
              </a:tabLst>
            </a:pPr>
            <a:r>
              <a:rPr spc="-20" dirty="0"/>
              <a:t>Exploration</a:t>
            </a:r>
            <a:r>
              <a:rPr spc="80" dirty="0"/>
              <a:t> </a:t>
            </a:r>
            <a:r>
              <a:rPr spc="-40" dirty="0"/>
              <a:t>of</a:t>
            </a:r>
            <a:r>
              <a:rPr spc="100" dirty="0"/>
              <a:t> </a:t>
            </a:r>
            <a:r>
              <a:rPr spc="15" dirty="0"/>
              <a:t>Spiking</a:t>
            </a:r>
            <a:r>
              <a:rPr spc="45" dirty="0"/>
              <a:t> </a:t>
            </a:r>
            <a:r>
              <a:rPr spc="-15" dirty="0"/>
              <a:t>Neuromorphic</a:t>
            </a:r>
            <a:r>
              <a:rPr spc="75" dirty="0"/>
              <a:t> </a:t>
            </a:r>
            <a:r>
              <a:rPr spc="-20" dirty="0"/>
              <a:t>Networks </a:t>
            </a:r>
            <a:r>
              <a:rPr spc="-290" dirty="0"/>
              <a:t> </a:t>
            </a:r>
            <a:r>
              <a:rPr spc="20" dirty="0"/>
              <a:t>(TCS</a:t>
            </a:r>
            <a:r>
              <a:rPr spc="-5" dirty="0"/>
              <a:t> Research</a:t>
            </a:r>
            <a:r>
              <a:rPr dirty="0"/>
              <a:t> </a:t>
            </a:r>
            <a:r>
              <a:rPr spc="-10" dirty="0"/>
              <a:t>and</a:t>
            </a:r>
            <a:r>
              <a:rPr spc="-5" dirty="0"/>
              <a:t> </a:t>
            </a:r>
            <a:r>
              <a:rPr spc="-20" dirty="0"/>
              <a:t>Innovation).</a:t>
            </a:r>
          </a:p>
        </p:txBody>
      </p:sp>
      <p:sp>
        <p:nvSpPr>
          <p:cNvPr id="5" name="object 5"/>
          <p:cNvSpPr txBox="1">
            <a:spLocks noGrp="1"/>
          </p:cNvSpPr>
          <p:nvPr>
            <p:ph type="title"/>
          </p:nvPr>
        </p:nvSpPr>
        <p:spPr>
          <a:xfrm>
            <a:off x="700100" y="777069"/>
            <a:ext cx="4904740" cy="1042035"/>
          </a:xfrm>
          <a:prstGeom prst="rect">
            <a:avLst/>
          </a:prstGeom>
        </p:spPr>
        <p:txBody>
          <a:bodyPr vert="horz" wrap="square" lIns="0" tIns="71120" rIns="0" bIns="0" rtlCol="0">
            <a:spAutoFit/>
          </a:bodyPr>
          <a:lstStyle/>
          <a:p>
            <a:pPr marL="12700" marR="5080">
              <a:lnSpc>
                <a:spcPts val="3800"/>
              </a:lnSpc>
              <a:spcBef>
                <a:spcPts val="560"/>
              </a:spcBef>
            </a:pPr>
            <a:r>
              <a:rPr spc="-400" dirty="0"/>
              <a:t>AI</a:t>
            </a:r>
            <a:r>
              <a:rPr spc="-210" dirty="0"/>
              <a:t> </a:t>
            </a:r>
            <a:r>
              <a:rPr spc="-270" dirty="0"/>
              <a:t>r</a:t>
            </a:r>
            <a:r>
              <a:rPr spc="-135" dirty="0"/>
              <a:t>ela</a:t>
            </a:r>
            <a:r>
              <a:rPr spc="-170" dirty="0"/>
              <a:t>t</a:t>
            </a:r>
            <a:r>
              <a:rPr spc="-75" dirty="0"/>
              <a:t>ed</a:t>
            </a:r>
            <a:r>
              <a:rPr spc="-210" dirty="0"/>
              <a:t> </a:t>
            </a:r>
            <a:r>
              <a:rPr spc="-155" dirty="0"/>
              <a:t>Sponso</a:t>
            </a:r>
            <a:r>
              <a:rPr spc="-150" dirty="0"/>
              <a:t>r</a:t>
            </a:r>
            <a:r>
              <a:rPr spc="-55" dirty="0"/>
              <a:t>ed  </a:t>
            </a:r>
            <a:r>
              <a:rPr spc="-40" dirty="0"/>
              <a:t>P</a:t>
            </a:r>
            <a:r>
              <a:rPr spc="-270" dirty="0"/>
              <a:t>r</a:t>
            </a:r>
            <a:r>
              <a:rPr spc="-140" dirty="0"/>
              <a:t>oje</a:t>
            </a:r>
            <a:r>
              <a:rPr spc="-114" dirty="0"/>
              <a:t>c</a:t>
            </a:r>
            <a:r>
              <a:rPr spc="-145" dirty="0"/>
              <a:t>ts</a:t>
            </a:r>
            <a:r>
              <a:rPr spc="-210" dirty="0"/>
              <a:t> </a:t>
            </a:r>
            <a:r>
              <a:rPr spc="-455" dirty="0"/>
              <a:t>(I</a:t>
            </a:r>
            <a:r>
              <a:rPr spc="-570" dirty="0"/>
              <a:t>n</a:t>
            </a:r>
            <a:r>
              <a:rPr spc="-135" dirty="0"/>
              <a:t>dust</a:t>
            </a:r>
            <a:r>
              <a:rPr spc="-60" dirty="0"/>
              <a:t>r</a:t>
            </a:r>
            <a:r>
              <a:rPr spc="-420" dirty="0"/>
              <a:t>y)</a:t>
            </a:r>
          </a:p>
        </p:txBody>
      </p:sp>
      <p:grpSp>
        <p:nvGrpSpPr>
          <p:cNvPr id="6" name="object 6"/>
          <p:cNvGrpSpPr/>
          <p:nvPr/>
        </p:nvGrpSpPr>
        <p:grpSpPr>
          <a:xfrm>
            <a:off x="709625" y="1962001"/>
            <a:ext cx="6346190" cy="7253605"/>
            <a:chOff x="709625" y="1962001"/>
            <a:chExt cx="6346190" cy="7253605"/>
          </a:xfrm>
        </p:grpSpPr>
        <p:sp>
          <p:nvSpPr>
            <p:cNvPr id="7" name="object 7"/>
            <p:cNvSpPr/>
            <p:nvPr/>
          </p:nvSpPr>
          <p:spPr>
            <a:xfrm>
              <a:off x="712800" y="9211976"/>
              <a:ext cx="6339840" cy="0"/>
            </a:xfrm>
            <a:custGeom>
              <a:avLst/>
              <a:gdLst/>
              <a:ahLst/>
              <a:cxnLst/>
              <a:rect l="l" t="t" r="r" b="b"/>
              <a:pathLst>
                <a:path w="6339840">
                  <a:moveTo>
                    <a:pt x="0" y="0"/>
                  </a:moveTo>
                  <a:lnTo>
                    <a:pt x="6339598" y="0"/>
                  </a:lnTo>
                </a:path>
              </a:pathLst>
            </a:custGeom>
            <a:ln w="6350">
              <a:solidFill>
                <a:srgbClr val="FFFFFF"/>
              </a:solidFill>
            </a:ln>
          </p:spPr>
          <p:txBody>
            <a:bodyPr wrap="square" lIns="0" tIns="0" rIns="0" bIns="0" rtlCol="0"/>
            <a:lstStyle/>
            <a:p>
              <a:endParaRPr/>
            </a:p>
          </p:txBody>
        </p:sp>
        <p:sp>
          <p:nvSpPr>
            <p:cNvPr id="8" name="object 8"/>
            <p:cNvSpPr/>
            <p:nvPr/>
          </p:nvSpPr>
          <p:spPr>
            <a:xfrm>
              <a:off x="712800" y="1965176"/>
              <a:ext cx="6339840" cy="0"/>
            </a:xfrm>
            <a:custGeom>
              <a:avLst/>
              <a:gdLst/>
              <a:ahLst/>
              <a:cxnLst/>
              <a:rect l="l" t="t" r="r" b="b"/>
              <a:pathLst>
                <a:path w="6339840">
                  <a:moveTo>
                    <a:pt x="0" y="0"/>
                  </a:moveTo>
                  <a:lnTo>
                    <a:pt x="6339598" y="0"/>
                  </a:lnTo>
                </a:path>
              </a:pathLst>
            </a:custGeom>
            <a:ln w="6350">
              <a:solidFill>
                <a:srgbClr val="FFFFFF"/>
              </a:solidFill>
            </a:ln>
          </p:spPr>
          <p:txBody>
            <a:bodyPr wrap="square" lIns="0" tIns="0" rIns="0" bIns="0" rtlCol="0"/>
            <a:lstStyle/>
            <a:p>
              <a:endParaRPr/>
            </a:p>
          </p:txBody>
        </p:sp>
        <p:sp>
          <p:nvSpPr>
            <p:cNvPr id="9" name="object 9"/>
            <p:cNvSpPr/>
            <p:nvPr/>
          </p:nvSpPr>
          <p:spPr>
            <a:xfrm>
              <a:off x="3868799" y="2171997"/>
              <a:ext cx="0" cy="6972300"/>
            </a:xfrm>
            <a:custGeom>
              <a:avLst/>
              <a:gdLst/>
              <a:ahLst/>
              <a:cxnLst/>
              <a:rect l="l" t="t" r="r" b="b"/>
              <a:pathLst>
                <a:path h="6972300">
                  <a:moveTo>
                    <a:pt x="0" y="0"/>
                  </a:moveTo>
                  <a:lnTo>
                    <a:pt x="0" y="6972007"/>
                  </a:lnTo>
                </a:path>
              </a:pathLst>
            </a:custGeom>
            <a:ln w="6350">
              <a:solidFill>
                <a:srgbClr val="FFFFFF"/>
              </a:solidFill>
            </a:ln>
          </p:spPr>
          <p:txBody>
            <a:bodyPr wrap="square" lIns="0" tIns="0" rIns="0" bIns="0" rtlCol="0"/>
            <a:lstStyle/>
            <a:p>
              <a:endParaRPr/>
            </a:p>
          </p:txBody>
        </p:sp>
      </p:grpSp>
      <p:sp>
        <p:nvSpPr>
          <p:cNvPr id="10" name="object 10"/>
          <p:cNvSpPr txBox="1"/>
          <p:nvPr/>
        </p:nvSpPr>
        <p:spPr>
          <a:xfrm>
            <a:off x="6293633" y="9455923"/>
            <a:ext cx="771525" cy="162560"/>
          </a:xfrm>
          <a:prstGeom prst="rect">
            <a:avLst/>
          </a:prstGeom>
        </p:spPr>
        <p:txBody>
          <a:bodyPr vert="horz" wrap="square" lIns="0" tIns="12700" rIns="0" bIns="0" rtlCol="0">
            <a:spAutoFit/>
          </a:bodyPr>
          <a:lstStyle/>
          <a:p>
            <a:pPr marL="12700">
              <a:lnSpc>
                <a:spcPct val="100000"/>
              </a:lnSpc>
              <a:spcBef>
                <a:spcPts val="100"/>
              </a:spcBef>
              <a:tabLst>
                <a:tab pos="618490" algn="l"/>
              </a:tabLst>
            </a:pPr>
            <a:r>
              <a:rPr sz="900" spc="25" dirty="0">
                <a:solidFill>
                  <a:srgbClr val="FFFFFF"/>
                </a:solidFill>
                <a:latin typeface="Trebuchet MS"/>
                <a:cs typeface="Trebuchet MS"/>
              </a:rPr>
              <a:t>IIT </a:t>
            </a:r>
            <a:r>
              <a:rPr sz="900" spc="-5" dirty="0">
                <a:solidFill>
                  <a:srgbClr val="FFFFFF"/>
                </a:solidFill>
                <a:latin typeface="Trebuchet MS"/>
                <a:cs typeface="Trebuchet MS"/>
              </a:rPr>
              <a:t>Delhi	</a:t>
            </a:r>
            <a:r>
              <a:rPr sz="900" b="1" spc="-25" dirty="0">
                <a:solidFill>
                  <a:srgbClr val="FFFFFF"/>
                </a:solidFill>
                <a:latin typeface="Tahoma"/>
                <a:cs typeface="Tahoma"/>
              </a:rPr>
              <a:t>29</a:t>
            </a:r>
            <a:endParaRPr sz="900">
              <a:latin typeface="Tahoma"/>
              <a:cs typeface="Tahoma"/>
            </a:endParaRPr>
          </a:p>
        </p:txBody>
      </p:sp>
      <p:sp>
        <p:nvSpPr>
          <p:cNvPr id="11" name="object 11"/>
          <p:cNvSpPr/>
          <p:nvPr/>
        </p:nvSpPr>
        <p:spPr>
          <a:xfrm>
            <a:off x="6828774" y="9498600"/>
            <a:ext cx="0" cy="134620"/>
          </a:xfrm>
          <a:custGeom>
            <a:avLst/>
            <a:gdLst/>
            <a:ahLst/>
            <a:cxnLst/>
            <a:rect l="l" t="t" r="r" b="b"/>
            <a:pathLst>
              <a:path h="134620">
                <a:moveTo>
                  <a:pt x="0" y="0"/>
                </a:moveTo>
                <a:lnTo>
                  <a:pt x="0" y="134099"/>
                </a:lnTo>
              </a:path>
            </a:pathLst>
          </a:custGeom>
          <a:ln w="6350">
            <a:solidFill>
              <a:srgbClr val="FFFFFF"/>
            </a:solidFill>
          </a:ln>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5300" y="1144870"/>
            <a:ext cx="2076450" cy="1524635"/>
          </a:xfrm>
          <a:prstGeom prst="rect">
            <a:avLst/>
          </a:prstGeom>
        </p:spPr>
        <p:txBody>
          <a:bodyPr vert="horz" wrap="square" lIns="0" tIns="71120" rIns="0" bIns="0" rtlCol="0">
            <a:spAutoFit/>
          </a:bodyPr>
          <a:lstStyle/>
          <a:p>
            <a:pPr marL="12700" marR="5080" algn="just">
              <a:lnSpc>
                <a:spcPts val="3800"/>
              </a:lnSpc>
              <a:spcBef>
                <a:spcPts val="560"/>
              </a:spcBef>
            </a:pPr>
            <a:r>
              <a:rPr spc="-145" dirty="0">
                <a:solidFill>
                  <a:srgbClr val="000000"/>
                </a:solidFill>
              </a:rPr>
              <a:t>Mess</a:t>
            </a:r>
            <a:r>
              <a:rPr spc="-120" dirty="0">
                <a:solidFill>
                  <a:srgbClr val="000000"/>
                </a:solidFill>
              </a:rPr>
              <a:t>a</a:t>
            </a:r>
            <a:r>
              <a:rPr spc="-45" dirty="0">
                <a:solidFill>
                  <a:srgbClr val="000000"/>
                </a:solidFill>
              </a:rPr>
              <a:t>ge  </a:t>
            </a:r>
            <a:r>
              <a:rPr spc="155" dirty="0">
                <a:solidFill>
                  <a:srgbClr val="000000"/>
                </a:solidFill>
              </a:rPr>
              <a:t>f</a:t>
            </a:r>
            <a:r>
              <a:rPr spc="-270" dirty="0">
                <a:solidFill>
                  <a:srgbClr val="000000"/>
                </a:solidFill>
              </a:rPr>
              <a:t>r</a:t>
            </a:r>
            <a:r>
              <a:rPr spc="-75" dirty="0">
                <a:solidFill>
                  <a:srgbClr val="000000"/>
                </a:solidFill>
              </a:rPr>
              <a:t>om</a:t>
            </a:r>
            <a:r>
              <a:rPr spc="-300" dirty="0">
                <a:solidFill>
                  <a:srgbClr val="000000"/>
                </a:solidFill>
              </a:rPr>
              <a:t> </a:t>
            </a:r>
            <a:r>
              <a:rPr spc="-60" dirty="0">
                <a:solidFill>
                  <a:srgbClr val="000000"/>
                </a:solidFill>
              </a:rPr>
              <a:t>t</a:t>
            </a:r>
            <a:r>
              <a:rPr spc="-70" dirty="0">
                <a:solidFill>
                  <a:srgbClr val="000000"/>
                </a:solidFill>
              </a:rPr>
              <a:t>h</a:t>
            </a:r>
            <a:r>
              <a:rPr spc="-80" dirty="0">
                <a:solidFill>
                  <a:srgbClr val="000000"/>
                </a:solidFill>
              </a:rPr>
              <a:t>e  </a:t>
            </a:r>
            <a:r>
              <a:rPr spc="-114" dirty="0">
                <a:solidFill>
                  <a:srgbClr val="000000"/>
                </a:solidFill>
              </a:rPr>
              <a:t>Head</a:t>
            </a:r>
          </a:p>
        </p:txBody>
      </p:sp>
      <p:sp>
        <p:nvSpPr>
          <p:cNvPr id="3" name="object 3"/>
          <p:cNvSpPr txBox="1"/>
          <p:nvPr/>
        </p:nvSpPr>
        <p:spPr>
          <a:xfrm>
            <a:off x="2878971" y="3275291"/>
            <a:ext cx="2016125" cy="850900"/>
          </a:xfrm>
          <a:prstGeom prst="rect">
            <a:avLst/>
          </a:prstGeom>
        </p:spPr>
        <p:txBody>
          <a:bodyPr vert="horz" wrap="square" lIns="0" tIns="12700" rIns="0" bIns="0" rtlCol="0">
            <a:spAutoFit/>
          </a:bodyPr>
          <a:lstStyle/>
          <a:p>
            <a:pPr marL="12700" marR="5080" algn="just">
              <a:lnSpc>
                <a:spcPct val="108300"/>
              </a:lnSpc>
              <a:spcBef>
                <a:spcPts val="100"/>
              </a:spcBef>
            </a:pPr>
            <a:r>
              <a:rPr sz="1000" spc="-5" dirty="0">
                <a:latin typeface="Trebuchet MS"/>
                <a:cs typeface="Trebuchet MS"/>
              </a:rPr>
              <a:t>Can </a:t>
            </a:r>
            <a:r>
              <a:rPr sz="1000" spc="-10" dirty="0">
                <a:latin typeface="Trebuchet MS"/>
                <a:cs typeface="Trebuchet MS"/>
              </a:rPr>
              <a:t>an </a:t>
            </a:r>
            <a:r>
              <a:rPr sz="1000" spc="35" dirty="0">
                <a:latin typeface="Trebuchet MS"/>
                <a:cs typeface="Trebuchet MS"/>
              </a:rPr>
              <a:t>AI </a:t>
            </a:r>
            <a:r>
              <a:rPr sz="1000" spc="-25" dirty="0">
                <a:latin typeface="Trebuchet MS"/>
                <a:cs typeface="Trebuchet MS"/>
              </a:rPr>
              <a:t>startup</a:t>
            </a:r>
            <a:r>
              <a:rPr sz="1000" spc="250" dirty="0">
                <a:latin typeface="Trebuchet MS"/>
                <a:cs typeface="Trebuchet MS"/>
              </a:rPr>
              <a:t> </a:t>
            </a:r>
            <a:r>
              <a:rPr sz="1000" spc="-5" dirty="0">
                <a:latin typeface="Trebuchet MS"/>
                <a:cs typeface="Trebuchet MS"/>
              </a:rPr>
              <a:t>succeed </a:t>
            </a:r>
            <a:r>
              <a:rPr sz="1000" spc="-35" dirty="0">
                <a:latin typeface="Trebuchet MS"/>
                <a:cs typeface="Trebuchet MS"/>
              </a:rPr>
              <a:t>without </a:t>
            </a:r>
            <a:r>
              <a:rPr sz="1000" spc="-30" dirty="0">
                <a:latin typeface="Trebuchet MS"/>
                <a:cs typeface="Trebuchet MS"/>
              </a:rPr>
              <a:t> a</a:t>
            </a:r>
            <a:r>
              <a:rPr sz="1000" spc="-25" dirty="0">
                <a:latin typeface="Trebuchet MS"/>
                <a:cs typeface="Trebuchet MS"/>
              </a:rPr>
              <a:t> deep</a:t>
            </a:r>
            <a:r>
              <a:rPr sz="1000" spc="-20" dirty="0">
                <a:latin typeface="Trebuchet MS"/>
                <a:cs typeface="Trebuchet MS"/>
              </a:rPr>
              <a:t> </a:t>
            </a:r>
            <a:r>
              <a:rPr sz="1000" spc="-15" dirty="0">
                <a:latin typeface="Trebuchet MS"/>
                <a:cs typeface="Trebuchet MS"/>
              </a:rPr>
              <a:t>technical</a:t>
            </a:r>
            <a:r>
              <a:rPr sz="1000" spc="-10" dirty="0">
                <a:latin typeface="Trebuchet MS"/>
                <a:cs typeface="Trebuchet MS"/>
              </a:rPr>
              <a:t> </a:t>
            </a:r>
            <a:r>
              <a:rPr sz="1000" spc="-20" dirty="0">
                <a:latin typeface="Trebuchet MS"/>
                <a:cs typeface="Trebuchet MS"/>
              </a:rPr>
              <a:t>know-how?</a:t>
            </a:r>
            <a:r>
              <a:rPr sz="1000" spc="260" dirty="0">
                <a:latin typeface="Trebuchet MS"/>
                <a:cs typeface="Trebuchet MS"/>
              </a:rPr>
              <a:t> </a:t>
            </a:r>
            <a:r>
              <a:rPr sz="1000" spc="-5" dirty="0">
                <a:latin typeface="Trebuchet MS"/>
                <a:cs typeface="Trebuchet MS"/>
              </a:rPr>
              <a:t>Can </a:t>
            </a:r>
            <a:r>
              <a:rPr sz="1000" dirty="0">
                <a:latin typeface="Trebuchet MS"/>
                <a:cs typeface="Trebuchet MS"/>
              </a:rPr>
              <a:t> </a:t>
            </a:r>
            <a:r>
              <a:rPr sz="1000" spc="-35" dirty="0">
                <a:latin typeface="Trebuchet MS"/>
                <a:cs typeface="Trebuchet MS"/>
              </a:rPr>
              <a:t>the </a:t>
            </a:r>
            <a:r>
              <a:rPr sz="1000" spc="-30" dirty="0">
                <a:latin typeface="Trebuchet MS"/>
                <a:cs typeface="Trebuchet MS"/>
              </a:rPr>
              <a:t>government </a:t>
            </a:r>
            <a:r>
              <a:rPr sz="1000" spc="-40" dirty="0">
                <a:latin typeface="Trebuchet MS"/>
                <a:cs typeface="Trebuchet MS"/>
              </a:rPr>
              <a:t>create </a:t>
            </a:r>
            <a:r>
              <a:rPr sz="1000" spc="-10" dirty="0">
                <a:latin typeface="Trebuchet MS"/>
                <a:cs typeface="Trebuchet MS"/>
              </a:rPr>
              <a:t>an </a:t>
            </a:r>
            <a:r>
              <a:rPr sz="1000" spc="-25" dirty="0">
                <a:latin typeface="Trebuchet MS"/>
                <a:cs typeface="Trebuchet MS"/>
              </a:rPr>
              <a:t>informed </a:t>
            </a:r>
            <a:r>
              <a:rPr sz="1000" spc="-20" dirty="0">
                <a:latin typeface="Trebuchet MS"/>
                <a:cs typeface="Trebuchet MS"/>
              </a:rPr>
              <a:t> </a:t>
            </a:r>
            <a:r>
              <a:rPr sz="1000" spc="-35" dirty="0">
                <a:latin typeface="Trebuchet MS"/>
                <a:cs typeface="Trebuchet MS"/>
              </a:rPr>
              <a:t>regulatory </a:t>
            </a:r>
            <a:r>
              <a:rPr sz="1000" spc="-20" dirty="0">
                <a:latin typeface="Trebuchet MS"/>
                <a:cs typeface="Trebuchet MS"/>
              </a:rPr>
              <a:t>policy </a:t>
            </a:r>
            <a:r>
              <a:rPr sz="1000" spc="-35" dirty="0">
                <a:latin typeface="Trebuchet MS"/>
                <a:cs typeface="Trebuchet MS"/>
              </a:rPr>
              <a:t>without </a:t>
            </a:r>
            <a:r>
              <a:rPr sz="1000" spc="35" dirty="0">
                <a:latin typeface="Trebuchet MS"/>
                <a:cs typeface="Trebuchet MS"/>
              </a:rPr>
              <a:t>AI </a:t>
            </a:r>
            <a:r>
              <a:rPr sz="1000" spc="-35" dirty="0">
                <a:latin typeface="Trebuchet MS"/>
                <a:cs typeface="Trebuchet MS"/>
              </a:rPr>
              <a:t>experts </a:t>
            </a:r>
            <a:r>
              <a:rPr sz="1000" spc="-30" dirty="0">
                <a:latin typeface="Trebuchet MS"/>
                <a:cs typeface="Trebuchet MS"/>
              </a:rPr>
              <a:t> </a:t>
            </a:r>
            <a:r>
              <a:rPr sz="1000" spc="-5" dirty="0">
                <a:latin typeface="Trebuchet MS"/>
                <a:cs typeface="Trebuchet MS"/>
              </a:rPr>
              <a:t>advising</a:t>
            </a:r>
            <a:r>
              <a:rPr sz="1000" spc="-110" dirty="0">
                <a:latin typeface="Trebuchet MS"/>
                <a:cs typeface="Trebuchet MS"/>
              </a:rPr>
              <a:t> </a:t>
            </a:r>
            <a:r>
              <a:rPr sz="1000" dirty="0">
                <a:latin typeface="Trebuchet MS"/>
                <a:cs typeface="Trebuchet MS"/>
              </a:rPr>
              <a:t>it?</a:t>
            </a:r>
            <a:r>
              <a:rPr sz="1000" spc="-110" dirty="0">
                <a:latin typeface="Trebuchet MS"/>
                <a:cs typeface="Trebuchet MS"/>
              </a:rPr>
              <a:t> </a:t>
            </a:r>
            <a:r>
              <a:rPr sz="1000" spc="-5" dirty="0">
                <a:latin typeface="Trebuchet MS"/>
                <a:cs typeface="Trebuchet MS"/>
              </a:rPr>
              <a:t>Can</a:t>
            </a:r>
            <a:r>
              <a:rPr sz="1000" spc="-110" dirty="0">
                <a:latin typeface="Trebuchet MS"/>
                <a:cs typeface="Trebuchet MS"/>
              </a:rPr>
              <a:t> </a:t>
            </a:r>
            <a:r>
              <a:rPr sz="1000" spc="-65" dirty="0">
                <a:latin typeface="Trebuchet MS"/>
                <a:cs typeface="Trebuchet MS"/>
              </a:rPr>
              <a:t>we</a:t>
            </a:r>
            <a:r>
              <a:rPr sz="1000" spc="-110" dirty="0">
                <a:latin typeface="Trebuchet MS"/>
                <a:cs typeface="Trebuchet MS"/>
              </a:rPr>
              <a:t> </a:t>
            </a:r>
            <a:r>
              <a:rPr sz="1000" spc="-35" dirty="0">
                <a:latin typeface="Trebuchet MS"/>
                <a:cs typeface="Trebuchet MS"/>
              </a:rPr>
              <a:t>fill</a:t>
            </a:r>
            <a:r>
              <a:rPr sz="1000" spc="-110" dirty="0">
                <a:latin typeface="Trebuchet MS"/>
                <a:cs typeface="Trebuchet MS"/>
              </a:rPr>
              <a:t> </a:t>
            </a:r>
            <a:r>
              <a:rPr sz="1000" spc="-35" dirty="0">
                <a:latin typeface="Trebuchet MS"/>
                <a:cs typeface="Trebuchet MS"/>
              </a:rPr>
              <a:t>the</a:t>
            </a:r>
            <a:r>
              <a:rPr sz="1000" spc="-110" dirty="0">
                <a:latin typeface="Trebuchet MS"/>
                <a:cs typeface="Trebuchet MS"/>
              </a:rPr>
              <a:t> </a:t>
            </a:r>
            <a:r>
              <a:rPr sz="1000" spc="65" dirty="0">
                <a:latin typeface="Trebuchet MS"/>
                <a:cs typeface="Trebuchet MS"/>
              </a:rPr>
              <a:t>100,000+</a:t>
            </a:r>
            <a:endParaRPr sz="1000">
              <a:latin typeface="Trebuchet MS"/>
              <a:cs typeface="Trebuchet MS"/>
            </a:endParaRPr>
          </a:p>
        </p:txBody>
      </p:sp>
      <p:sp>
        <p:nvSpPr>
          <p:cNvPr id="4" name="object 4"/>
          <p:cNvSpPr txBox="1"/>
          <p:nvPr/>
        </p:nvSpPr>
        <p:spPr>
          <a:xfrm>
            <a:off x="2878971" y="4100791"/>
            <a:ext cx="2016125" cy="2078989"/>
          </a:xfrm>
          <a:prstGeom prst="rect">
            <a:avLst/>
          </a:prstGeom>
        </p:spPr>
        <p:txBody>
          <a:bodyPr vert="horz" wrap="square" lIns="0" tIns="12700" rIns="0" bIns="0" rtlCol="0">
            <a:spAutoFit/>
          </a:bodyPr>
          <a:lstStyle/>
          <a:p>
            <a:pPr marL="12700" marR="5080" algn="just">
              <a:lnSpc>
                <a:spcPct val="108300"/>
              </a:lnSpc>
              <a:spcBef>
                <a:spcPts val="100"/>
              </a:spcBef>
            </a:pPr>
            <a:r>
              <a:rPr sz="1000" spc="-25" dirty="0">
                <a:latin typeface="Trebuchet MS"/>
                <a:cs typeface="Trebuchet MS"/>
              </a:rPr>
              <a:t>vacant</a:t>
            </a:r>
            <a:r>
              <a:rPr sz="1000" spc="-20" dirty="0">
                <a:latin typeface="Trebuchet MS"/>
                <a:cs typeface="Trebuchet MS"/>
              </a:rPr>
              <a:t> </a:t>
            </a:r>
            <a:r>
              <a:rPr sz="1000" spc="-25" dirty="0">
                <a:latin typeface="Trebuchet MS"/>
                <a:cs typeface="Trebuchet MS"/>
              </a:rPr>
              <a:t>AI-related</a:t>
            </a:r>
            <a:r>
              <a:rPr sz="1000" spc="-20" dirty="0">
                <a:latin typeface="Trebuchet MS"/>
                <a:cs typeface="Trebuchet MS"/>
              </a:rPr>
              <a:t> </a:t>
            </a:r>
            <a:r>
              <a:rPr sz="1000" spc="-10" dirty="0">
                <a:latin typeface="Trebuchet MS"/>
                <a:cs typeface="Trebuchet MS"/>
              </a:rPr>
              <a:t>positions</a:t>
            </a:r>
            <a:r>
              <a:rPr sz="1000" spc="-5" dirty="0">
                <a:latin typeface="Trebuchet MS"/>
                <a:cs typeface="Trebuchet MS"/>
              </a:rPr>
              <a:t> </a:t>
            </a:r>
            <a:r>
              <a:rPr sz="1000" dirty="0">
                <a:latin typeface="Trebuchet MS"/>
                <a:cs typeface="Trebuchet MS"/>
              </a:rPr>
              <a:t>in </a:t>
            </a:r>
            <a:r>
              <a:rPr sz="1000" spc="5" dirty="0">
                <a:latin typeface="Trebuchet MS"/>
                <a:cs typeface="Trebuchet MS"/>
              </a:rPr>
              <a:t> </a:t>
            </a:r>
            <a:r>
              <a:rPr sz="1000" spc="-15" dirty="0">
                <a:latin typeface="Trebuchet MS"/>
                <a:cs typeface="Trebuchet MS"/>
              </a:rPr>
              <a:t>industry </a:t>
            </a:r>
            <a:r>
              <a:rPr sz="1000" spc="-25" dirty="0">
                <a:latin typeface="Trebuchet MS"/>
                <a:cs typeface="Trebuchet MS"/>
              </a:rPr>
              <a:t>if </a:t>
            </a:r>
            <a:r>
              <a:rPr sz="1000" spc="-65" dirty="0">
                <a:latin typeface="Trebuchet MS"/>
                <a:cs typeface="Trebuchet MS"/>
              </a:rPr>
              <a:t>we </a:t>
            </a:r>
            <a:r>
              <a:rPr sz="1000" spc="-20" dirty="0">
                <a:latin typeface="Trebuchet MS"/>
                <a:cs typeface="Trebuchet MS"/>
              </a:rPr>
              <a:t>do </a:t>
            </a:r>
            <a:r>
              <a:rPr sz="1000" spc="-35" dirty="0">
                <a:latin typeface="Trebuchet MS"/>
                <a:cs typeface="Trebuchet MS"/>
              </a:rPr>
              <a:t>not </a:t>
            </a:r>
            <a:r>
              <a:rPr sz="1000" spc="-30" dirty="0">
                <a:latin typeface="Trebuchet MS"/>
                <a:cs typeface="Trebuchet MS"/>
              </a:rPr>
              <a:t>train </a:t>
            </a:r>
            <a:r>
              <a:rPr sz="1000" spc="-35" dirty="0">
                <a:latin typeface="Trebuchet MS"/>
                <a:cs typeface="Trebuchet MS"/>
              </a:rPr>
              <a:t>the </a:t>
            </a:r>
            <a:r>
              <a:rPr sz="1000" spc="-40" dirty="0">
                <a:latin typeface="Trebuchet MS"/>
                <a:cs typeface="Trebuchet MS"/>
              </a:rPr>
              <a:t>next </a:t>
            </a:r>
            <a:r>
              <a:rPr sz="1000" spc="-35" dirty="0">
                <a:latin typeface="Trebuchet MS"/>
                <a:cs typeface="Trebuchet MS"/>
              </a:rPr>
              <a:t> </a:t>
            </a:r>
            <a:r>
              <a:rPr sz="1000" spc="-30" dirty="0">
                <a:latin typeface="Trebuchet MS"/>
                <a:cs typeface="Trebuchet MS"/>
              </a:rPr>
              <a:t>generation</a:t>
            </a:r>
            <a:r>
              <a:rPr sz="1000" spc="-25" dirty="0">
                <a:latin typeface="Trebuchet MS"/>
                <a:cs typeface="Trebuchet MS"/>
              </a:rPr>
              <a:t> </a:t>
            </a:r>
            <a:r>
              <a:rPr sz="1000" spc="-20" dirty="0">
                <a:latin typeface="Trebuchet MS"/>
                <a:cs typeface="Trebuchet MS"/>
              </a:rPr>
              <a:t>adequately?</a:t>
            </a:r>
            <a:r>
              <a:rPr sz="1000" spc="265" dirty="0">
                <a:latin typeface="Trebuchet MS"/>
                <a:cs typeface="Trebuchet MS"/>
              </a:rPr>
              <a:t> </a:t>
            </a:r>
            <a:r>
              <a:rPr sz="1000" spc="-30" dirty="0">
                <a:latin typeface="Trebuchet MS"/>
                <a:cs typeface="Trebuchet MS"/>
              </a:rPr>
              <a:t>Definitely </a:t>
            </a:r>
            <a:r>
              <a:rPr sz="1000" spc="-290" dirty="0">
                <a:latin typeface="Trebuchet MS"/>
                <a:cs typeface="Trebuchet MS"/>
              </a:rPr>
              <a:t> </a:t>
            </a:r>
            <a:r>
              <a:rPr sz="1000" spc="-35" dirty="0">
                <a:latin typeface="Trebuchet MS"/>
                <a:cs typeface="Trebuchet MS"/>
              </a:rPr>
              <a:t>not! </a:t>
            </a:r>
            <a:r>
              <a:rPr sz="1000" spc="5" dirty="0">
                <a:latin typeface="Trebuchet MS"/>
                <a:cs typeface="Trebuchet MS"/>
              </a:rPr>
              <a:t>And </a:t>
            </a:r>
            <a:r>
              <a:rPr sz="1000" spc="-35" dirty="0">
                <a:latin typeface="Trebuchet MS"/>
                <a:cs typeface="Trebuchet MS"/>
              </a:rPr>
              <a:t>the </a:t>
            </a:r>
            <a:r>
              <a:rPr sz="1000" spc="-40" dirty="0">
                <a:latin typeface="Trebuchet MS"/>
                <a:cs typeface="Trebuchet MS"/>
              </a:rPr>
              <a:t>role of </a:t>
            </a:r>
            <a:r>
              <a:rPr sz="1000" spc="35" dirty="0">
                <a:latin typeface="Trebuchet MS"/>
                <a:cs typeface="Trebuchet MS"/>
              </a:rPr>
              <a:t>AI </a:t>
            </a:r>
            <a:r>
              <a:rPr sz="1000" spc="-15" dirty="0">
                <a:latin typeface="Trebuchet MS"/>
                <a:cs typeface="Trebuchet MS"/>
              </a:rPr>
              <a:t>professors </a:t>
            </a:r>
            <a:r>
              <a:rPr sz="1000" spc="-10" dirty="0">
                <a:latin typeface="Trebuchet MS"/>
                <a:cs typeface="Trebuchet MS"/>
              </a:rPr>
              <a:t> </a:t>
            </a:r>
            <a:r>
              <a:rPr sz="1000" spc="-15" dirty="0">
                <a:latin typeface="Trebuchet MS"/>
                <a:cs typeface="Trebuchet MS"/>
              </a:rPr>
              <a:t>becomes</a:t>
            </a:r>
            <a:r>
              <a:rPr sz="1000" spc="-5" dirty="0">
                <a:latin typeface="Trebuchet MS"/>
                <a:cs typeface="Trebuchet MS"/>
              </a:rPr>
              <a:t> </a:t>
            </a:r>
            <a:r>
              <a:rPr sz="1000" spc="-25" dirty="0">
                <a:latin typeface="Trebuchet MS"/>
                <a:cs typeface="Trebuchet MS"/>
              </a:rPr>
              <a:t>critical</a:t>
            </a:r>
            <a:r>
              <a:rPr sz="1000" dirty="0">
                <a:latin typeface="Trebuchet MS"/>
                <a:cs typeface="Trebuchet MS"/>
              </a:rPr>
              <a:t> </a:t>
            </a:r>
            <a:r>
              <a:rPr sz="1000" spc="-40" dirty="0">
                <a:latin typeface="Trebuchet MS"/>
                <a:cs typeface="Trebuchet MS"/>
              </a:rPr>
              <a:t>here.</a:t>
            </a:r>
            <a:endParaRPr sz="1000">
              <a:latin typeface="Trebuchet MS"/>
              <a:cs typeface="Trebuchet MS"/>
            </a:endParaRPr>
          </a:p>
          <a:p>
            <a:pPr marL="12700" marR="5080" algn="just">
              <a:lnSpc>
                <a:spcPct val="108300"/>
              </a:lnSpc>
              <a:spcBef>
                <a:spcPts val="565"/>
              </a:spcBef>
            </a:pPr>
            <a:r>
              <a:rPr sz="1000" spc="-70" dirty="0">
                <a:latin typeface="Trebuchet MS"/>
                <a:cs typeface="Trebuchet MS"/>
              </a:rPr>
              <a:t>Y</a:t>
            </a:r>
            <a:r>
              <a:rPr sz="1000" spc="-25" dirty="0">
                <a:latin typeface="Trebuchet MS"/>
                <a:cs typeface="Trebuchet MS"/>
              </a:rPr>
              <a:t>ardi</a:t>
            </a:r>
            <a:r>
              <a:rPr sz="1000" spc="-65" dirty="0">
                <a:latin typeface="Trebuchet MS"/>
                <a:cs typeface="Trebuchet MS"/>
              </a:rPr>
              <a:t> </a:t>
            </a:r>
            <a:r>
              <a:rPr sz="1000" spc="5" dirty="0">
                <a:latin typeface="Trebuchet MS"/>
                <a:cs typeface="Trebuchet MS"/>
              </a:rPr>
              <a:t>School</a:t>
            </a:r>
            <a:r>
              <a:rPr sz="1000" spc="-65" dirty="0">
                <a:latin typeface="Trebuchet MS"/>
                <a:cs typeface="Trebuchet MS"/>
              </a:rPr>
              <a:t> </a:t>
            </a:r>
            <a:r>
              <a:rPr sz="1000" spc="-40" dirty="0">
                <a:latin typeface="Trebuchet MS"/>
                <a:cs typeface="Trebuchet MS"/>
              </a:rPr>
              <a:t>of</a:t>
            </a:r>
            <a:r>
              <a:rPr sz="1000" spc="-65" dirty="0">
                <a:latin typeface="Trebuchet MS"/>
                <a:cs typeface="Trebuchet MS"/>
              </a:rPr>
              <a:t> </a:t>
            </a:r>
            <a:r>
              <a:rPr sz="1000" spc="-25" dirty="0">
                <a:latin typeface="Trebuchet MS"/>
                <a:cs typeface="Trebuchet MS"/>
              </a:rPr>
              <a:t>Artificial</a:t>
            </a:r>
            <a:r>
              <a:rPr sz="1000" spc="-65" dirty="0">
                <a:latin typeface="Trebuchet MS"/>
                <a:cs typeface="Trebuchet MS"/>
              </a:rPr>
              <a:t> </a:t>
            </a:r>
            <a:r>
              <a:rPr sz="1000" spc="-15" dirty="0">
                <a:latin typeface="Trebuchet MS"/>
                <a:cs typeface="Trebuchet MS"/>
              </a:rPr>
              <a:t>Intelligence  </a:t>
            </a:r>
            <a:r>
              <a:rPr sz="1000" spc="15" dirty="0">
                <a:latin typeface="Trebuchet MS"/>
                <a:cs typeface="Trebuchet MS"/>
              </a:rPr>
              <a:t>is </a:t>
            </a:r>
            <a:r>
              <a:rPr sz="1000" spc="-10" dirty="0">
                <a:latin typeface="Trebuchet MS"/>
                <a:cs typeface="Trebuchet MS"/>
              </a:rPr>
              <a:t>an </a:t>
            </a:r>
            <a:r>
              <a:rPr sz="1000" spc="-40" dirty="0">
                <a:latin typeface="Trebuchet MS"/>
                <a:cs typeface="Trebuchet MS"/>
              </a:rPr>
              <a:t>attempt </a:t>
            </a:r>
            <a:r>
              <a:rPr sz="1000" spc="-55" dirty="0">
                <a:latin typeface="Trebuchet MS"/>
                <a:cs typeface="Trebuchet MS"/>
              </a:rPr>
              <a:t>to </a:t>
            </a:r>
            <a:r>
              <a:rPr sz="1000" spc="-20" dirty="0">
                <a:latin typeface="Trebuchet MS"/>
                <a:cs typeface="Trebuchet MS"/>
              </a:rPr>
              <a:t>bridge </a:t>
            </a:r>
            <a:r>
              <a:rPr sz="1000" spc="-10" dirty="0">
                <a:latin typeface="Trebuchet MS"/>
                <a:cs typeface="Trebuchet MS"/>
              </a:rPr>
              <a:t>this </a:t>
            </a:r>
            <a:r>
              <a:rPr sz="1000" spc="-25" dirty="0">
                <a:latin typeface="Trebuchet MS"/>
                <a:cs typeface="Trebuchet MS"/>
              </a:rPr>
              <a:t>capacity </a:t>
            </a:r>
            <a:r>
              <a:rPr sz="1000" spc="-290" dirty="0">
                <a:latin typeface="Trebuchet MS"/>
                <a:cs typeface="Trebuchet MS"/>
              </a:rPr>
              <a:t> </a:t>
            </a:r>
            <a:r>
              <a:rPr sz="1000" spc="-10" dirty="0">
                <a:latin typeface="Trebuchet MS"/>
                <a:cs typeface="Trebuchet MS"/>
              </a:rPr>
              <a:t>gap</a:t>
            </a:r>
            <a:r>
              <a:rPr sz="1000" spc="-5" dirty="0">
                <a:latin typeface="Trebuchet MS"/>
                <a:cs typeface="Trebuchet MS"/>
              </a:rPr>
              <a:t> </a:t>
            </a:r>
            <a:r>
              <a:rPr sz="1000" spc="-10" dirty="0">
                <a:latin typeface="Trebuchet MS"/>
                <a:cs typeface="Trebuchet MS"/>
              </a:rPr>
              <a:t>and</a:t>
            </a:r>
            <a:r>
              <a:rPr sz="1000" spc="-5" dirty="0">
                <a:latin typeface="Trebuchet MS"/>
                <a:cs typeface="Trebuchet MS"/>
              </a:rPr>
              <a:t> </a:t>
            </a:r>
            <a:r>
              <a:rPr sz="1000" spc="-25" dirty="0">
                <a:latin typeface="Trebuchet MS"/>
                <a:cs typeface="Trebuchet MS"/>
              </a:rPr>
              <a:t>strengthen</a:t>
            </a:r>
            <a:r>
              <a:rPr sz="1000" spc="-20" dirty="0">
                <a:latin typeface="Trebuchet MS"/>
                <a:cs typeface="Trebuchet MS"/>
              </a:rPr>
              <a:t> advanced</a:t>
            </a:r>
            <a:r>
              <a:rPr sz="1000" spc="-15" dirty="0">
                <a:latin typeface="Trebuchet MS"/>
                <a:cs typeface="Trebuchet MS"/>
              </a:rPr>
              <a:t> </a:t>
            </a:r>
            <a:r>
              <a:rPr sz="1000" spc="35" dirty="0">
                <a:latin typeface="Trebuchet MS"/>
                <a:cs typeface="Trebuchet MS"/>
              </a:rPr>
              <a:t>AI </a:t>
            </a:r>
            <a:r>
              <a:rPr sz="1000" spc="40" dirty="0">
                <a:latin typeface="Trebuchet MS"/>
                <a:cs typeface="Trebuchet MS"/>
              </a:rPr>
              <a:t> </a:t>
            </a:r>
            <a:r>
              <a:rPr sz="1000" spc="-30" dirty="0">
                <a:latin typeface="Trebuchet MS"/>
                <a:cs typeface="Trebuchet MS"/>
              </a:rPr>
              <a:t>research. </a:t>
            </a:r>
            <a:r>
              <a:rPr sz="1000" spc="-45" dirty="0">
                <a:latin typeface="Trebuchet MS"/>
                <a:cs typeface="Trebuchet MS"/>
              </a:rPr>
              <a:t>We </a:t>
            </a:r>
            <a:r>
              <a:rPr sz="1000" spc="-30" dirty="0">
                <a:latin typeface="Trebuchet MS"/>
                <a:cs typeface="Trebuchet MS"/>
              </a:rPr>
              <a:t>develop </a:t>
            </a:r>
            <a:r>
              <a:rPr sz="1000" spc="-40" dirty="0">
                <a:latin typeface="Trebuchet MS"/>
                <a:cs typeface="Trebuchet MS"/>
              </a:rPr>
              <a:t>it </a:t>
            </a:r>
            <a:r>
              <a:rPr sz="1000" spc="5" dirty="0">
                <a:latin typeface="Trebuchet MS"/>
                <a:cs typeface="Trebuchet MS"/>
              </a:rPr>
              <a:t>as </a:t>
            </a:r>
            <a:r>
              <a:rPr sz="1000" spc="-30" dirty="0">
                <a:latin typeface="Trebuchet MS"/>
                <a:cs typeface="Trebuchet MS"/>
              </a:rPr>
              <a:t>a </a:t>
            </a:r>
            <a:r>
              <a:rPr sz="1000" spc="-5" dirty="0">
                <a:latin typeface="Trebuchet MS"/>
                <a:cs typeface="Trebuchet MS"/>
              </a:rPr>
              <a:t>single </a:t>
            </a:r>
            <a:r>
              <a:rPr sz="1000" dirty="0">
                <a:latin typeface="Trebuchet MS"/>
                <a:cs typeface="Trebuchet MS"/>
              </a:rPr>
              <a:t> </a:t>
            </a:r>
            <a:r>
              <a:rPr sz="1000" spc="-30" dirty="0">
                <a:latin typeface="Trebuchet MS"/>
                <a:cs typeface="Trebuchet MS"/>
              </a:rPr>
              <a:t>platform </a:t>
            </a:r>
            <a:r>
              <a:rPr sz="1000" spc="-20" dirty="0">
                <a:latin typeface="Trebuchet MS"/>
                <a:cs typeface="Trebuchet MS"/>
              </a:rPr>
              <a:t>aimed </a:t>
            </a:r>
            <a:r>
              <a:rPr sz="1000" spc="-45" dirty="0">
                <a:latin typeface="Trebuchet MS"/>
                <a:cs typeface="Trebuchet MS"/>
              </a:rPr>
              <a:t>at </a:t>
            </a:r>
            <a:r>
              <a:rPr sz="1000" spc="-20" dirty="0">
                <a:latin typeface="Trebuchet MS"/>
                <a:cs typeface="Trebuchet MS"/>
              </a:rPr>
              <a:t>developing strong </a:t>
            </a:r>
            <a:r>
              <a:rPr sz="1000" spc="-290" dirty="0">
                <a:latin typeface="Trebuchet MS"/>
                <a:cs typeface="Trebuchet MS"/>
              </a:rPr>
              <a:t> </a:t>
            </a:r>
            <a:r>
              <a:rPr sz="1000" spc="-10" dirty="0">
                <a:latin typeface="Trebuchet MS"/>
                <a:cs typeface="Trebuchet MS"/>
              </a:rPr>
              <a:t>linkages </a:t>
            </a:r>
            <a:r>
              <a:rPr sz="1000" spc="-35" dirty="0">
                <a:latin typeface="Trebuchet MS"/>
                <a:cs typeface="Trebuchet MS"/>
              </a:rPr>
              <a:t>with </a:t>
            </a:r>
            <a:r>
              <a:rPr sz="1000" spc="-20" dirty="0">
                <a:latin typeface="Trebuchet MS"/>
                <a:cs typeface="Trebuchet MS"/>
              </a:rPr>
              <a:t>all stakeholders </a:t>
            </a:r>
            <a:r>
              <a:rPr sz="1000" dirty="0">
                <a:latin typeface="Trebuchet MS"/>
                <a:cs typeface="Trebuchet MS"/>
              </a:rPr>
              <a:t>in </a:t>
            </a:r>
            <a:r>
              <a:rPr sz="1000" spc="-35" dirty="0">
                <a:latin typeface="Trebuchet MS"/>
                <a:cs typeface="Trebuchet MS"/>
              </a:rPr>
              <a:t>the </a:t>
            </a:r>
            <a:r>
              <a:rPr sz="1000" spc="-290" dirty="0">
                <a:latin typeface="Trebuchet MS"/>
                <a:cs typeface="Trebuchet MS"/>
              </a:rPr>
              <a:t> </a:t>
            </a:r>
            <a:r>
              <a:rPr sz="1000" spc="35" dirty="0">
                <a:latin typeface="Trebuchet MS"/>
                <a:cs typeface="Trebuchet MS"/>
              </a:rPr>
              <a:t>AI</a:t>
            </a:r>
            <a:r>
              <a:rPr sz="1000" spc="180" dirty="0">
                <a:latin typeface="Trebuchet MS"/>
                <a:cs typeface="Trebuchet MS"/>
              </a:rPr>
              <a:t> </a:t>
            </a:r>
            <a:r>
              <a:rPr sz="1000" spc="-25" dirty="0">
                <a:latin typeface="Trebuchet MS"/>
                <a:cs typeface="Trebuchet MS"/>
              </a:rPr>
              <a:t>ecosystem:</a:t>
            </a:r>
            <a:r>
              <a:rPr sz="1000" spc="180" dirty="0">
                <a:latin typeface="Trebuchet MS"/>
                <a:cs typeface="Trebuchet MS"/>
              </a:rPr>
              <a:t> </a:t>
            </a:r>
            <a:r>
              <a:rPr sz="1000" spc="-20" dirty="0">
                <a:latin typeface="Trebuchet MS"/>
                <a:cs typeface="Trebuchet MS"/>
              </a:rPr>
              <a:t>students,</a:t>
            </a:r>
            <a:r>
              <a:rPr sz="1000" spc="180" dirty="0">
                <a:latin typeface="Trebuchet MS"/>
                <a:cs typeface="Trebuchet MS"/>
              </a:rPr>
              <a:t> </a:t>
            </a:r>
            <a:r>
              <a:rPr sz="1000" spc="-25" dirty="0">
                <a:latin typeface="Trebuchet MS"/>
                <a:cs typeface="Trebuchet MS"/>
              </a:rPr>
              <a:t>engineers,</a:t>
            </a:r>
            <a:endParaRPr sz="1000">
              <a:latin typeface="Trebuchet MS"/>
              <a:cs typeface="Trebuchet MS"/>
            </a:endParaRPr>
          </a:p>
        </p:txBody>
      </p:sp>
      <p:sp>
        <p:nvSpPr>
          <p:cNvPr id="5" name="object 5"/>
          <p:cNvSpPr txBox="1"/>
          <p:nvPr/>
        </p:nvSpPr>
        <p:spPr>
          <a:xfrm>
            <a:off x="2878971" y="6154000"/>
            <a:ext cx="2016125" cy="520700"/>
          </a:xfrm>
          <a:prstGeom prst="rect">
            <a:avLst/>
          </a:prstGeom>
        </p:spPr>
        <p:txBody>
          <a:bodyPr vert="horz" wrap="square" lIns="0" tIns="12700" rIns="0" bIns="0" rtlCol="0">
            <a:spAutoFit/>
          </a:bodyPr>
          <a:lstStyle/>
          <a:p>
            <a:pPr marL="12700" marR="5080" algn="just">
              <a:lnSpc>
                <a:spcPct val="108300"/>
              </a:lnSpc>
              <a:spcBef>
                <a:spcPts val="100"/>
              </a:spcBef>
            </a:pPr>
            <a:r>
              <a:rPr sz="1000" spc="-30" dirty="0">
                <a:latin typeface="Trebuchet MS"/>
                <a:cs typeface="Trebuchet MS"/>
              </a:rPr>
              <a:t>faculty</a:t>
            </a:r>
            <a:r>
              <a:rPr sz="1000" spc="245" dirty="0">
                <a:latin typeface="Trebuchet MS"/>
                <a:cs typeface="Trebuchet MS"/>
              </a:rPr>
              <a:t> </a:t>
            </a:r>
            <a:r>
              <a:rPr sz="1000" spc="-25" dirty="0">
                <a:latin typeface="Trebuchet MS"/>
                <a:cs typeface="Trebuchet MS"/>
              </a:rPr>
              <a:t>members,</a:t>
            </a:r>
            <a:r>
              <a:rPr sz="1000" spc="254" dirty="0">
                <a:latin typeface="Trebuchet MS"/>
                <a:cs typeface="Trebuchet MS"/>
              </a:rPr>
              <a:t> </a:t>
            </a:r>
            <a:r>
              <a:rPr sz="1000" spc="-25" dirty="0">
                <a:latin typeface="Trebuchet MS"/>
                <a:cs typeface="Trebuchet MS"/>
              </a:rPr>
              <a:t>startups, </a:t>
            </a:r>
            <a:r>
              <a:rPr sz="1000" spc="-290" dirty="0">
                <a:latin typeface="Trebuchet MS"/>
                <a:cs typeface="Trebuchet MS"/>
              </a:rPr>
              <a:t> </a:t>
            </a:r>
            <a:r>
              <a:rPr sz="1000" spc="-30" dirty="0">
                <a:latin typeface="Trebuchet MS"/>
                <a:cs typeface="Trebuchet MS"/>
              </a:rPr>
              <a:t>industry,</a:t>
            </a:r>
            <a:r>
              <a:rPr sz="1000" spc="-25" dirty="0">
                <a:latin typeface="Trebuchet MS"/>
                <a:cs typeface="Trebuchet MS"/>
              </a:rPr>
              <a:t> </a:t>
            </a:r>
            <a:r>
              <a:rPr sz="1000" spc="-35" dirty="0">
                <a:latin typeface="Trebuchet MS"/>
                <a:cs typeface="Trebuchet MS"/>
              </a:rPr>
              <a:t>non-profit</a:t>
            </a:r>
            <a:r>
              <a:rPr sz="1000" spc="-30" dirty="0">
                <a:latin typeface="Trebuchet MS"/>
                <a:cs typeface="Trebuchet MS"/>
              </a:rPr>
              <a:t> </a:t>
            </a:r>
            <a:r>
              <a:rPr sz="1000" spc="-25" dirty="0">
                <a:latin typeface="Trebuchet MS"/>
                <a:cs typeface="Trebuchet MS"/>
              </a:rPr>
              <a:t>organizations, </a:t>
            </a:r>
            <a:r>
              <a:rPr sz="1000" spc="-290" dirty="0">
                <a:latin typeface="Trebuchet MS"/>
                <a:cs typeface="Trebuchet MS"/>
              </a:rPr>
              <a:t> </a:t>
            </a:r>
            <a:r>
              <a:rPr sz="1000" spc="-35" dirty="0">
                <a:latin typeface="Trebuchet MS"/>
                <a:cs typeface="Trebuchet MS"/>
              </a:rPr>
              <a:t>government,</a:t>
            </a:r>
            <a:r>
              <a:rPr sz="1000" dirty="0">
                <a:latin typeface="Trebuchet MS"/>
                <a:cs typeface="Trebuchet MS"/>
              </a:rPr>
              <a:t> </a:t>
            </a:r>
            <a:r>
              <a:rPr sz="1000" spc="-10" dirty="0">
                <a:latin typeface="Trebuchet MS"/>
                <a:cs typeface="Trebuchet MS"/>
              </a:rPr>
              <a:t>and</a:t>
            </a:r>
            <a:r>
              <a:rPr sz="1000" dirty="0">
                <a:latin typeface="Trebuchet MS"/>
                <a:cs typeface="Trebuchet MS"/>
              </a:rPr>
              <a:t> </a:t>
            </a:r>
            <a:r>
              <a:rPr sz="1000" spc="-25" dirty="0">
                <a:latin typeface="Trebuchet MS"/>
                <a:cs typeface="Trebuchet MS"/>
              </a:rPr>
              <a:t>broad</a:t>
            </a:r>
            <a:r>
              <a:rPr sz="1000" spc="-5" dirty="0">
                <a:latin typeface="Trebuchet MS"/>
                <a:cs typeface="Trebuchet MS"/>
              </a:rPr>
              <a:t> </a:t>
            </a:r>
            <a:r>
              <a:rPr sz="1000" spc="-15" dirty="0">
                <a:latin typeface="Trebuchet MS"/>
                <a:cs typeface="Trebuchet MS"/>
              </a:rPr>
              <a:t>public.</a:t>
            </a:r>
            <a:endParaRPr sz="1000">
              <a:latin typeface="Trebuchet MS"/>
              <a:cs typeface="Trebuchet MS"/>
            </a:endParaRPr>
          </a:p>
        </p:txBody>
      </p:sp>
      <p:sp>
        <p:nvSpPr>
          <p:cNvPr id="6" name="object 6"/>
          <p:cNvSpPr txBox="1"/>
          <p:nvPr/>
        </p:nvSpPr>
        <p:spPr>
          <a:xfrm>
            <a:off x="2878971" y="6721309"/>
            <a:ext cx="2016125" cy="850900"/>
          </a:xfrm>
          <a:prstGeom prst="rect">
            <a:avLst/>
          </a:prstGeom>
        </p:spPr>
        <p:txBody>
          <a:bodyPr vert="horz" wrap="square" lIns="0" tIns="12700" rIns="0" bIns="0" rtlCol="0">
            <a:spAutoFit/>
          </a:bodyPr>
          <a:lstStyle/>
          <a:p>
            <a:pPr marL="12700" marR="5080" algn="just">
              <a:lnSpc>
                <a:spcPct val="108300"/>
              </a:lnSpc>
              <a:spcBef>
                <a:spcPts val="100"/>
              </a:spcBef>
            </a:pPr>
            <a:r>
              <a:rPr sz="1000" spc="-30" dirty="0">
                <a:latin typeface="Trebuchet MS"/>
                <a:cs typeface="Trebuchet MS"/>
              </a:rPr>
              <a:t>Are</a:t>
            </a:r>
            <a:r>
              <a:rPr sz="1000" spc="-25" dirty="0">
                <a:latin typeface="Trebuchet MS"/>
                <a:cs typeface="Trebuchet MS"/>
              </a:rPr>
              <a:t> </a:t>
            </a:r>
            <a:r>
              <a:rPr sz="1000" spc="-30" dirty="0">
                <a:latin typeface="Trebuchet MS"/>
                <a:cs typeface="Trebuchet MS"/>
              </a:rPr>
              <a:t>you</a:t>
            </a:r>
            <a:r>
              <a:rPr sz="1000" spc="-25" dirty="0">
                <a:latin typeface="Trebuchet MS"/>
                <a:cs typeface="Trebuchet MS"/>
              </a:rPr>
              <a:t> </a:t>
            </a:r>
            <a:r>
              <a:rPr sz="1000" spc="-30" dirty="0">
                <a:latin typeface="Trebuchet MS"/>
                <a:cs typeface="Trebuchet MS"/>
              </a:rPr>
              <a:t>a</a:t>
            </a:r>
            <a:r>
              <a:rPr sz="1000" spc="-25" dirty="0">
                <a:latin typeface="Trebuchet MS"/>
                <a:cs typeface="Trebuchet MS"/>
              </a:rPr>
              <a:t> </a:t>
            </a:r>
            <a:r>
              <a:rPr sz="1000" spc="-20" dirty="0">
                <a:latin typeface="Trebuchet MS"/>
                <a:cs typeface="Trebuchet MS"/>
              </a:rPr>
              <a:t>student</a:t>
            </a:r>
            <a:r>
              <a:rPr sz="1000" spc="-15" dirty="0">
                <a:latin typeface="Trebuchet MS"/>
                <a:cs typeface="Trebuchet MS"/>
              </a:rPr>
              <a:t> </a:t>
            </a:r>
            <a:r>
              <a:rPr sz="1000" spc="-30" dirty="0">
                <a:latin typeface="Trebuchet MS"/>
                <a:cs typeface="Trebuchet MS"/>
              </a:rPr>
              <a:t>interested</a:t>
            </a:r>
            <a:r>
              <a:rPr sz="1000" spc="-25" dirty="0">
                <a:latin typeface="Trebuchet MS"/>
                <a:cs typeface="Trebuchet MS"/>
              </a:rPr>
              <a:t> </a:t>
            </a:r>
            <a:r>
              <a:rPr sz="1000" dirty="0">
                <a:latin typeface="Trebuchet MS"/>
                <a:cs typeface="Trebuchet MS"/>
              </a:rPr>
              <a:t>in </a:t>
            </a:r>
            <a:r>
              <a:rPr sz="1000" spc="5" dirty="0">
                <a:latin typeface="Trebuchet MS"/>
                <a:cs typeface="Trebuchet MS"/>
              </a:rPr>
              <a:t> </a:t>
            </a:r>
            <a:r>
              <a:rPr sz="1000" spc="-20" dirty="0">
                <a:latin typeface="Trebuchet MS"/>
                <a:cs typeface="Trebuchet MS"/>
              </a:rPr>
              <a:t>learning</a:t>
            </a:r>
            <a:r>
              <a:rPr sz="1000" spc="-40" dirty="0">
                <a:latin typeface="Trebuchet MS"/>
                <a:cs typeface="Trebuchet MS"/>
              </a:rPr>
              <a:t> </a:t>
            </a:r>
            <a:r>
              <a:rPr sz="1000" spc="-25" dirty="0">
                <a:latin typeface="Trebuchet MS"/>
                <a:cs typeface="Trebuchet MS"/>
              </a:rPr>
              <a:t>about</a:t>
            </a:r>
            <a:r>
              <a:rPr sz="1000" spc="-40" dirty="0">
                <a:latin typeface="Trebuchet MS"/>
                <a:cs typeface="Trebuchet MS"/>
              </a:rPr>
              <a:t> </a:t>
            </a:r>
            <a:r>
              <a:rPr sz="1000" spc="35" dirty="0">
                <a:latin typeface="Trebuchet MS"/>
                <a:cs typeface="Trebuchet MS"/>
              </a:rPr>
              <a:t>AI</a:t>
            </a:r>
            <a:r>
              <a:rPr sz="1000" spc="-40" dirty="0">
                <a:latin typeface="Trebuchet MS"/>
                <a:cs typeface="Trebuchet MS"/>
              </a:rPr>
              <a:t> </a:t>
            </a:r>
            <a:r>
              <a:rPr sz="1000" spc="-10" dirty="0">
                <a:latin typeface="Trebuchet MS"/>
                <a:cs typeface="Trebuchet MS"/>
              </a:rPr>
              <a:t>techniques</a:t>
            </a:r>
            <a:r>
              <a:rPr sz="1000" spc="-40" dirty="0">
                <a:latin typeface="Trebuchet MS"/>
                <a:cs typeface="Trebuchet MS"/>
              </a:rPr>
              <a:t> </a:t>
            </a:r>
            <a:r>
              <a:rPr sz="1000" spc="-10" dirty="0">
                <a:latin typeface="Trebuchet MS"/>
                <a:cs typeface="Trebuchet MS"/>
              </a:rPr>
              <a:t>and</a:t>
            </a:r>
            <a:r>
              <a:rPr sz="1000" spc="-40" dirty="0">
                <a:latin typeface="Trebuchet MS"/>
                <a:cs typeface="Trebuchet MS"/>
              </a:rPr>
              <a:t> </a:t>
            </a:r>
            <a:r>
              <a:rPr sz="1000" spc="-15" dirty="0">
                <a:latin typeface="Trebuchet MS"/>
                <a:cs typeface="Trebuchet MS"/>
              </a:rPr>
              <a:t>its </a:t>
            </a:r>
            <a:r>
              <a:rPr sz="1000" spc="-290" dirty="0">
                <a:latin typeface="Trebuchet MS"/>
                <a:cs typeface="Trebuchet MS"/>
              </a:rPr>
              <a:t> </a:t>
            </a:r>
            <a:r>
              <a:rPr sz="1000" spc="-5" dirty="0">
                <a:latin typeface="Trebuchet MS"/>
                <a:cs typeface="Trebuchet MS"/>
              </a:rPr>
              <a:t>applications? </a:t>
            </a:r>
            <a:r>
              <a:rPr sz="1000" spc="-35" dirty="0">
                <a:latin typeface="Trebuchet MS"/>
                <a:cs typeface="Trebuchet MS"/>
              </a:rPr>
              <a:t>Or </a:t>
            </a:r>
            <a:r>
              <a:rPr sz="1000" spc="-10" dirty="0">
                <a:latin typeface="Trebuchet MS"/>
                <a:cs typeface="Trebuchet MS"/>
              </a:rPr>
              <a:t>an </a:t>
            </a:r>
            <a:r>
              <a:rPr sz="1000" spc="-25" dirty="0">
                <a:latin typeface="Trebuchet MS"/>
                <a:cs typeface="Trebuchet MS"/>
              </a:rPr>
              <a:t>engineer </a:t>
            </a:r>
            <a:r>
              <a:rPr sz="1000" spc="-5" dirty="0">
                <a:latin typeface="Trebuchet MS"/>
                <a:cs typeface="Trebuchet MS"/>
              </a:rPr>
              <a:t>hoping </a:t>
            </a:r>
            <a:r>
              <a:rPr sz="1000" spc="-290" dirty="0">
                <a:latin typeface="Trebuchet MS"/>
                <a:cs typeface="Trebuchet MS"/>
              </a:rPr>
              <a:t> </a:t>
            </a:r>
            <a:r>
              <a:rPr sz="1000" spc="-55" dirty="0">
                <a:latin typeface="Trebuchet MS"/>
                <a:cs typeface="Trebuchet MS"/>
              </a:rPr>
              <a:t>to</a:t>
            </a:r>
            <a:r>
              <a:rPr sz="1000" spc="195" dirty="0">
                <a:latin typeface="Trebuchet MS"/>
                <a:cs typeface="Trebuchet MS"/>
              </a:rPr>
              <a:t> </a:t>
            </a:r>
            <a:r>
              <a:rPr sz="1000" spc="-20" dirty="0">
                <a:latin typeface="Trebuchet MS"/>
                <a:cs typeface="Trebuchet MS"/>
              </a:rPr>
              <a:t>reskill</a:t>
            </a:r>
            <a:r>
              <a:rPr sz="1000" spc="540" dirty="0">
                <a:latin typeface="Trebuchet MS"/>
                <a:cs typeface="Trebuchet MS"/>
              </a:rPr>
              <a:t> </a:t>
            </a:r>
            <a:r>
              <a:rPr sz="1000" spc="-35" dirty="0">
                <a:latin typeface="Trebuchet MS"/>
                <a:cs typeface="Trebuchet MS"/>
              </a:rPr>
              <a:t>with</a:t>
            </a:r>
            <a:r>
              <a:rPr sz="1000" spc="235" dirty="0">
                <a:latin typeface="Trebuchet MS"/>
                <a:cs typeface="Trebuchet MS"/>
              </a:rPr>
              <a:t> </a:t>
            </a:r>
            <a:r>
              <a:rPr sz="1000" spc="-5" dirty="0">
                <a:latin typeface="Trebuchet MS"/>
                <a:cs typeface="Trebuchet MS"/>
              </a:rPr>
              <a:t>changing</a:t>
            </a:r>
            <a:r>
              <a:rPr sz="1000" spc="590" dirty="0">
                <a:latin typeface="Trebuchet MS"/>
                <a:cs typeface="Trebuchet MS"/>
              </a:rPr>
              <a:t> </a:t>
            </a:r>
            <a:r>
              <a:rPr sz="1000" dirty="0">
                <a:latin typeface="Trebuchet MS"/>
                <a:cs typeface="Trebuchet MS"/>
              </a:rPr>
              <a:t>times? </a:t>
            </a:r>
            <a:r>
              <a:rPr sz="1000" spc="5" dirty="0">
                <a:latin typeface="Trebuchet MS"/>
                <a:cs typeface="Trebuchet MS"/>
              </a:rPr>
              <a:t> </a:t>
            </a:r>
            <a:r>
              <a:rPr sz="1000" spc="-70" dirty="0">
                <a:latin typeface="Trebuchet MS"/>
                <a:cs typeface="Trebuchet MS"/>
              </a:rPr>
              <a:t>Or,</a:t>
            </a:r>
            <a:r>
              <a:rPr sz="1000" spc="30" dirty="0">
                <a:latin typeface="Trebuchet MS"/>
                <a:cs typeface="Trebuchet MS"/>
              </a:rPr>
              <a:t> </a:t>
            </a:r>
            <a:r>
              <a:rPr sz="1000" spc="-35" dirty="0">
                <a:latin typeface="Trebuchet MS"/>
                <a:cs typeface="Trebuchet MS"/>
              </a:rPr>
              <a:t>maybe,</a:t>
            </a:r>
            <a:r>
              <a:rPr sz="1000" spc="229" dirty="0">
                <a:latin typeface="Trebuchet MS"/>
                <a:cs typeface="Trebuchet MS"/>
              </a:rPr>
              <a:t> </a:t>
            </a:r>
            <a:r>
              <a:rPr sz="1000" spc="-30" dirty="0">
                <a:latin typeface="Trebuchet MS"/>
                <a:cs typeface="Trebuchet MS"/>
              </a:rPr>
              <a:t>a</a:t>
            </a:r>
            <a:r>
              <a:rPr sz="1000" spc="225" dirty="0">
                <a:latin typeface="Trebuchet MS"/>
                <a:cs typeface="Trebuchet MS"/>
              </a:rPr>
              <a:t> </a:t>
            </a:r>
            <a:r>
              <a:rPr sz="1000" spc="-15" dirty="0">
                <a:latin typeface="Trebuchet MS"/>
                <a:cs typeface="Trebuchet MS"/>
              </a:rPr>
              <a:t>scientist</a:t>
            </a:r>
            <a:r>
              <a:rPr sz="1000" spc="210" dirty="0">
                <a:latin typeface="Trebuchet MS"/>
                <a:cs typeface="Trebuchet MS"/>
              </a:rPr>
              <a:t> </a:t>
            </a:r>
            <a:r>
              <a:rPr sz="1000" spc="-25" dirty="0">
                <a:latin typeface="Trebuchet MS"/>
                <a:cs typeface="Trebuchet MS"/>
              </a:rPr>
              <a:t>exploring</a:t>
            </a:r>
            <a:endParaRPr sz="1000">
              <a:latin typeface="Trebuchet MS"/>
              <a:cs typeface="Trebuchet MS"/>
            </a:endParaRPr>
          </a:p>
        </p:txBody>
      </p:sp>
      <p:sp>
        <p:nvSpPr>
          <p:cNvPr id="7" name="object 7"/>
          <p:cNvSpPr txBox="1"/>
          <p:nvPr/>
        </p:nvSpPr>
        <p:spPr>
          <a:xfrm>
            <a:off x="5049274" y="3275291"/>
            <a:ext cx="2016125" cy="1181100"/>
          </a:xfrm>
          <a:prstGeom prst="rect">
            <a:avLst/>
          </a:prstGeom>
        </p:spPr>
        <p:txBody>
          <a:bodyPr vert="horz" wrap="square" lIns="0" tIns="12700" rIns="0" bIns="0" rtlCol="0">
            <a:spAutoFit/>
          </a:bodyPr>
          <a:lstStyle/>
          <a:p>
            <a:pPr marL="12700" marR="5080" algn="just">
              <a:lnSpc>
                <a:spcPct val="108300"/>
              </a:lnSpc>
              <a:spcBef>
                <a:spcPts val="100"/>
              </a:spcBef>
            </a:pPr>
            <a:r>
              <a:rPr sz="1000" spc="-30" dirty="0">
                <a:latin typeface="Trebuchet MS"/>
                <a:cs typeface="Trebuchet MS"/>
              </a:rPr>
              <a:t>a</a:t>
            </a:r>
            <a:r>
              <a:rPr sz="1000" spc="-25" dirty="0">
                <a:latin typeface="Trebuchet MS"/>
                <a:cs typeface="Trebuchet MS"/>
              </a:rPr>
              <a:t> </a:t>
            </a:r>
            <a:r>
              <a:rPr sz="1000" spc="-40" dirty="0">
                <a:latin typeface="Trebuchet MS"/>
                <a:cs typeface="Trebuchet MS"/>
              </a:rPr>
              <a:t>career</a:t>
            </a:r>
            <a:r>
              <a:rPr sz="1000" spc="-35" dirty="0">
                <a:latin typeface="Trebuchet MS"/>
                <a:cs typeface="Trebuchet MS"/>
              </a:rPr>
              <a:t> </a:t>
            </a:r>
            <a:r>
              <a:rPr sz="1000" dirty="0">
                <a:latin typeface="Trebuchet MS"/>
                <a:cs typeface="Trebuchet MS"/>
              </a:rPr>
              <a:t>in </a:t>
            </a:r>
            <a:r>
              <a:rPr sz="1000" spc="5" dirty="0">
                <a:latin typeface="Trebuchet MS"/>
                <a:cs typeface="Trebuchet MS"/>
              </a:rPr>
              <a:t>Indian </a:t>
            </a:r>
            <a:r>
              <a:rPr sz="1000" spc="-5" dirty="0">
                <a:latin typeface="Trebuchet MS"/>
                <a:cs typeface="Trebuchet MS"/>
              </a:rPr>
              <a:t>academia? </a:t>
            </a:r>
            <a:r>
              <a:rPr sz="1000" spc="-30" dirty="0">
                <a:latin typeface="Trebuchet MS"/>
                <a:cs typeface="Trebuchet MS"/>
              </a:rPr>
              <a:t>Are </a:t>
            </a:r>
            <a:r>
              <a:rPr sz="1000" spc="-25" dirty="0">
                <a:latin typeface="Trebuchet MS"/>
                <a:cs typeface="Trebuchet MS"/>
              </a:rPr>
              <a:t> </a:t>
            </a:r>
            <a:r>
              <a:rPr sz="1000" spc="-30" dirty="0">
                <a:latin typeface="Trebuchet MS"/>
                <a:cs typeface="Trebuchet MS"/>
              </a:rPr>
              <a:t>you</a:t>
            </a:r>
            <a:r>
              <a:rPr sz="1000" spc="-25" dirty="0">
                <a:latin typeface="Trebuchet MS"/>
                <a:cs typeface="Trebuchet MS"/>
              </a:rPr>
              <a:t> </a:t>
            </a:r>
            <a:r>
              <a:rPr sz="1000" spc="-30" dirty="0">
                <a:latin typeface="Trebuchet MS"/>
                <a:cs typeface="Trebuchet MS"/>
              </a:rPr>
              <a:t>a</a:t>
            </a:r>
            <a:r>
              <a:rPr sz="1000" spc="240" dirty="0">
                <a:latin typeface="Trebuchet MS"/>
                <a:cs typeface="Trebuchet MS"/>
              </a:rPr>
              <a:t> </a:t>
            </a:r>
            <a:r>
              <a:rPr sz="1000" spc="-25" dirty="0">
                <a:latin typeface="Trebuchet MS"/>
                <a:cs typeface="Trebuchet MS"/>
              </a:rPr>
              <a:t>startup</a:t>
            </a:r>
            <a:r>
              <a:rPr sz="1000" spc="250" dirty="0">
                <a:latin typeface="Trebuchet MS"/>
                <a:cs typeface="Trebuchet MS"/>
              </a:rPr>
              <a:t> </a:t>
            </a:r>
            <a:r>
              <a:rPr sz="1000" spc="-15" dirty="0">
                <a:latin typeface="Trebuchet MS"/>
                <a:cs typeface="Trebuchet MS"/>
              </a:rPr>
              <a:t>needing</a:t>
            </a:r>
            <a:r>
              <a:rPr sz="1000" spc="270" dirty="0">
                <a:latin typeface="Trebuchet MS"/>
                <a:cs typeface="Trebuchet MS"/>
              </a:rPr>
              <a:t> </a:t>
            </a:r>
            <a:r>
              <a:rPr sz="1000" spc="35" dirty="0">
                <a:latin typeface="Trebuchet MS"/>
                <a:cs typeface="Trebuchet MS"/>
              </a:rPr>
              <a:t>AI </a:t>
            </a:r>
            <a:r>
              <a:rPr sz="1000" spc="-10" dirty="0">
                <a:latin typeface="Trebuchet MS"/>
                <a:cs typeface="Trebuchet MS"/>
              </a:rPr>
              <a:t>advice? </a:t>
            </a:r>
            <a:r>
              <a:rPr sz="1000" spc="-5" dirty="0">
                <a:latin typeface="Trebuchet MS"/>
                <a:cs typeface="Trebuchet MS"/>
              </a:rPr>
              <a:t> </a:t>
            </a:r>
            <a:r>
              <a:rPr sz="1000" spc="-35" dirty="0">
                <a:latin typeface="Trebuchet MS"/>
                <a:cs typeface="Trebuchet MS"/>
              </a:rPr>
              <a:t>Or</a:t>
            </a:r>
            <a:r>
              <a:rPr sz="1000" spc="-30" dirty="0">
                <a:latin typeface="Trebuchet MS"/>
                <a:cs typeface="Trebuchet MS"/>
              </a:rPr>
              <a:t> </a:t>
            </a:r>
            <a:r>
              <a:rPr sz="1000" spc="-10" dirty="0">
                <a:latin typeface="Trebuchet MS"/>
                <a:cs typeface="Trebuchet MS"/>
              </a:rPr>
              <a:t>an</a:t>
            </a:r>
            <a:r>
              <a:rPr sz="1000" spc="280" dirty="0">
                <a:latin typeface="Trebuchet MS"/>
                <a:cs typeface="Trebuchet MS"/>
              </a:rPr>
              <a:t> </a:t>
            </a:r>
            <a:r>
              <a:rPr sz="1000" spc="-15" dirty="0">
                <a:latin typeface="Trebuchet MS"/>
                <a:cs typeface="Trebuchet MS"/>
              </a:rPr>
              <a:t>industry</a:t>
            </a:r>
            <a:r>
              <a:rPr sz="1000" spc="270" dirty="0">
                <a:latin typeface="Trebuchet MS"/>
                <a:cs typeface="Trebuchet MS"/>
              </a:rPr>
              <a:t> </a:t>
            </a:r>
            <a:r>
              <a:rPr sz="1000" spc="-35" dirty="0">
                <a:latin typeface="Trebuchet MS"/>
                <a:cs typeface="Trebuchet MS"/>
              </a:rPr>
              <a:t>partner</a:t>
            </a:r>
            <a:r>
              <a:rPr sz="1000" spc="229" dirty="0">
                <a:latin typeface="Trebuchet MS"/>
                <a:cs typeface="Trebuchet MS"/>
              </a:rPr>
              <a:t> </a:t>
            </a:r>
            <a:r>
              <a:rPr sz="1000" spc="-30" dirty="0">
                <a:latin typeface="Trebuchet MS"/>
                <a:cs typeface="Trebuchet MS"/>
              </a:rPr>
              <a:t>interested </a:t>
            </a:r>
            <a:r>
              <a:rPr sz="1000" spc="-25" dirty="0">
                <a:latin typeface="Trebuchet MS"/>
                <a:cs typeface="Trebuchet MS"/>
              </a:rPr>
              <a:t> </a:t>
            </a:r>
            <a:r>
              <a:rPr sz="1000" dirty="0">
                <a:latin typeface="Trebuchet MS"/>
                <a:cs typeface="Trebuchet MS"/>
              </a:rPr>
              <a:t>in </a:t>
            </a:r>
            <a:r>
              <a:rPr sz="1000" spc="-25" dirty="0">
                <a:latin typeface="Trebuchet MS"/>
                <a:cs typeface="Trebuchet MS"/>
              </a:rPr>
              <a:t>collaborating </a:t>
            </a:r>
            <a:r>
              <a:rPr sz="1000" spc="-35" dirty="0">
                <a:latin typeface="Trebuchet MS"/>
                <a:cs typeface="Trebuchet MS"/>
              </a:rPr>
              <a:t>with </a:t>
            </a:r>
            <a:r>
              <a:rPr sz="1000" spc="-10" dirty="0">
                <a:latin typeface="Trebuchet MS"/>
                <a:cs typeface="Trebuchet MS"/>
              </a:rPr>
              <a:t>professors? </a:t>
            </a:r>
            <a:r>
              <a:rPr sz="1000" spc="20" dirty="0">
                <a:latin typeface="Trebuchet MS"/>
                <a:cs typeface="Trebuchet MS"/>
              </a:rPr>
              <a:t>A </a:t>
            </a:r>
            <a:r>
              <a:rPr sz="1000" spc="25" dirty="0">
                <a:latin typeface="Trebuchet MS"/>
                <a:cs typeface="Trebuchet MS"/>
              </a:rPr>
              <a:t> </a:t>
            </a:r>
            <a:r>
              <a:rPr sz="1000" spc="-30" dirty="0">
                <a:latin typeface="Trebuchet MS"/>
                <a:cs typeface="Trebuchet MS"/>
              </a:rPr>
              <a:t>domain-expert </a:t>
            </a:r>
            <a:r>
              <a:rPr sz="1000" spc="-50" dirty="0">
                <a:latin typeface="Trebuchet MS"/>
                <a:cs typeface="Trebuchet MS"/>
              </a:rPr>
              <a:t>or</a:t>
            </a:r>
            <a:r>
              <a:rPr sz="1000" spc="-45" dirty="0">
                <a:latin typeface="Trebuchet MS"/>
                <a:cs typeface="Trebuchet MS"/>
              </a:rPr>
              <a:t> </a:t>
            </a:r>
            <a:r>
              <a:rPr sz="1000" spc="-30" dirty="0">
                <a:latin typeface="Trebuchet MS"/>
                <a:cs typeface="Trebuchet MS"/>
              </a:rPr>
              <a:t>a </a:t>
            </a:r>
            <a:r>
              <a:rPr sz="1000" spc="-35" dirty="0">
                <a:latin typeface="Trebuchet MS"/>
                <a:cs typeface="Trebuchet MS"/>
              </a:rPr>
              <a:t>non-profit with </a:t>
            </a:r>
            <a:r>
              <a:rPr sz="1000" spc="-30" dirty="0">
                <a:latin typeface="Trebuchet MS"/>
                <a:cs typeface="Trebuchet MS"/>
              </a:rPr>
              <a:t> important</a:t>
            </a:r>
            <a:r>
              <a:rPr sz="1000" spc="-25" dirty="0">
                <a:latin typeface="Trebuchet MS"/>
                <a:cs typeface="Trebuchet MS"/>
              </a:rPr>
              <a:t> </a:t>
            </a:r>
            <a:r>
              <a:rPr sz="1000" spc="-15" dirty="0">
                <a:latin typeface="Trebuchet MS"/>
                <a:cs typeface="Trebuchet MS"/>
              </a:rPr>
              <a:t>problems</a:t>
            </a:r>
            <a:r>
              <a:rPr sz="1000" spc="-10" dirty="0">
                <a:latin typeface="Trebuchet MS"/>
                <a:cs typeface="Trebuchet MS"/>
              </a:rPr>
              <a:t> </a:t>
            </a:r>
            <a:r>
              <a:rPr sz="1000" spc="-40" dirty="0">
                <a:latin typeface="Trebuchet MS"/>
                <a:cs typeface="Trebuchet MS"/>
              </a:rPr>
              <a:t>that</a:t>
            </a:r>
            <a:r>
              <a:rPr sz="1000" spc="-35" dirty="0">
                <a:latin typeface="Trebuchet MS"/>
                <a:cs typeface="Trebuchet MS"/>
              </a:rPr>
              <a:t> </a:t>
            </a:r>
            <a:r>
              <a:rPr sz="1000" spc="-10" dirty="0">
                <a:latin typeface="Trebuchet MS"/>
                <a:cs typeface="Trebuchet MS"/>
              </a:rPr>
              <a:t>could </a:t>
            </a:r>
            <a:r>
              <a:rPr sz="1000" spc="-5" dirty="0">
                <a:latin typeface="Trebuchet MS"/>
                <a:cs typeface="Trebuchet MS"/>
              </a:rPr>
              <a:t> </a:t>
            </a:r>
            <a:r>
              <a:rPr sz="1000" spc="-35" dirty="0">
                <a:latin typeface="Trebuchet MS"/>
                <a:cs typeface="Trebuchet MS"/>
              </a:rPr>
              <a:t>benefit</a:t>
            </a:r>
            <a:r>
              <a:rPr sz="1000" spc="-30" dirty="0">
                <a:latin typeface="Trebuchet MS"/>
                <a:cs typeface="Trebuchet MS"/>
              </a:rPr>
              <a:t> </a:t>
            </a:r>
            <a:r>
              <a:rPr sz="1000" spc="-35" dirty="0">
                <a:latin typeface="Trebuchet MS"/>
                <a:cs typeface="Trebuchet MS"/>
              </a:rPr>
              <a:t>from</a:t>
            </a:r>
            <a:r>
              <a:rPr sz="1000" spc="-30" dirty="0">
                <a:latin typeface="Trebuchet MS"/>
                <a:cs typeface="Trebuchet MS"/>
              </a:rPr>
              <a:t> </a:t>
            </a:r>
            <a:r>
              <a:rPr sz="1000" spc="-10" dirty="0">
                <a:latin typeface="Trebuchet MS"/>
                <a:cs typeface="Trebuchet MS"/>
              </a:rPr>
              <a:t>an</a:t>
            </a:r>
            <a:r>
              <a:rPr sz="1000" spc="229" dirty="0">
                <a:latin typeface="Trebuchet MS"/>
                <a:cs typeface="Trebuchet MS"/>
              </a:rPr>
              <a:t> </a:t>
            </a:r>
            <a:r>
              <a:rPr sz="1000" spc="35" dirty="0">
                <a:latin typeface="Trebuchet MS"/>
                <a:cs typeface="Trebuchet MS"/>
              </a:rPr>
              <a:t>AI</a:t>
            </a:r>
            <a:r>
              <a:rPr sz="1000" spc="235" dirty="0">
                <a:latin typeface="Trebuchet MS"/>
                <a:cs typeface="Trebuchet MS"/>
              </a:rPr>
              <a:t> </a:t>
            </a:r>
            <a:r>
              <a:rPr sz="1000" spc="-5" dirty="0">
                <a:latin typeface="Trebuchet MS"/>
                <a:cs typeface="Trebuchet MS"/>
              </a:rPr>
              <a:t>solution?</a:t>
            </a:r>
            <a:r>
              <a:rPr sz="1000" spc="235" dirty="0">
                <a:latin typeface="Trebuchet MS"/>
                <a:cs typeface="Trebuchet MS"/>
              </a:rPr>
              <a:t> </a:t>
            </a:r>
            <a:r>
              <a:rPr sz="1000" spc="-35" dirty="0">
                <a:latin typeface="Trebuchet MS"/>
                <a:cs typeface="Trebuchet MS"/>
              </a:rPr>
              <a:t>Or</a:t>
            </a:r>
            <a:r>
              <a:rPr sz="1000" spc="-30" dirty="0">
                <a:latin typeface="Trebuchet MS"/>
                <a:cs typeface="Trebuchet MS"/>
              </a:rPr>
              <a:t> a</a:t>
            </a:r>
            <a:endParaRPr sz="1000">
              <a:latin typeface="Trebuchet MS"/>
              <a:cs typeface="Trebuchet MS"/>
            </a:endParaRPr>
          </a:p>
        </p:txBody>
      </p:sp>
      <p:sp>
        <p:nvSpPr>
          <p:cNvPr id="8" name="object 8"/>
          <p:cNvSpPr txBox="1"/>
          <p:nvPr/>
        </p:nvSpPr>
        <p:spPr>
          <a:xfrm>
            <a:off x="5049274" y="4430991"/>
            <a:ext cx="2016125" cy="520700"/>
          </a:xfrm>
          <a:prstGeom prst="rect">
            <a:avLst/>
          </a:prstGeom>
        </p:spPr>
        <p:txBody>
          <a:bodyPr vert="horz" wrap="square" lIns="0" tIns="12700" rIns="0" bIns="0" rtlCol="0">
            <a:spAutoFit/>
          </a:bodyPr>
          <a:lstStyle/>
          <a:p>
            <a:pPr marL="12700" marR="5080" algn="just">
              <a:lnSpc>
                <a:spcPct val="108300"/>
              </a:lnSpc>
              <a:spcBef>
                <a:spcPts val="100"/>
              </a:spcBef>
            </a:pPr>
            <a:r>
              <a:rPr sz="1000" spc="-30" dirty="0">
                <a:latin typeface="Trebuchet MS"/>
                <a:cs typeface="Trebuchet MS"/>
              </a:rPr>
              <a:t>government</a:t>
            </a:r>
            <a:r>
              <a:rPr sz="1000" spc="-25" dirty="0">
                <a:latin typeface="Trebuchet MS"/>
                <a:cs typeface="Trebuchet MS"/>
              </a:rPr>
              <a:t> </a:t>
            </a:r>
            <a:r>
              <a:rPr sz="1000" spc="-30" dirty="0">
                <a:latin typeface="Trebuchet MS"/>
                <a:cs typeface="Trebuchet MS"/>
              </a:rPr>
              <a:t>employee</a:t>
            </a:r>
            <a:r>
              <a:rPr sz="1000" spc="-25" dirty="0">
                <a:latin typeface="Trebuchet MS"/>
                <a:cs typeface="Trebuchet MS"/>
              </a:rPr>
              <a:t> </a:t>
            </a:r>
            <a:r>
              <a:rPr sz="1000" spc="-20" dirty="0">
                <a:latin typeface="Trebuchet MS"/>
                <a:cs typeface="Trebuchet MS"/>
              </a:rPr>
              <a:t>requiring </a:t>
            </a:r>
            <a:r>
              <a:rPr sz="1000" spc="-15" dirty="0">
                <a:latin typeface="Trebuchet MS"/>
                <a:cs typeface="Trebuchet MS"/>
              </a:rPr>
              <a:t> </a:t>
            </a:r>
            <a:r>
              <a:rPr sz="1000" spc="-20" dirty="0">
                <a:latin typeface="Trebuchet MS"/>
                <a:cs typeface="Trebuchet MS"/>
              </a:rPr>
              <a:t>support </a:t>
            </a:r>
            <a:r>
              <a:rPr sz="1000" dirty="0">
                <a:latin typeface="Trebuchet MS"/>
                <a:cs typeface="Trebuchet MS"/>
              </a:rPr>
              <a:t>in </a:t>
            </a:r>
            <a:r>
              <a:rPr sz="1000" spc="-20" dirty="0">
                <a:latin typeface="Trebuchet MS"/>
                <a:cs typeface="Trebuchet MS"/>
              </a:rPr>
              <a:t>developing </a:t>
            </a:r>
            <a:r>
              <a:rPr sz="1000" spc="-10" dirty="0">
                <a:latin typeface="Trebuchet MS"/>
                <a:cs typeface="Trebuchet MS"/>
              </a:rPr>
              <a:t>an </a:t>
            </a:r>
            <a:r>
              <a:rPr sz="1000" spc="-25" dirty="0">
                <a:latin typeface="Trebuchet MS"/>
                <a:cs typeface="Trebuchet MS"/>
              </a:rPr>
              <a:t>AI-related </a:t>
            </a:r>
            <a:r>
              <a:rPr sz="1000" spc="-20" dirty="0">
                <a:latin typeface="Trebuchet MS"/>
                <a:cs typeface="Trebuchet MS"/>
              </a:rPr>
              <a:t> </a:t>
            </a:r>
            <a:r>
              <a:rPr sz="1000" spc="-5" dirty="0">
                <a:latin typeface="Trebuchet MS"/>
                <a:cs typeface="Trebuchet MS"/>
              </a:rPr>
              <a:t>policy?</a:t>
            </a:r>
            <a:r>
              <a:rPr sz="1000" spc="145" dirty="0">
                <a:latin typeface="Trebuchet MS"/>
                <a:cs typeface="Trebuchet MS"/>
              </a:rPr>
              <a:t> </a:t>
            </a:r>
            <a:r>
              <a:rPr sz="1000" spc="-35" dirty="0">
                <a:latin typeface="Trebuchet MS"/>
                <a:cs typeface="Trebuchet MS"/>
              </a:rPr>
              <a:t>Or</a:t>
            </a:r>
            <a:r>
              <a:rPr sz="1000" spc="145" dirty="0">
                <a:latin typeface="Trebuchet MS"/>
                <a:cs typeface="Trebuchet MS"/>
              </a:rPr>
              <a:t> </a:t>
            </a:r>
            <a:r>
              <a:rPr sz="1000" spc="-10" dirty="0">
                <a:latin typeface="Trebuchet MS"/>
                <a:cs typeface="Trebuchet MS"/>
              </a:rPr>
              <a:t>simply</a:t>
            </a:r>
            <a:r>
              <a:rPr sz="1000" spc="150" dirty="0">
                <a:latin typeface="Trebuchet MS"/>
                <a:cs typeface="Trebuchet MS"/>
              </a:rPr>
              <a:t> </a:t>
            </a:r>
            <a:r>
              <a:rPr sz="1000" spc="-30" dirty="0">
                <a:latin typeface="Trebuchet MS"/>
                <a:cs typeface="Trebuchet MS"/>
              </a:rPr>
              <a:t>a</a:t>
            </a:r>
            <a:r>
              <a:rPr sz="1000" spc="145" dirty="0">
                <a:latin typeface="Trebuchet MS"/>
                <a:cs typeface="Trebuchet MS"/>
              </a:rPr>
              <a:t> </a:t>
            </a:r>
            <a:r>
              <a:rPr sz="1000" spc="-20" dirty="0">
                <a:latin typeface="Trebuchet MS"/>
                <a:cs typeface="Trebuchet MS"/>
              </a:rPr>
              <a:t>citizen</a:t>
            </a:r>
            <a:r>
              <a:rPr sz="1000" spc="150" dirty="0">
                <a:latin typeface="Trebuchet MS"/>
                <a:cs typeface="Trebuchet MS"/>
              </a:rPr>
              <a:t> </a:t>
            </a:r>
            <a:r>
              <a:rPr sz="1000" spc="-10" dirty="0">
                <a:latin typeface="Trebuchet MS"/>
                <a:cs typeface="Trebuchet MS"/>
              </a:rPr>
              <a:t>curious</a:t>
            </a:r>
            <a:endParaRPr sz="1000">
              <a:latin typeface="Trebuchet MS"/>
              <a:cs typeface="Trebuchet MS"/>
            </a:endParaRPr>
          </a:p>
        </p:txBody>
      </p:sp>
      <p:sp>
        <p:nvSpPr>
          <p:cNvPr id="9" name="object 9"/>
          <p:cNvSpPr txBox="1"/>
          <p:nvPr/>
        </p:nvSpPr>
        <p:spPr>
          <a:xfrm>
            <a:off x="5049274" y="4938991"/>
            <a:ext cx="2016125" cy="177800"/>
          </a:xfrm>
          <a:prstGeom prst="rect">
            <a:avLst/>
          </a:prstGeom>
        </p:spPr>
        <p:txBody>
          <a:bodyPr vert="horz" wrap="square" lIns="0" tIns="12700" rIns="0" bIns="0" rtlCol="0">
            <a:spAutoFit/>
          </a:bodyPr>
          <a:lstStyle/>
          <a:p>
            <a:pPr marL="12700">
              <a:lnSpc>
                <a:spcPct val="100000"/>
              </a:lnSpc>
              <a:spcBef>
                <a:spcPts val="100"/>
              </a:spcBef>
              <a:tabLst>
                <a:tab pos="1835785" algn="l"/>
              </a:tabLst>
            </a:pPr>
            <a:r>
              <a:rPr sz="1000" spc="-25" dirty="0">
                <a:latin typeface="Trebuchet MS"/>
                <a:cs typeface="Trebuchet MS"/>
              </a:rPr>
              <a:t>about  </a:t>
            </a:r>
            <a:r>
              <a:rPr sz="1000" spc="-114" dirty="0">
                <a:latin typeface="Trebuchet MS"/>
                <a:cs typeface="Trebuchet MS"/>
              </a:rPr>
              <a:t> </a:t>
            </a:r>
            <a:r>
              <a:rPr sz="1000" spc="-5" dirty="0">
                <a:latin typeface="Trebuchet MS"/>
                <a:cs typeface="Trebuchet MS"/>
              </a:rPr>
              <a:t>AI</a:t>
            </a:r>
            <a:r>
              <a:rPr sz="1000" spc="-45" dirty="0">
                <a:latin typeface="Trebuchet MS"/>
                <a:cs typeface="Trebuchet MS"/>
              </a:rPr>
              <a:t>’</a:t>
            </a:r>
            <a:r>
              <a:rPr sz="1000" spc="35" dirty="0">
                <a:latin typeface="Trebuchet MS"/>
                <a:cs typeface="Trebuchet MS"/>
              </a:rPr>
              <a:t>s</a:t>
            </a:r>
            <a:r>
              <a:rPr sz="1000" dirty="0">
                <a:latin typeface="Trebuchet MS"/>
                <a:cs typeface="Trebuchet MS"/>
              </a:rPr>
              <a:t>  </a:t>
            </a:r>
            <a:r>
              <a:rPr sz="1000" spc="-114" dirty="0">
                <a:latin typeface="Trebuchet MS"/>
                <a:cs typeface="Trebuchet MS"/>
              </a:rPr>
              <a:t> </a:t>
            </a:r>
            <a:r>
              <a:rPr sz="1000" spc="-25" dirty="0">
                <a:latin typeface="Trebuchet MS"/>
                <a:cs typeface="Trebuchet MS"/>
              </a:rPr>
              <a:t>broad</a:t>
            </a:r>
            <a:r>
              <a:rPr sz="1000" dirty="0">
                <a:latin typeface="Trebuchet MS"/>
                <a:cs typeface="Trebuchet MS"/>
              </a:rPr>
              <a:t>  </a:t>
            </a:r>
            <a:r>
              <a:rPr sz="1000" spc="-114" dirty="0">
                <a:latin typeface="Trebuchet MS"/>
                <a:cs typeface="Trebuchet MS"/>
              </a:rPr>
              <a:t> </a:t>
            </a:r>
            <a:r>
              <a:rPr sz="1000" dirty="0">
                <a:latin typeface="Trebuchet MS"/>
                <a:cs typeface="Trebuchet MS"/>
              </a:rPr>
              <a:t>impacts?	</a:t>
            </a:r>
            <a:r>
              <a:rPr sz="1000" spc="-40" dirty="0">
                <a:latin typeface="Trebuchet MS"/>
                <a:cs typeface="Trebuchet MS"/>
              </a:rPr>
              <a:t>W</a:t>
            </a:r>
            <a:r>
              <a:rPr sz="1000" spc="-50" dirty="0">
                <a:latin typeface="Trebuchet MS"/>
                <a:cs typeface="Trebuchet MS"/>
              </a:rPr>
              <a:t>e</a:t>
            </a:r>
            <a:endParaRPr sz="1000">
              <a:latin typeface="Trebuchet MS"/>
              <a:cs typeface="Trebuchet MS"/>
            </a:endParaRPr>
          </a:p>
        </p:txBody>
      </p:sp>
      <p:sp>
        <p:nvSpPr>
          <p:cNvPr id="10" name="object 10"/>
          <p:cNvSpPr txBox="1"/>
          <p:nvPr/>
        </p:nvSpPr>
        <p:spPr>
          <a:xfrm>
            <a:off x="5049274" y="5091391"/>
            <a:ext cx="2016125" cy="593090"/>
          </a:xfrm>
          <a:prstGeom prst="rect">
            <a:avLst/>
          </a:prstGeom>
        </p:spPr>
        <p:txBody>
          <a:bodyPr vert="horz" wrap="square" lIns="0" tIns="12700" rIns="0" bIns="0" rtlCol="0">
            <a:spAutoFit/>
          </a:bodyPr>
          <a:lstStyle/>
          <a:p>
            <a:pPr marL="12700" marR="5080">
              <a:lnSpc>
                <a:spcPct val="108300"/>
              </a:lnSpc>
              <a:spcBef>
                <a:spcPts val="100"/>
              </a:spcBef>
            </a:pPr>
            <a:r>
              <a:rPr sz="1000" spc="-35" dirty="0">
                <a:latin typeface="Trebuchet MS"/>
                <a:cs typeface="Trebuchet MS"/>
              </a:rPr>
              <a:t>welcome</a:t>
            </a:r>
            <a:r>
              <a:rPr sz="1000" spc="155" dirty="0">
                <a:latin typeface="Trebuchet MS"/>
                <a:cs typeface="Trebuchet MS"/>
              </a:rPr>
              <a:t> </a:t>
            </a:r>
            <a:r>
              <a:rPr sz="1000" spc="-20" dirty="0">
                <a:latin typeface="Trebuchet MS"/>
                <a:cs typeface="Trebuchet MS"/>
              </a:rPr>
              <a:t>all</a:t>
            </a:r>
            <a:r>
              <a:rPr sz="1000" spc="155" dirty="0">
                <a:latin typeface="Trebuchet MS"/>
                <a:cs typeface="Trebuchet MS"/>
              </a:rPr>
              <a:t> </a:t>
            </a:r>
            <a:r>
              <a:rPr sz="1000" spc="-40" dirty="0">
                <a:latin typeface="Trebuchet MS"/>
                <a:cs typeface="Trebuchet MS"/>
              </a:rPr>
              <a:t>of</a:t>
            </a:r>
            <a:r>
              <a:rPr sz="1000" spc="160" dirty="0">
                <a:latin typeface="Trebuchet MS"/>
                <a:cs typeface="Trebuchet MS"/>
              </a:rPr>
              <a:t> </a:t>
            </a:r>
            <a:r>
              <a:rPr sz="1000" spc="-30" dirty="0">
                <a:latin typeface="Trebuchet MS"/>
                <a:cs typeface="Trebuchet MS"/>
              </a:rPr>
              <a:t>you</a:t>
            </a:r>
            <a:r>
              <a:rPr sz="1000" spc="155" dirty="0">
                <a:latin typeface="Trebuchet MS"/>
                <a:cs typeface="Trebuchet MS"/>
              </a:rPr>
              <a:t> </a:t>
            </a:r>
            <a:r>
              <a:rPr sz="1000" spc="-55" dirty="0">
                <a:latin typeface="Trebuchet MS"/>
                <a:cs typeface="Trebuchet MS"/>
              </a:rPr>
              <a:t>to</a:t>
            </a:r>
            <a:r>
              <a:rPr sz="1000" spc="155" dirty="0">
                <a:latin typeface="Trebuchet MS"/>
                <a:cs typeface="Trebuchet MS"/>
              </a:rPr>
              <a:t> </a:t>
            </a:r>
            <a:r>
              <a:rPr sz="1000" spc="-20" dirty="0">
                <a:latin typeface="Trebuchet MS"/>
                <a:cs typeface="Trebuchet MS"/>
              </a:rPr>
              <a:t>engage</a:t>
            </a:r>
            <a:r>
              <a:rPr sz="1000" spc="160" dirty="0">
                <a:latin typeface="Trebuchet MS"/>
                <a:cs typeface="Trebuchet MS"/>
              </a:rPr>
              <a:t> </a:t>
            </a:r>
            <a:r>
              <a:rPr sz="1000" spc="-35" dirty="0">
                <a:latin typeface="Trebuchet MS"/>
                <a:cs typeface="Trebuchet MS"/>
              </a:rPr>
              <a:t>with </a:t>
            </a:r>
            <a:r>
              <a:rPr sz="1000" spc="-285" dirty="0">
                <a:latin typeface="Trebuchet MS"/>
                <a:cs typeface="Trebuchet MS"/>
              </a:rPr>
              <a:t> </a:t>
            </a:r>
            <a:r>
              <a:rPr sz="1000" spc="-5" dirty="0">
                <a:latin typeface="Trebuchet MS"/>
                <a:cs typeface="Trebuchet MS"/>
              </a:rPr>
              <a:t>us.</a:t>
            </a:r>
            <a:endParaRPr sz="1000">
              <a:latin typeface="Trebuchet MS"/>
              <a:cs typeface="Trebuchet MS"/>
            </a:endParaRPr>
          </a:p>
          <a:p>
            <a:pPr marL="12700">
              <a:lnSpc>
                <a:spcPct val="100000"/>
              </a:lnSpc>
              <a:spcBef>
                <a:spcPts val="665"/>
              </a:spcBef>
              <a:tabLst>
                <a:tab pos="396240" algn="l"/>
                <a:tab pos="1097280" algn="l"/>
                <a:tab pos="1826260" algn="l"/>
              </a:tabLst>
            </a:pPr>
            <a:r>
              <a:rPr sz="1000" dirty="0">
                <a:latin typeface="Trebuchet MS"/>
                <a:cs typeface="Trebuchet MS"/>
              </a:rPr>
              <a:t>This	</a:t>
            </a:r>
            <a:r>
              <a:rPr sz="1000" spc="-15" dirty="0">
                <a:latin typeface="Trebuchet MS"/>
                <a:cs typeface="Trebuchet MS"/>
              </a:rPr>
              <a:t>document	</a:t>
            </a:r>
            <a:r>
              <a:rPr sz="1000" spc="-10" dirty="0">
                <a:latin typeface="Trebuchet MS"/>
                <a:cs typeface="Trebuchet MS"/>
              </a:rPr>
              <a:t>showcases	</a:t>
            </a:r>
            <a:r>
              <a:rPr sz="1000" spc="-35" dirty="0">
                <a:latin typeface="Trebuchet MS"/>
                <a:cs typeface="Trebuchet MS"/>
              </a:rPr>
              <a:t>the</a:t>
            </a:r>
            <a:endParaRPr sz="1000">
              <a:latin typeface="Trebuchet MS"/>
              <a:cs typeface="Trebuchet MS"/>
            </a:endParaRPr>
          </a:p>
        </p:txBody>
      </p:sp>
      <p:sp>
        <p:nvSpPr>
          <p:cNvPr id="11" name="object 11"/>
          <p:cNvSpPr txBox="1"/>
          <p:nvPr/>
        </p:nvSpPr>
        <p:spPr>
          <a:xfrm>
            <a:off x="5049274" y="5658700"/>
            <a:ext cx="1276985" cy="520700"/>
          </a:xfrm>
          <a:prstGeom prst="rect">
            <a:avLst/>
          </a:prstGeom>
        </p:spPr>
        <p:txBody>
          <a:bodyPr vert="horz" wrap="square" lIns="0" tIns="12700" rIns="0" bIns="0" rtlCol="0">
            <a:spAutoFit/>
          </a:bodyPr>
          <a:lstStyle/>
          <a:p>
            <a:pPr marL="12700" marR="5080" algn="just">
              <a:lnSpc>
                <a:spcPct val="108300"/>
              </a:lnSpc>
              <a:spcBef>
                <a:spcPts val="100"/>
              </a:spcBef>
            </a:pPr>
            <a:r>
              <a:rPr sz="1000" spc="-30" dirty="0">
                <a:latin typeface="Trebuchet MS"/>
                <a:cs typeface="Trebuchet MS"/>
              </a:rPr>
              <a:t>current</a:t>
            </a:r>
            <a:r>
              <a:rPr sz="1000" spc="-25" dirty="0">
                <a:latin typeface="Trebuchet MS"/>
                <a:cs typeface="Trebuchet MS"/>
              </a:rPr>
              <a:t> </a:t>
            </a:r>
            <a:r>
              <a:rPr sz="1000" spc="-15" dirty="0">
                <a:latin typeface="Trebuchet MS"/>
                <a:cs typeface="Trebuchet MS"/>
              </a:rPr>
              <a:t>technical </a:t>
            </a:r>
            <a:r>
              <a:rPr sz="1000" spc="-10" dirty="0">
                <a:latin typeface="Trebuchet MS"/>
                <a:cs typeface="Trebuchet MS"/>
              </a:rPr>
              <a:t> </a:t>
            </a:r>
            <a:r>
              <a:rPr sz="1000" spc="-25" dirty="0">
                <a:latin typeface="Trebuchet MS"/>
                <a:cs typeface="Trebuchet MS"/>
              </a:rPr>
              <a:t>undertaken</a:t>
            </a:r>
            <a:r>
              <a:rPr sz="1000" spc="-20" dirty="0">
                <a:latin typeface="Trebuchet MS"/>
                <a:cs typeface="Trebuchet MS"/>
              </a:rPr>
              <a:t> </a:t>
            </a:r>
            <a:r>
              <a:rPr sz="1000" spc="-30" dirty="0">
                <a:latin typeface="Trebuchet MS"/>
                <a:cs typeface="Trebuchet MS"/>
              </a:rPr>
              <a:t>by</a:t>
            </a:r>
            <a:r>
              <a:rPr sz="1000" spc="-25" dirty="0">
                <a:latin typeface="Trebuchet MS"/>
                <a:cs typeface="Trebuchet MS"/>
              </a:rPr>
              <a:t> </a:t>
            </a:r>
            <a:r>
              <a:rPr sz="1000" spc="-35" dirty="0">
                <a:latin typeface="Trebuchet MS"/>
                <a:cs typeface="Trebuchet MS"/>
              </a:rPr>
              <a:t>the </a:t>
            </a:r>
            <a:r>
              <a:rPr sz="1000" spc="-30" dirty="0">
                <a:latin typeface="Trebuchet MS"/>
                <a:cs typeface="Trebuchet MS"/>
              </a:rPr>
              <a:t> </a:t>
            </a:r>
            <a:r>
              <a:rPr sz="1000" spc="-15" dirty="0">
                <a:latin typeface="Trebuchet MS"/>
                <a:cs typeface="Trebuchet MS"/>
              </a:rPr>
              <a:t>professors</a:t>
            </a:r>
            <a:r>
              <a:rPr sz="1000" spc="254" dirty="0">
                <a:latin typeface="Trebuchet MS"/>
                <a:cs typeface="Trebuchet MS"/>
              </a:rPr>
              <a:t> </a:t>
            </a:r>
            <a:r>
              <a:rPr sz="1000" spc="-15" dirty="0">
                <a:latin typeface="Trebuchet MS"/>
                <a:cs typeface="Trebuchet MS"/>
              </a:rPr>
              <a:t>associated</a:t>
            </a:r>
            <a:endParaRPr sz="1000">
              <a:latin typeface="Trebuchet MS"/>
              <a:cs typeface="Trebuchet MS"/>
            </a:endParaRPr>
          </a:p>
        </p:txBody>
      </p:sp>
      <p:sp>
        <p:nvSpPr>
          <p:cNvPr id="12" name="object 12"/>
          <p:cNvSpPr txBox="1"/>
          <p:nvPr/>
        </p:nvSpPr>
        <p:spPr>
          <a:xfrm>
            <a:off x="6392248" y="5658700"/>
            <a:ext cx="673100" cy="520700"/>
          </a:xfrm>
          <a:prstGeom prst="rect">
            <a:avLst/>
          </a:prstGeom>
        </p:spPr>
        <p:txBody>
          <a:bodyPr vert="horz" wrap="square" lIns="0" tIns="12700" rIns="0" bIns="0" rtlCol="0">
            <a:spAutoFit/>
          </a:bodyPr>
          <a:lstStyle/>
          <a:p>
            <a:pPr marL="12700" marR="5080" indent="153035" algn="just">
              <a:lnSpc>
                <a:spcPct val="108300"/>
              </a:lnSpc>
              <a:spcBef>
                <a:spcPts val="100"/>
              </a:spcBef>
            </a:pPr>
            <a:r>
              <a:rPr sz="1000" spc="-25" dirty="0">
                <a:latin typeface="Trebuchet MS"/>
                <a:cs typeface="Trebuchet MS"/>
              </a:rPr>
              <a:t>activities  </a:t>
            </a:r>
            <a:r>
              <a:rPr sz="1000" spc="-20" dirty="0">
                <a:latin typeface="Trebuchet MS"/>
                <a:cs typeface="Trebuchet MS"/>
              </a:rPr>
              <a:t>various</a:t>
            </a:r>
            <a:r>
              <a:rPr sz="1000" spc="265" dirty="0">
                <a:latin typeface="Trebuchet MS"/>
                <a:cs typeface="Trebuchet MS"/>
              </a:rPr>
              <a:t> </a:t>
            </a:r>
            <a:r>
              <a:rPr sz="1000" spc="35" dirty="0">
                <a:latin typeface="Trebuchet MS"/>
                <a:cs typeface="Trebuchet MS"/>
              </a:rPr>
              <a:t>AI </a:t>
            </a:r>
            <a:r>
              <a:rPr sz="1000" spc="-290" dirty="0">
                <a:latin typeface="Trebuchet MS"/>
                <a:cs typeface="Trebuchet MS"/>
              </a:rPr>
              <a:t> </a:t>
            </a:r>
            <a:r>
              <a:rPr sz="1000" spc="-35" dirty="0">
                <a:latin typeface="Trebuchet MS"/>
                <a:cs typeface="Trebuchet MS"/>
              </a:rPr>
              <a:t>with</a:t>
            </a:r>
            <a:r>
              <a:rPr sz="1000" spc="10" dirty="0">
                <a:latin typeface="Trebuchet MS"/>
                <a:cs typeface="Trebuchet MS"/>
              </a:rPr>
              <a:t> </a:t>
            </a:r>
            <a:r>
              <a:rPr sz="1000" spc="-35" dirty="0">
                <a:latin typeface="Trebuchet MS"/>
                <a:cs typeface="Trebuchet MS"/>
              </a:rPr>
              <a:t>Yardi</a:t>
            </a:r>
            <a:endParaRPr sz="1000">
              <a:latin typeface="Trebuchet MS"/>
              <a:cs typeface="Trebuchet MS"/>
            </a:endParaRPr>
          </a:p>
        </p:txBody>
      </p:sp>
      <p:sp>
        <p:nvSpPr>
          <p:cNvPr id="13" name="object 13"/>
          <p:cNvSpPr txBox="1"/>
          <p:nvPr/>
        </p:nvSpPr>
        <p:spPr>
          <a:xfrm>
            <a:off x="5049274" y="6154000"/>
            <a:ext cx="2016125" cy="685800"/>
          </a:xfrm>
          <a:prstGeom prst="rect">
            <a:avLst/>
          </a:prstGeom>
        </p:spPr>
        <p:txBody>
          <a:bodyPr vert="horz" wrap="square" lIns="0" tIns="12700" rIns="0" bIns="0" rtlCol="0">
            <a:spAutoFit/>
          </a:bodyPr>
          <a:lstStyle/>
          <a:p>
            <a:pPr marL="12700" marR="5080" algn="just">
              <a:lnSpc>
                <a:spcPct val="108300"/>
              </a:lnSpc>
              <a:spcBef>
                <a:spcPts val="100"/>
              </a:spcBef>
            </a:pPr>
            <a:r>
              <a:rPr sz="1000" spc="25" dirty="0">
                <a:latin typeface="Trebuchet MS"/>
                <a:cs typeface="Trebuchet MS"/>
              </a:rPr>
              <a:t>ScAI. </a:t>
            </a:r>
            <a:r>
              <a:rPr sz="1000" spc="-45" dirty="0">
                <a:latin typeface="Trebuchet MS"/>
                <a:cs typeface="Trebuchet MS"/>
              </a:rPr>
              <a:t>We </a:t>
            </a:r>
            <a:r>
              <a:rPr sz="1000" spc="-20" dirty="0">
                <a:latin typeface="Trebuchet MS"/>
                <a:cs typeface="Trebuchet MS"/>
              </a:rPr>
              <a:t>hope </a:t>
            </a:r>
            <a:r>
              <a:rPr sz="1000" spc="-40" dirty="0">
                <a:latin typeface="Trebuchet MS"/>
                <a:cs typeface="Trebuchet MS"/>
              </a:rPr>
              <a:t>that </a:t>
            </a:r>
            <a:r>
              <a:rPr sz="1000" spc="-10" dirty="0">
                <a:latin typeface="Trebuchet MS"/>
                <a:cs typeface="Trebuchet MS"/>
              </a:rPr>
              <a:t>this </a:t>
            </a:r>
            <a:r>
              <a:rPr sz="1000" spc="-15" dirty="0">
                <a:latin typeface="Trebuchet MS"/>
                <a:cs typeface="Trebuchet MS"/>
              </a:rPr>
              <a:t>becomes </a:t>
            </a:r>
            <a:r>
              <a:rPr sz="1000" spc="-30" dirty="0">
                <a:latin typeface="Trebuchet MS"/>
                <a:cs typeface="Trebuchet MS"/>
              </a:rPr>
              <a:t>a </a:t>
            </a:r>
            <a:r>
              <a:rPr sz="1000" spc="-25" dirty="0">
                <a:latin typeface="Trebuchet MS"/>
                <a:cs typeface="Trebuchet MS"/>
              </a:rPr>
              <a:t> starting </a:t>
            </a:r>
            <a:r>
              <a:rPr sz="1000" spc="-20" dirty="0">
                <a:latin typeface="Trebuchet MS"/>
                <a:cs typeface="Trebuchet MS"/>
              </a:rPr>
              <a:t>point </a:t>
            </a:r>
            <a:r>
              <a:rPr sz="1000" spc="-45" dirty="0">
                <a:latin typeface="Trebuchet MS"/>
                <a:cs typeface="Trebuchet MS"/>
              </a:rPr>
              <a:t>for </a:t>
            </a:r>
            <a:r>
              <a:rPr sz="1000" spc="10" dirty="0">
                <a:latin typeface="Trebuchet MS"/>
                <a:cs typeface="Trebuchet MS"/>
              </a:rPr>
              <a:t>discussing </a:t>
            </a:r>
            <a:r>
              <a:rPr sz="1000" spc="-30" dirty="0">
                <a:latin typeface="Trebuchet MS"/>
                <a:cs typeface="Trebuchet MS"/>
              </a:rPr>
              <a:t>several </a:t>
            </a:r>
            <a:r>
              <a:rPr sz="1000" spc="-25" dirty="0">
                <a:latin typeface="Trebuchet MS"/>
                <a:cs typeface="Trebuchet MS"/>
              </a:rPr>
              <a:t> </a:t>
            </a:r>
            <a:r>
              <a:rPr sz="1000" spc="-40" dirty="0">
                <a:latin typeface="Trebuchet MS"/>
                <a:cs typeface="Trebuchet MS"/>
              </a:rPr>
              <a:t>new </a:t>
            </a:r>
            <a:r>
              <a:rPr sz="1000" spc="-30" dirty="0">
                <a:latin typeface="Trebuchet MS"/>
                <a:cs typeface="Trebuchet MS"/>
              </a:rPr>
              <a:t>potential </a:t>
            </a:r>
            <a:r>
              <a:rPr sz="1000" spc="-20" dirty="0">
                <a:latin typeface="Trebuchet MS"/>
                <a:cs typeface="Trebuchet MS"/>
              </a:rPr>
              <a:t>partnerships. </a:t>
            </a:r>
            <a:r>
              <a:rPr sz="1000" spc="-45" dirty="0">
                <a:latin typeface="Trebuchet MS"/>
                <a:cs typeface="Trebuchet MS"/>
              </a:rPr>
              <a:t>We </a:t>
            </a:r>
            <a:r>
              <a:rPr sz="1000" spc="-25" dirty="0">
                <a:latin typeface="Trebuchet MS"/>
                <a:cs typeface="Trebuchet MS"/>
              </a:rPr>
              <a:t>look </a:t>
            </a:r>
            <a:r>
              <a:rPr sz="1000" spc="-290" dirty="0">
                <a:latin typeface="Trebuchet MS"/>
                <a:cs typeface="Trebuchet MS"/>
              </a:rPr>
              <a:t> </a:t>
            </a:r>
            <a:r>
              <a:rPr sz="1000" spc="-45" dirty="0">
                <a:latin typeface="Trebuchet MS"/>
                <a:cs typeface="Trebuchet MS"/>
              </a:rPr>
              <a:t>forward</a:t>
            </a:r>
            <a:r>
              <a:rPr sz="1000" spc="-5" dirty="0">
                <a:latin typeface="Trebuchet MS"/>
                <a:cs typeface="Trebuchet MS"/>
              </a:rPr>
              <a:t> </a:t>
            </a:r>
            <a:r>
              <a:rPr sz="1000" spc="-55" dirty="0">
                <a:latin typeface="Trebuchet MS"/>
                <a:cs typeface="Trebuchet MS"/>
              </a:rPr>
              <a:t>to</a:t>
            </a:r>
            <a:r>
              <a:rPr sz="1000" dirty="0">
                <a:latin typeface="Trebuchet MS"/>
                <a:cs typeface="Trebuchet MS"/>
              </a:rPr>
              <a:t> </a:t>
            </a:r>
            <a:r>
              <a:rPr sz="1000" spc="-20" dirty="0">
                <a:latin typeface="Trebuchet MS"/>
                <a:cs typeface="Trebuchet MS"/>
              </a:rPr>
              <a:t>hearing</a:t>
            </a:r>
            <a:r>
              <a:rPr sz="1000" dirty="0">
                <a:latin typeface="Trebuchet MS"/>
                <a:cs typeface="Trebuchet MS"/>
              </a:rPr>
              <a:t> </a:t>
            </a:r>
            <a:r>
              <a:rPr sz="1000" spc="-35" dirty="0">
                <a:latin typeface="Trebuchet MS"/>
                <a:cs typeface="Trebuchet MS"/>
              </a:rPr>
              <a:t>from</a:t>
            </a:r>
            <a:r>
              <a:rPr sz="1000" spc="-5" dirty="0">
                <a:latin typeface="Trebuchet MS"/>
                <a:cs typeface="Trebuchet MS"/>
              </a:rPr>
              <a:t> </a:t>
            </a:r>
            <a:r>
              <a:rPr sz="1000" spc="-35" dirty="0">
                <a:latin typeface="Trebuchet MS"/>
                <a:cs typeface="Trebuchet MS"/>
              </a:rPr>
              <a:t>you.</a:t>
            </a:r>
            <a:endParaRPr sz="1000">
              <a:latin typeface="Trebuchet MS"/>
              <a:cs typeface="Trebuchet MS"/>
            </a:endParaRPr>
          </a:p>
        </p:txBody>
      </p:sp>
      <p:grpSp>
        <p:nvGrpSpPr>
          <p:cNvPr id="14" name="object 14"/>
          <p:cNvGrpSpPr/>
          <p:nvPr/>
        </p:nvGrpSpPr>
        <p:grpSpPr>
          <a:xfrm>
            <a:off x="720001" y="899998"/>
            <a:ext cx="6332855" cy="2105025"/>
            <a:chOff x="720001" y="899998"/>
            <a:chExt cx="6332855" cy="2105025"/>
          </a:xfrm>
        </p:grpSpPr>
        <p:pic>
          <p:nvPicPr>
            <p:cNvPr id="15" name="object 15"/>
            <p:cNvPicPr/>
            <p:nvPr/>
          </p:nvPicPr>
          <p:blipFill>
            <a:blip r:embed="rId2" cstate="print"/>
            <a:stretch>
              <a:fillRect/>
            </a:stretch>
          </p:blipFill>
          <p:spPr>
            <a:xfrm>
              <a:off x="720001" y="899998"/>
              <a:ext cx="1731594" cy="2104796"/>
            </a:xfrm>
            <a:prstGeom prst="rect">
              <a:avLst/>
            </a:prstGeom>
          </p:spPr>
        </p:pic>
        <p:sp>
          <p:nvSpPr>
            <p:cNvPr id="16" name="object 16"/>
            <p:cNvSpPr/>
            <p:nvPr/>
          </p:nvSpPr>
          <p:spPr>
            <a:xfrm>
              <a:off x="2451600" y="2989801"/>
              <a:ext cx="4601210" cy="0"/>
            </a:xfrm>
            <a:custGeom>
              <a:avLst/>
              <a:gdLst/>
              <a:ahLst/>
              <a:cxnLst/>
              <a:rect l="l" t="t" r="r" b="b"/>
              <a:pathLst>
                <a:path w="4601209">
                  <a:moveTo>
                    <a:pt x="0" y="0"/>
                  </a:moveTo>
                  <a:lnTo>
                    <a:pt x="4600803" y="0"/>
                  </a:lnTo>
                </a:path>
              </a:pathLst>
            </a:custGeom>
            <a:ln w="12700">
              <a:solidFill>
                <a:srgbClr val="000000"/>
              </a:solidFill>
            </a:ln>
          </p:spPr>
          <p:txBody>
            <a:bodyPr wrap="square" lIns="0" tIns="0" rIns="0" bIns="0" rtlCol="0"/>
            <a:lstStyle/>
            <a:p>
              <a:endParaRPr/>
            </a:p>
          </p:txBody>
        </p:sp>
        <p:sp>
          <p:nvSpPr>
            <p:cNvPr id="17" name="object 17"/>
            <p:cNvSpPr/>
            <p:nvPr/>
          </p:nvSpPr>
          <p:spPr>
            <a:xfrm>
              <a:off x="2451600" y="906349"/>
              <a:ext cx="4601210" cy="0"/>
            </a:xfrm>
            <a:custGeom>
              <a:avLst/>
              <a:gdLst/>
              <a:ahLst/>
              <a:cxnLst/>
              <a:rect l="l" t="t" r="r" b="b"/>
              <a:pathLst>
                <a:path w="4601209">
                  <a:moveTo>
                    <a:pt x="0" y="0"/>
                  </a:moveTo>
                  <a:lnTo>
                    <a:pt x="4600803" y="0"/>
                  </a:lnTo>
                </a:path>
              </a:pathLst>
            </a:custGeom>
            <a:ln w="12700">
              <a:solidFill>
                <a:srgbClr val="000000"/>
              </a:solidFill>
            </a:ln>
          </p:spPr>
          <p:txBody>
            <a:bodyPr wrap="square" lIns="0" tIns="0" rIns="0" bIns="0" rtlCol="0"/>
            <a:lstStyle/>
            <a:p>
              <a:endParaRPr/>
            </a:p>
          </p:txBody>
        </p:sp>
        <p:pic>
          <p:nvPicPr>
            <p:cNvPr id="18" name="object 18"/>
            <p:cNvPicPr/>
            <p:nvPr/>
          </p:nvPicPr>
          <p:blipFill>
            <a:blip r:embed="rId3" cstate="print"/>
            <a:stretch>
              <a:fillRect/>
            </a:stretch>
          </p:blipFill>
          <p:spPr>
            <a:xfrm>
              <a:off x="5329822" y="1171803"/>
              <a:ext cx="1513776" cy="1513776"/>
            </a:xfrm>
            <a:prstGeom prst="rect">
              <a:avLst/>
            </a:prstGeom>
          </p:spPr>
        </p:pic>
      </p:grpSp>
      <p:sp>
        <p:nvSpPr>
          <p:cNvPr id="19" name="object 19"/>
          <p:cNvSpPr/>
          <p:nvPr/>
        </p:nvSpPr>
        <p:spPr>
          <a:xfrm>
            <a:off x="719999" y="8225149"/>
            <a:ext cx="6332855" cy="0"/>
          </a:xfrm>
          <a:custGeom>
            <a:avLst/>
            <a:gdLst/>
            <a:ahLst/>
            <a:cxnLst/>
            <a:rect l="l" t="t" r="r" b="b"/>
            <a:pathLst>
              <a:path w="6332855">
                <a:moveTo>
                  <a:pt x="0" y="0"/>
                </a:moveTo>
                <a:lnTo>
                  <a:pt x="6332397" y="0"/>
                </a:lnTo>
              </a:path>
            </a:pathLst>
          </a:custGeom>
          <a:ln w="12700">
            <a:solidFill>
              <a:srgbClr val="000000"/>
            </a:solidFill>
          </a:ln>
        </p:spPr>
        <p:txBody>
          <a:bodyPr wrap="square" lIns="0" tIns="0" rIns="0" bIns="0" rtlCol="0"/>
          <a:lstStyle/>
          <a:p>
            <a:endParaRPr/>
          </a:p>
        </p:txBody>
      </p:sp>
      <p:sp>
        <p:nvSpPr>
          <p:cNvPr id="20" name="object 20"/>
          <p:cNvSpPr txBox="1"/>
          <p:nvPr/>
        </p:nvSpPr>
        <p:spPr>
          <a:xfrm>
            <a:off x="5048900" y="7077400"/>
            <a:ext cx="1574165" cy="520700"/>
          </a:xfrm>
          <a:prstGeom prst="rect">
            <a:avLst/>
          </a:prstGeom>
        </p:spPr>
        <p:txBody>
          <a:bodyPr vert="horz" wrap="square" lIns="0" tIns="25400" rIns="0" bIns="0" rtlCol="0">
            <a:spAutoFit/>
          </a:bodyPr>
          <a:lstStyle/>
          <a:p>
            <a:pPr marL="12700">
              <a:lnSpc>
                <a:spcPct val="100000"/>
              </a:lnSpc>
              <a:spcBef>
                <a:spcPts val="200"/>
              </a:spcBef>
            </a:pPr>
            <a:r>
              <a:rPr sz="1000" b="1" spc="-80" dirty="0">
                <a:latin typeface="Tahoma"/>
                <a:cs typeface="Tahoma"/>
              </a:rPr>
              <a:t>Mausam,</a:t>
            </a:r>
            <a:endParaRPr sz="1000">
              <a:latin typeface="Tahoma"/>
              <a:cs typeface="Tahoma"/>
            </a:endParaRPr>
          </a:p>
          <a:p>
            <a:pPr marL="12700" marR="5080">
              <a:lnSpc>
                <a:spcPct val="108300"/>
              </a:lnSpc>
            </a:pPr>
            <a:r>
              <a:rPr sz="1000" spc="-5" dirty="0">
                <a:latin typeface="Trebuchet MS"/>
                <a:cs typeface="Trebuchet MS"/>
              </a:rPr>
              <a:t>Head </a:t>
            </a:r>
            <a:r>
              <a:rPr sz="1000" spc="-35" dirty="0">
                <a:latin typeface="Trebuchet MS"/>
                <a:cs typeface="Trebuchet MS"/>
              </a:rPr>
              <a:t>(Yardi </a:t>
            </a:r>
            <a:r>
              <a:rPr sz="1000" spc="15" dirty="0">
                <a:latin typeface="Trebuchet MS"/>
                <a:cs typeface="Trebuchet MS"/>
              </a:rPr>
              <a:t>ScAI), </a:t>
            </a:r>
            <a:r>
              <a:rPr sz="1000" spc="25" dirty="0">
                <a:latin typeface="Trebuchet MS"/>
                <a:cs typeface="Trebuchet MS"/>
              </a:rPr>
              <a:t>IIT </a:t>
            </a:r>
            <a:r>
              <a:rPr sz="1000" spc="-5" dirty="0">
                <a:latin typeface="Trebuchet MS"/>
                <a:cs typeface="Trebuchet MS"/>
              </a:rPr>
              <a:t>Delhi </a:t>
            </a:r>
            <a:r>
              <a:rPr sz="1000" spc="-295" dirty="0">
                <a:latin typeface="Trebuchet MS"/>
                <a:cs typeface="Trebuchet MS"/>
              </a:rPr>
              <a:t> </a:t>
            </a:r>
            <a:r>
              <a:rPr sz="1000" spc="-15" dirty="0">
                <a:latin typeface="Trebuchet MS"/>
                <a:cs typeface="Trebuchet MS"/>
                <a:hlinkClick r:id="rId4"/>
              </a:rPr>
              <a:t>hodscai@admin.iitd.ac.in</a:t>
            </a:r>
            <a:endParaRPr sz="1000">
              <a:latin typeface="Trebuchet MS"/>
              <a:cs typeface="Trebuchet MS"/>
            </a:endParaRPr>
          </a:p>
        </p:txBody>
      </p:sp>
      <p:sp>
        <p:nvSpPr>
          <p:cNvPr id="21" name="object 21"/>
          <p:cNvSpPr txBox="1"/>
          <p:nvPr/>
        </p:nvSpPr>
        <p:spPr>
          <a:xfrm>
            <a:off x="707299" y="3286930"/>
            <a:ext cx="1992630" cy="2101153"/>
          </a:xfrm>
          <a:prstGeom prst="rect">
            <a:avLst/>
          </a:prstGeom>
        </p:spPr>
        <p:txBody>
          <a:bodyPr vert="horz" wrap="square" lIns="0" tIns="5080" rIns="0" bIns="0" rtlCol="0">
            <a:spAutoFit/>
          </a:bodyPr>
          <a:lstStyle/>
          <a:p>
            <a:pPr marL="12700" marR="5080" algn="just">
              <a:lnSpc>
                <a:spcPct val="104200"/>
              </a:lnSpc>
              <a:spcBef>
                <a:spcPts val="40"/>
              </a:spcBef>
            </a:pPr>
            <a:r>
              <a:rPr sz="1200" b="1" spc="-125" dirty="0">
                <a:latin typeface="Tahoma"/>
                <a:cs typeface="Tahoma"/>
              </a:rPr>
              <a:t>With</a:t>
            </a:r>
            <a:r>
              <a:rPr sz="1200" b="1" spc="-120" dirty="0">
                <a:latin typeface="Tahoma"/>
                <a:cs typeface="Tahoma"/>
              </a:rPr>
              <a:t> </a:t>
            </a:r>
            <a:r>
              <a:rPr sz="1200" b="1" spc="-135" dirty="0">
                <a:latin typeface="Tahoma"/>
                <a:cs typeface="Tahoma"/>
              </a:rPr>
              <a:t>over</a:t>
            </a:r>
            <a:r>
              <a:rPr sz="1200" b="1" spc="-130" dirty="0">
                <a:latin typeface="Tahoma"/>
                <a:cs typeface="Tahoma"/>
              </a:rPr>
              <a:t> </a:t>
            </a:r>
            <a:r>
              <a:rPr sz="1200" b="1" spc="-110" dirty="0">
                <a:latin typeface="Tahoma"/>
                <a:cs typeface="Tahoma"/>
              </a:rPr>
              <a:t>one-sixth</a:t>
            </a:r>
            <a:r>
              <a:rPr sz="1200" b="1" spc="-105" dirty="0">
                <a:latin typeface="Tahoma"/>
                <a:cs typeface="Tahoma"/>
              </a:rPr>
              <a:t> </a:t>
            </a:r>
            <a:r>
              <a:rPr sz="1200" b="1" spc="-100" dirty="0">
                <a:latin typeface="Tahoma"/>
                <a:cs typeface="Tahoma"/>
              </a:rPr>
              <a:t>of</a:t>
            </a:r>
            <a:r>
              <a:rPr sz="1200" b="1" spc="-95" dirty="0">
                <a:latin typeface="Tahoma"/>
                <a:cs typeface="Tahoma"/>
              </a:rPr>
              <a:t> </a:t>
            </a:r>
            <a:r>
              <a:rPr sz="1200" b="1" spc="-105" dirty="0">
                <a:latin typeface="Tahoma"/>
                <a:cs typeface="Tahoma"/>
              </a:rPr>
              <a:t>the </a:t>
            </a:r>
            <a:r>
              <a:rPr sz="1200" b="1" spc="-100" dirty="0">
                <a:latin typeface="Tahoma"/>
                <a:cs typeface="Tahoma"/>
              </a:rPr>
              <a:t> </a:t>
            </a:r>
            <a:r>
              <a:rPr sz="1200" b="1" spc="-114" dirty="0">
                <a:latin typeface="Tahoma"/>
                <a:cs typeface="Tahoma"/>
              </a:rPr>
              <a:t>world’s</a:t>
            </a:r>
            <a:r>
              <a:rPr sz="1200" b="1" spc="355" dirty="0">
                <a:latin typeface="Tahoma"/>
                <a:cs typeface="Tahoma"/>
              </a:rPr>
              <a:t> </a:t>
            </a:r>
            <a:r>
              <a:rPr sz="1200" b="1" spc="-95" dirty="0">
                <a:latin typeface="Tahoma"/>
                <a:cs typeface="Tahoma"/>
              </a:rPr>
              <a:t>population</a:t>
            </a:r>
            <a:r>
              <a:rPr sz="1200" b="1" spc="160" dirty="0">
                <a:latin typeface="Tahoma"/>
                <a:cs typeface="Tahoma"/>
              </a:rPr>
              <a:t> </a:t>
            </a:r>
            <a:r>
              <a:rPr sz="1200" b="1" spc="-65" dirty="0">
                <a:latin typeface="Tahoma"/>
                <a:cs typeface="Tahoma"/>
              </a:rPr>
              <a:t>in</a:t>
            </a:r>
            <a:r>
              <a:rPr sz="1200" b="1" spc="225" dirty="0">
                <a:latin typeface="Tahoma"/>
                <a:cs typeface="Tahoma"/>
              </a:rPr>
              <a:t> </a:t>
            </a:r>
            <a:r>
              <a:rPr sz="1200" b="1" spc="-90" dirty="0">
                <a:latin typeface="Tahoma"/>
                <a:cs typeface="Tahoma"/>
              </a:rPr>
              <a:t>India, </a:t>
            </a:r>
            <a:r>
              <a:rPr sz="1200" b="1" spc="-85" dirty="0">
                <a:latin typeface="Tahoma"/>
                <a:cs typeface="Tahoma"/>
              </a:rPr>
              <a:t> </a:t>
            </a:r>
            <a:r>
              <a:rPr sz="1200" b="1" spc="-65" dirty="0">
                <a:latin typeface="Tahoma"/>
                <a:cs typeface="Tahoma"/>
              </a:rPr>
              <a:t>it</a:t>
            </a:r>
            <a:r>
              <a:rPr sz="1200" b="1" spc="229" dirty="0">
                <a:latin typeface="Tahoma"/>
                <a:cs typeface="Tahoma"/>
              </a:rPr>
              <a:t> </a:t>
            </a:r>
            <a:r>
              <a:rPr sz="1200" b="1" spc="-60" dirty="0">
                <a:latin typeface="Tahoma"/>
                <a:cs typeface="Tahoma"/>
              </a:rPr>
              <a:t>is</a:t>
            </a:r>
            <a:r>
              <a:rPr sz="1200" b="1" spc="520" dirty="0">
                <a:latin typeface="Tahoma"/>
                <a:cs typeface="Tahoma"/>
              </a:rPr>
              <a:t> </a:t>
            </a:r>
            <a:r>
              <a:rPr sz="1200" b="1" spc="-105" dirty="0">
                <a:latin typeface="Tahoma"/>
                <a:cs typeface="Tahoma"/>
              </a:rPr>
              <a:t>heartening</a:t>
            </a:r>
            <a:r>
              <a:rPr sz="1200" b="1" spc="390" dirty="0">
                <a:latin typeface="Tahoma"/>
                <a:cs typeface="Tahoma"/>
              </a:rPr>
              <a:t> </a:t>
            </a:r>
            <a:r>
              <a:rPr sz="1200" b="1" spc="-105" dirty="0">
                <a:latin typeface="Tahoma"/>
                <a:cs typeface="Tahoma"/>
              </a:rPr>
              <a:t>that</a:t>
            </a:r>
            <a:r>
              <a:rPr sz="1200" b="1" spc="385" dirty="0">
                <a:latin typeface="Tahoma"/>
                <a:cs typeface="Tahoma"/>
              </a:rPr>
              <a:t> </a:t>
            </a:r>
            <a:r>
              <a:rPr sz="1200" b="1" spc="-105" dirty="0">
                <a:latin typeface="Tahoma"/>
                <a:cs typeface="Tahoma"/>
              </a:rPr>
              <a:t>India </a:t>
            </a:r>
            <a:r>
              <a:rPr sz="1200" b="1" spc="-100" dirty="0">
                <a:latin typeface="Tahoma"/>
                <a:cs typeface="Tahoma"/>
              </a:rPr>
              <a:t> </a:t>
            </a:r>
            <a:r>
              <a:rPr sz="1200" b="1" spc="-5" dirty="0">
                <a:latin typeface="Trebuchet MS"/>
                <a:cs typeface="Trebuchet MS"/>
              </a:rPr>
              <a:t>is </a:t>
            </a:r>
            <a:r>
              <a:rPr sz="1200" b="1" spc="-65" dirty="0">
                <a:latin typeface="Trebuchet MS"/>
                <a:cs typeface="Trebuchet MS"/>
              </a:rPr>
              <a:t>ranked</a:t>
            </a:r>
            <a:r>
              <a:rPr sz="1200" b="1" spc="-60" dirty="0">
                <a:latin typeface="Trebuchet MS"/>
                <a:cs typeface="Trebuchet MS"/>
              </a:rPr>
              <a:t> </a:t>
            </a:r>
            <a:r>
              <a:rPr sz="1200" b="1" spc="-30" dirty="0">
                <a:latin typeface="Trebuchet MS"/>
                <a:cs typeface="Trebuchet MS"/>
              </a:rPr>
              <a:t>high </a:t>
            </a:r>
            <a:r>
              <a:rPr sz="1200" b="1" spc="-55" dirty="0">
                <a:latin typeface="Trebuchet MS"/>
                <a:cs typeface="Trebuchet MS"/>
              </a:rPr>
              <a:t>(fifth)</a:t>
            </a:r>
            <a:r>
              <a:rPr sz="1200" b="1" spc="-50" dirty="0">
                <a:latin typeface="Trebuchet MS"/>
                <a:cs typeface="Trebuchet MS"/>
              </a:rPr>
              <a:t> </a:t>
            </a:r>
            <a:r>
              <a:rPr sz="1200" b="1" spc="-35" dirty="0">
                <a:latin typeface="Trebuchet MS"/>
                <a:cs typeface="Trebuchet MS"/>
              </a:rPr>
              <a:t>in </a:t>
            </a:r>
            <a:r>
              <a:rPr sz="1200" b="1" spc="-70" dirty="0">
                <a:latin typeface="Trebuchet MS"/>
                <a:cs typeface="Trebuchet MS"/>
              </a:rPr>
              <a:t>the </a:t>
            </a:r>
            <a:r>
              <a:rPr sz="1200" b="1" spc="-65" dirty="0">
                <a:latin typeface="Trebuchet MS"/>
                <a:cs typeface="Trebuchet MS"/>
              </a:rPr>
              <a:t> </a:t>
            </a:r>
            <a:r>
              <a:rPr sz="1200" b="1" spc="-114" dirty="0">
                <a:latin typeface="Tahoma"/>
                <a:cs typeface="Tahoma"/>
              </a:rPr>
              <a:t>number</a:t>
            </a:r>
            <a:r>
              <a:rPr sz="1200" b="1" spc="-110" dirty="0">
                <a:latin typeface="Tahoma"/>
                <a:cs typeface="Tahoma"/>
              </a:rPr>
              <a:t> </a:t>
            </a:r>
            <a:r>
              <a:rPr sz="1200" b="1" spc="-100" dirty="0">
                <a:latin typeface="Tahoma"/>
                <a:cs typeface="Tahoma"/>
              </a:rPr>
              <a:t>of</a:t>
            </a:r>
            <a:r>
              <a:rPr sz="1200" b="1" spc="-95" dirty="0">
                <a:latin typeface="Tahoma"/>
                <a:cs typeface="Tahoma"/>
              </a:rPr>
              <a:t> </a:t>
            </a:r>
            <a:r>
              <a:rPr sz="1200" b="1" spc="-135" dirty="0">
                <a:latin typeface="Tahoma"/>
                <a:cs typeface="Tahoma"/>
              </a:rPr>
              <a:t>AI</a:t>
            </a:r>
            <a:r>
              <a:rPr sz="1200" b="1" spc="-130" dirty="0">
                <a:latin typeface="Tahoma"/>
                <a:cs typeface="Tahoma"/>
              </a:rPr>
              <a:t> </a:t>
            </a:r>
            <a:r>
              <a:rPr sz="1200" b="1" spc="-105" dirty="0">
                <a:latin typeface="Tahoma"/>
                <a:cs typeface="Tahoma"/>
              </a:rPr>
              <a:t>jobs</a:t>
            </a:r>
            <a:r>
              <a:rPr sz="1200" b="1" spc="-100" dirty="0">
                <a:latin typeface="Tahoma"/>
                <a:cs typeface="Tahoma"/>
              </a:rPr>
              <a:t> </a:t>
            </a:r>
            <a:r>
              <a:rPr sz="1200" b="1" spc="-105" dirty="0">
                <a:latin typeface="Tahoma"/>
                <a:cs typeface="Tahoma"/>
              </a:rPr>
              <a:t>and</a:t>
            </a:r>
            <a:r>
              <a:rPr sz="1200" b="1" spc="-100" dirty="0">
                <a:latin typeface="Tahoma"/>
                <a:cs typeface="Tahoma"/>
              </a:rPr>
              <a:t> </a:t>
            </a:r>
            <a:r>
              <a:rPr sz="1200" b="1" spc="-105" dirty="0">
                <a:latin typeface="Tahoma"/>
                <a:cs typeface="Tahoma"/>
              </a:rPr>
              <a:t>the </a:t>
            </a:r>
            <a:r>
              <a:rPr sz="1200" b="1" spc="-100" dirty="0">
                <a:latin typeface="Tahoma"/>
                <a:cs typeface="Tahoma"/>
              </a:rPr>
              <a:t> </a:t>
            </a:r>
            <a:r>
              <a:rPr sz="1200" b="1" spc="-114" dirty="0">
                <a:latin typeface="Tahoma"/>
                <a:cs typeface="Tahoma"/>
              </a:rPr>
              <a:t>number</a:t>
            </a:r>
            <a:r>
              <a:rPr sz="1200" b="1" spc="-110" dirty="0">
                <a:latin typeface="Tahoma"/>
                <a:cs typeface="Tahoma"/>
              </a:rPr>
              <a:t> </a:t>
            </a:r>
            <a:r>
              <a:rPr sz="1200" b="1" spc="-100" dirty="0">
                <a:latin typeface="Tahoma"/>
                <a:cs typeface="Tahoma"/>
              </a:rPr>
              <a:t>of</a:t>
            </a:r>
            <a:r>
              <a:rPr sz="1200" b="1" spc="-95" dirty="0">
                <a:latin typeface="Tahoma"/>
                <a:cs typeface="Tahoma"/>
              </a:rPr>
              <a:t> </a:t>
            </a:r>
            <a:r>
              <a:rPr sz="1200" b="1" spc="-135" dirty="0">
                <a:latin typeface="Tahoma"/>
                <a:cs typeface="Tahoma"/>
              </a:rPr>
              <a:t>AI</a:t>
            </a:r>
            <a:r>
              <a:rPr sz="1200" b="1" spc="-130" dirty="0">
                <a:latin typeface="Tahoma"/>
                <a:cs typeface="Tahoma"/>
              </a:rPr>
              <a:t> </a:t>
            </a:r>
            <a:r>
              <a:rPr sz="1200" b="1" spc="-90" dirty="0">
                <a:latin typeface="Tahoma"/>
                <a:cs typeface="Tahoma"/>
              </a:rPr>
              <a:t>companies. </a:t>
            </a:r>
            <a:r>
              <a:rPr sz="1200" b="1" spc="-85" dirty="0">
                <a:latin typeface="Tahoma"/>
                <a:cs typeface="Tahoma"/>
              </a:rPr>
              <a:t> </a:t>
            </a:r>
            <a:r>
              <a:rPr sz="1200" b="1" spc="-135" dirty="0">
                <a:latin typeface="Tahoma"/>
                <a:cs typeface="Tahoma"/>
              </a:rPr>
              <a:t>However,</a:t>
            </a:r>
            <a:r>
              <a:rPr sz="1200" b="1" spc="-130" dirty="0">
                <a:latin typeface="Tahoma"/>
                <a:cs typeface="Tahoma"/>
              </a:rPr>
              <a:t> </a:t>
            </a:r>
            <a:r>
              <a:rPr sz="1200" b="1" spc="-65" dirty="0">
                <a:latin typeface="Tahoma"/>
                <a:cs typeface="Tahoma"/>
              </a:rPr>
              <a:t>it</a:t>
            </a:r>
            <a:r>
              <a:rPr sz="1200" b="1" spc="-60" dirty="0">
                <a:latin typeface="Tahoma"/>
                <a:cs typeface="Tahoma"/>
              </a:rPr>
              <a:t> is</a:t>
            </a:r>
            <a:r>
              <a:rPr sz="1200" b="1" spc="-55" dirty="0">
                <a:latin typeface="Tahoma"/>
                <a:cs typeface="Tahoma"/>
              </a:rPr>
              <a:t> </a:t>
            </a:r>
            <a:r>
              <a:rPr sz="1200" b="1" spc="-95" dirty="0">
                <a:latin typeface="Tahoma"/>
                <a:cs typeface="Tahoma"/>
              </a:rPr>
              <a:t>equally </a:t>
            </a:r>
            <a:r>
              <a:rPr sz="1200" b="1" spc="-340" dirty="0">
                <a:latin typeface="Tahoma"/>
                <a:cs typeface="Tahoma"/>
              </a:rPr>
              <a:t> </a:t>
            </a:r>
            <a:r>
              <a:rPr sz="1200" b="1" spc="-90" dirty="0">
                <a:latin typeface="Tahoma"/>
                <a:cs typeface="Tahoma"/>
              </a:rPr>
              <a:t>disappointing</a:t>
            </a:r>
            <a:r>
              <a:rPr sz="1200" b="1" spc="-200" dirty="0">
                <a:latin typeface="Tahoma"/>
                <a:cs typeface="Tahoma"/>
              </a:rPr>
              <a:t> </a:t>
            </a:r>
            <a:r>
              <a:rPr sz="1200" b="1" spc="-105" dirty="0">
                <a:latin typeface="Tahoma"/>
                <a:cs typeface="Tahoma"/>
              </a:rPr>
              <a:t>that</a:t>
            </a:r>
            <a:r>
              <a:rPr sz="1200" b="1" spc="-200" dirty="0">
                <a:latin typeface="Tahoma"/>
                <a:cs typeface="Tahoma"/>
              </a:rPr>
              <a:t> </a:t>
            </a:r>
            <a:r>
              <a:rPr sz="1200" b="1" spc="-75" dirty="0">
                <a:latin typeface="Tahoma"/>
                <a:cs typeface="Tahoma"/>
              </a:rPr>
              <a:t>its</a:t>
            </a:r>
            <a:r>
              <a:rPr sz="1200" b="1" spc="-200" dirty="0">
                <a:latin typeface="Tahoma"/>
                <a:cs typeface="Tahoma"/>
              </a:rPr>
              <a:t> </a:t>
            </a:r>
            <a:r>
              <a:rPr sz="1200" b="1" spc="-120" dirty="0">
                <a:latin typeface="Tahoma"/>
                <a:cs typeface="Tahoma"/>
              </a:rPr>
              <a:t>rank</a:t>
            </a:r>
            <a:r>
              <a:rPr sz="1200" b="1" spc="-200" dirty="0">
                <a:latin typeface="Tahoma"/>
                <a:cs typeface="Tahoma"/>
              </a:rPr>
              <a:t> </a:t>
            </a:r>
            <a:r>
              <a:rPr sz="1200" b="1" spc="-60" dirty="0">
                <a:latin typeface="Tahoma"/>
                <a:cs typeface="Tahoma"/>
              </a:rPr>
              <a:t>falls  </a:t>
            </a:r>
            <a:r>
              <a:rPr sz="1200" b="1" spc="-120" dirty="0">
                <a:latin typeface="Tahoma"/>
                <a:cs typeface="Tahoma"/>
              </a:rPr>
              <a:t>to</a:t>
            </a:r>
            <a:r>
              <a:rPr sz="1200" b="1" spc="-90" dirty="0">
                <a:latin typeface="Tahoma"/>
                <a:cs typeface="Tahoma"/>
              </a:rPr>
              <a:t> </a:t>
            </a:r>
            <a:r>
              <a:rPr sz="1200" b="1" spc="-100" dirty="0">
                <a:latin typeface="Tahoma"/>
                <a:cs typeface="Tahoma"/>
              </a:rPr>
              <a:t>thirteenth</a:t>
            </a:r>
            <a:r>
              <a:rPr sz="1200" b="1" spc="-90" dirty="0">
                <a:latin typeface="Tahoma"/>
                <a:cs typeface="Tahoma"/>
              </a:rPr>
              <a:t> </a:t>
            </a:r>
            <a:r>
              <a:rPr sz="1200" b="1" spc="-105" dirty="0">
                <a:latin typeface="Tahoma"/>
                <a:cs typeface="Tahoma"/>
              </a:rPr>
              <a:t>and</a:t>
            </a:r>
            <a:r>
              <a:rPr sz="1200" b="1" spc="-90" dirty="0">
                <a:latin typeface="Tahoma"/>
                <a:cs typeface="Tahoma"/>
              </a:rPr>
              <a:t> </a:t>
            </a:r>
            <a:r>
              <a:rPr sz="1200" b="1" spc="-95" dirty="0">
                <a:latin typeface="Tahoma"/>
                <a:cs typeface="Tahoma"/>
              </a:rPr>
              <a:t>seventeenth,  </a:t>
            </a:r>
            <a:r>
              <a:rPr sz="1200" b="1" spc="-100" dirty="0">
                <a:latin typeface="Tahoma"/>
                <a:cs typeface="Tahoma"/>
              </a:rPr>
              <a:t>respectively,</a:t>
            </a:r>
            <a:r>
              <a:rPr sz="1200" b="1" spc="-95" dirty="0">
                <a:latin typeface="Tahoma"/>
                <a:cs typeface="Tahoma"/>
              </a:rPr>
              <a:t> </a:t>
            </a:r>
            <a:r>
              <a:rPr sz="1200" b="1" spc="-65" dirty="0">
                <a:latin typeface="Tahoma"/>
                <a:cs typeface="Tahoma"/>
              </a:rPr>
              <a:t>in</a:t>
            </a:r>
            <a:r>
              <a:rPr sz="1200" b="1" spc="225" dirty="0">
                <a:latin typeface="Tahoma"/>
                <a:cs typeface="Tahoma"/>
              </a:rPr>
              <a:t> </a:t>
            </a:r>
            <a:r>
              <a:rPr sz="1200" b="1" spc="-125" dirty="0">
                <a:latin typeface="Tahoma"/>
                <a:cs typeface="Tahoma"/>
              </a:rPr>
              <a:t>quality/ </a:t>
            </a:r>
            <a:r>
              <a:rPr sz="1200" b="1" spc="-340" dirty="0">
                <a:latin typeface="Tahoma"/>
                <a:cs typeface="Tahoma"/>
              </a:rPr>
              <a:t> </a:t>
            </a:r>
            <a:r>
              <a:rPr sz="1200" b="1" spc="-100" dirty="0">
                <a:latin typeface="Tahoma"/>
                <a:cs typeface="Tahoma"/>
              </a:rPr>
              <a:t>quantity</a:t>
            </a:r>
            <a:r>
              <a:rPr sz="1200" b="1" spc="-20" dirty="0">
                <a:latin typeface="Tahoma"/>
                <a:cs typeface="Tahoma"/>
              </a:rPr>
              <a:t> </a:t>
            </a:r>
            <a:r>
              <a:rPr sz="1200" b="1" spc="-100" dirty="0">
                <a:latin typeface="Tahoma"/>
                <a:cs typeface="Tahoma"/>
              </a:rPr>
              <a:t>of</a:t>
            </a:r>
            <a:r>
              <a:rPr sz="1200" b="1" spc="-20" dirty="0">
                <a:latin typeface="Tahoma"/>
                <a:cs typeface="Tahoma"/>
              </a:rPr>
              <a:t> </a:t>
            </a:r>
            <a:r>
              <a:rPr sz="1200" b="1" spc="-135" dirty="0">
                <a:latin typeface="Tahoma"/>
                <a:cs typeface="Tahoma"/>
              </a:rPr>
              <a:t>AI</a:t>
            </a:r>
            <a:r>
              <a:rPr sz="1200" b="1" spc="15" dirty="0">
                <a:latin typeface="Tahoma"/>
                <a:cs typeface="Tahoma"/>
              </a:rPr>
              <a:t> </a:t>
            </a:r>
            <a:r>
              <a:rPr sz="1200" b="1" spc="-95" dirty="0">
                <a:latin typeface="Tahoma"/>
                <a:cs typeface="Tahoma"/>
              </a:rPr>
              <a:t>research,</a:t>
            </a:r>
            <a:r>
              <a:rPr sz="1200" b="1" spc="-25" dirty="0">
                <a:latin typeface="Tahoma"/>
                <a:cs typeface="Tahoma"/>
              </a:rPr>
              <a:t> </a:t>
            </a:r>
            <a:r>
              <a:rPr sz="1200" b="1" spc="-105" dirty="0">
                <a:latin typeface="Tahoma"/>
                <a:cs typeface="Tahoma"/>
              </a:rPr>
              <a:t>and</a:t>
            </a:r>
            <a:endParaRPr sz="1200" b="1" dirty="0">
              <a:latin typeface="Tahoma"/>
              <a:cs typeface="Tahoma"/>
            </a:endParaRPr>
          </a:p>
        </p:txBody>
      </p:sp>
      <p:sp>
        <p:nvSpPr>
          <p:cNvPr id="22" name="object 22"/>
          <p:cNvSpPr txBox="1"/>
          <p:nvPr/>
        </p:nvSpPr>
        <p:spPr>
          <a:xfrm>
            <a:off x="707299" y="5382429"/>
            <a:ext cx="1992630" cy="779780"/>
          </a:xfrm>
          <a:prstGeom prst="rect">
            <a:avLst/>
          </a:prstGeom>
        </p:spPr>
        <p:txBody>
          <a:bodyPr vert="horz" wrap="square" lIns="0" tIns="5080" rIns="0" bIns="0" rtlCol="0">
            <a:spAutoFit/>
          </a:bodyPr>
          <a:lstStyle/>
          <a:p>
            <a:pPr marL="12700" marR="5080" algn="just">
              <a:lnSpc>
                <a:spcPct val="104200"/>
              </a:lnSpc>
              <a:spcBef>
                <a:spcPts val="40"/>
              </a:spcBef>
            </a:pPr>
            <a:r>
              <a:rPr sz="1200" b="1" spc="-75" dirty="0">
                <a:latin typeface="Tahoma"/>
                <a:cs typeface="Tahoma"/>
              </a:rPr>
              <a:t>its</a:t>
            </a:r>
            <a:r>
              <a:rPr sz="1200" b="1" spc="-70" dirty="0">
                <a:latin typeface="Tahoma"/>
                <a:cs typeface="Tahoma"/>
              </a:rPr>
              <a:t> </a:t>
            </a:r>
            <a:r>
              <a:rPr sz="1200" b="1" spc="-135" dirty="0">
                <a:latin typeface="Tahoma"/>
                <a:cs typeface="Tahoma"/>
              </a:rPr>
              <a:t>AI</a:t>
            </a:r>
            <a:r>
              <a:rPr sz="1200" b="1" spc="-130" dirty="0">
                <a:latin typeface="Tahoma"/>
                <a:cs typeface="Tahoma"/>
              </a:rPr>
              <a:t> </a:t>
            </a:r>
            <a:r>
              <a:rPr sz="1200" b="1" spc="-90" dirty="0">
                <a:latin typeface="Tahoma"/>
                <a:cs typeface="Tahoma"/>
              </a:rPr>
              <a:t>readiness.</a:t>
            </a:r>
            <a:r>
              <a:rPr sz="1200" b="1" spc="175" dirty="0">
                <a:latin typeface="Tahoma"/>
                <a:cs typeface="Tahoma"/>
              </a:rPr>
              <a:t> </a:t>
            </a:r>
            <a:r>
              <a:rPr sz="1200" b="1" spc="-80" dirty="0">
                <a:latin typeface="Tahoma"/>
                <a:cs typeface="Tahoma"/>
              </a:rPr>
              <a:t>Less</a:t>
            </a:r>
            <a:r>
              <a:rPr sz="1200" b="1" spc="190" dirty="0">
                <a:latin typeface="Tahoma"/>
                <a:cs typeface="Tahoma"/>
              </a:rPr>
              <a:t> </a:t>
            </a:r>
            <a:r>
              <a:rPr sz="1200" b="1" spc="-105" dirty="0">
                <a:latin typeface="Tahoma"/>
                <a:cs typeface="Tahoma"/>
              </a:rPr>
              <a:t>than </a:t>
            </a:r>
            <a:r>
              <a:rPr sz="1200" b="1" spc="-100" dirty="0">
                <a:latin typeface="Tahoma"/>
                <a:cs typeface="Tahoma"/>
              </a:rPr>
              <a:t> </a:t>
            </a:r>
            <a:r>
              <a:rPr sz="1200" b="1" spc="-204" dirty="0">
                <a:latin typeface="Tahoma"/>
                <a:cs typeface="Tahoma"/>
              </a:rPr>
              <a:t>2%</a:t>
            </a:r>
            <a:r>
              <a:rPr sz="1200" b="1" spc="-200" dirty="0">
                <a:latin typeface="Tahoma"/>
                <a:cs typeface="Tahoma"/>
              </a:rPr>
              <a:t> </a:t>
            </a:r>
            <a:r>
              <a:rPr sz="1200" b="1" spc="-100" dirty="0">
                <a:latin typeface="Tahoma"/>
                <a:cs typeface="Tahoma"/>
              </a:rPr>
              <a:t>of</a:t>
            </a:r>
            <a:r>
              <a:rPr sz="1200" b="1" spc="-95" dirty="0">
                <a:latin typeface="Tahoma"/>
                <a:cs typeface="Tahoma"/>
              </a:rPr>
              <a:t> </a:t>
            </a:r>
            <a:r>
              <a:rPr sz="1200" b="1" spc="-114" dirty="0">
                <a:latin typeface="Tahoma"/>
                <a:cs typeface="Tahoma"/>
              </a:rPr>
              <a:t>world’s</a:t>
            </a:r>
            <a:r>
              <a:rPr sz="1200" b="1" spc="-110" dirty="0">
                <a:latin typeface="Tahoma"/>
                <a:cs typeface="Tahoma"/>
              </a:rPr>
              <a:t> </a:t>
            </a:r>
            <a:r>
              <a:rPr sz="1200" b="1" spc="-135" dirty="0">
                <a:latin typeface="Tahoma"/>
                <a:cs typeface="Tahoma"/>
              </a:rPr>
              <a:t>AI</a:t>
            </a:r>
            <a:r>
              <a:rPr sz="1200" b="1" spc="-130" dirty="0">
                <a:latin typeface="Tahoma"/>
                <a:cs typeface="Tahoma"/>
              </a:rPr>
              <a:t> </a:t>
            </a:r>
            <a:r>
              <a:rPr sz="1200" b="1" spc="-90" dirty="0">
                <a:latin typeface="Tahoma"/>
                <a:cs typeface="Tahoma"/>
              </a:rPr>
              <a:t>PhDs</a:t>
            </a:r>
            <a:r>
              <a:rPr sz="1200" b="1" spc="170" dirty="0">
                <a:latin typeface="Tahoma"/>
                <a:cs typeface="Tahoma"/>
              </a:rPr>
              <a:t> </a:t>
            </a:r>
            <a:r>
              <a:rPr sz="1200" b="1" spc="-120" dirty="0">
                <a:latin typeface="Tahoma"/>
                <a:cs typeface="Tahoma"/>
              </a:rPr>
              <a:t>are </a:t>
            </a:r>
            <a:r>
              <a:rPr sz="1200" b="1" spc="-114" dirty="0">
                <a:latin typeface="Tahoma"/>
                <a:cs typeface="Tahoma"/>
              </a:rPr>
              <a:t> </a:t>
            </a:r>
            <a:r>
              <a:rPr sz="1200" b="1" spc="-120" dirty="0">
                <a:latin typeface="Tahoma"/>
                <a:cs typeface="Tahoma"/>
              </a:rPr>
              <a:t>from</a:t>
            </a:r>
            <a:r>
              <a:rPr sz="1200" b="1" spc="-114" dirty="0">
                <a:latin typeface="Tahoma"/>
                <a:cs typeface="Tahoma"/>
              </a:rPr>
              <a:t> </a:t>
            </a:r>
            <a:r>
              <a:rPr sz="1200" b="1" spc="-90" dirty="0">
                <a:latin typeface="Tahoma"/>
                <a:cs typeface="Tahoma"/>
              </a:rPr>
              <a:t>India!</a:t>
            </a:r>
            <a:r>
              <a:rPr sz="1200" b="1" spc="-85" dirty="0">
                <a:latin typeface="Tahoma"/>
                <a:cs typeface="Tahoma"/>
              </a:rPr>
              <a:t> </a:t>
            </a:r>
            <a:r>
              <a:rPr sz="1200" b="1" spc="-105" dirty="0">
                <a:latin typeface="Tahoma"/>
                <a:cs typeface="Tahoma"/>
              </a:rPr>
              <a:t>While</a:t>
            </a:r>
            <a:r>
              <a:rPr sz="1200" b="1" spc="-100" dirty="0">
                <a:latin typeface="Tahoma"/>
                <a:cs typeface="Tahoma"/>
              </a:rPr>
              <a:t> </a:t>
            </a:r>
            <a:r>
              <a:rPr sz="1200" b="1" spc="-105" dirty="0">
                <a:latin typeface="Tahoma"/>
                <a:cs typeface="Tahoma"/>
              </a:rPr>
              <a:t>the</a:t>
            </a:r>
            <a:r>
              <a:rPr sz="1200" b="1" spc="-100" dirty="0">
                <a:latin typeface="Tahoma"/>
                <a:cs typeface="Tahoma"/>
              </a:rPr>
              <a:t> </a:t>
            </a:r>
            <a:r>
              <a:rPr sz="1200" b="1" spc="-130" dirty="0">
                <a:latin typeface="Tahoma"/>
                <a:cs typeface="Tahoma"/>
              </a:rPr>
              <a:t>major </a:t>
            </a:r>
            <a:r>
              <a:rPr sz="1200" b="1" spc="-125" dirty="0">
                <a:latin typeface="Tahoma"/>
                <a:cs typeface="Tahoma"/>
              </a:rPr>
              <a:t> government</a:t>
            </a:r>
            <a:r>
              <a:rPr sz="1200" b="1" spc="-75" dirty="0">
                <a:latin typeface="Tahoma"/>
                <a:cs typeface="Tahoma"/>
              </a:rPr>
              <a:t> </a:t>
            </a:r>
            <a:r>
              <a:rPr sz="1200" b="1" spc="-95" dirty="0">
                <a:latin typeface="Tahoma"/>
                <a:cs typeface="Tahoma"/>
              </a:rPr>
              <a:t>push</a:t>
            </a:r>
            <a:r>
              <a:rPr sz="1200" b="1" spc="30" dirty="0">
                <a:latin typeface="Tahoma"/>
                <a:cs typeface="Tahoma"/>
              </a:rPr>
              <a:t> </a:t>
            </a:r>
            <a:r>
              <a:rPr sz="1200" b="1" spc="-135" dirty="0">
                <a:latin typeface="Tahoma"/>
                <a:cs typeface="Tahoma"/>
              </a:rPr>
              <a:t>towards</a:t>
            </a:r>
            <a:endParaRPr sz="1200" dirty="0">
              <a:latin typeface="Tahoma"/>
              <a:cs typeface="Tahoma"/>
            </a:endParaRPr>
          </a:p>
        </p:txBody>
      </p:sp>
      <p:sp>
        <p:nvSpPr>
          <p:cNvPr id="23" name="object 23"/>
          <p:cNvSpPr txBox="1"/>
          <p:nvPr/>
        </p:nvSpPr>
        <p:spPr>
          <a:xfrm>
            <a:off x="707299" y="6144429"/>
            <a:ext cx="1992630" cy="779780"/>
          </a:xfrm>
          <a:prstGeom prst="rect">
            <a:avLst/>
          </a:prstGeom>
        </p:spPr>
        <p:txBody>
          <a:bodyPr vert="horz" wrap="square" lIns="0" tIns="5080" rIns="0" bIns="0" rtlCol="0">
            <a:spAutoFit/>
          </a:bodyPr>
          <a:lstStyle/>
          <a:p>
            <a:pPr marL="12700" marR="5080" algn="just">
              <a:lnSpc>
                <a:spcPct val="104200"/>
              </a:lnSpc>
              <a:spcBef>
                <a:spcPts val="40"/>
              </a:spcBef>
            </a:pPr>
            <a:r>
              <a:rPr sz="1200" b="1" spc="-135" dirty="0">
                <a:latin typeface="Tahoma"/>
                <a:cs typeface="Tahoma"/>
              </a:rPr>
              <a:t>AI</a:t>
            </a:r>
            <a:r>
              <a:rPr sz="1200" b="1" spc="-130" dirty="0">
                <a:latin typeface="Tahoma"/>
                <a:cs typeface="Tahoma"/>
              </a:rPr>
              <a:t> </a:t>
            </a:r>
            <a:r>
              <a:rPr sz="1200" b="1" spc="-125" dirty="0">
                <a:latin typeface="Tahoma"/>
                <a:cs typeface="Tahoma"/>
              </a:rPr>
              <a:t>(through</a:t>
            </a:r>
            <a:r>
              <a:rPr sz="1200" b="1" spc="-120" dirty="0">
                <a:latin typeface="Tahoma"/>
                <a:cs typeface="Tahoma"/>
              </a:rPr>
              <a:t> </a:t>
            </a:r>
            <a:r>
              <a:rPr sz="1200" b="1" spc="-75" dirty="0">
                <a:latin typeface="Tahoma"/>
                <a:cs typeface="Tahoma"/>
              </a:rPr>
              <a:t>its</a:t>
            </a:r>
            <a:r>
              <a:rPr sz="1200" b="1" spc="-70" dirty="0">
                <a:latin typeface="Tahoma"/>
                <a:cs typeface="Tahoma"/>
              </a:rPr>
              <a:t> </a:t>
            </a:r>
            <a:r>
              <a:rPr sz="1200" b="1" spc="-100" dirty="0">
                <a:latin typeface="Tahoma"/>
                <a:cs typeface="Tahoma"/>
              </a:rPr>
              <a:t>thoughtful </a:t>
            </a:r>
            <a:r>
              <a:rPr sz="1200" b="1" spc="-95" dirty="0">
                <a:latin typeface="Tahoma"/>
                <a:cs typeface="Tahoma"/>
              </a:rPr>
              <a:t> </a:t>
            </a:r>
            <a:r>
              <a:rPr sz="1200" b="1" spc="-120" dirty="0">
                <a:latin typeface="Tahoma"/>
                <a:cs typeface="Tahoma"/>
              </a:rPr>
              <a:t>strategy</a:t>
            </a:r>
            <a:r>
              <a:rPr sz="1200" b="1" spc="-114" dirty="0">
                <a:latin typeface="Tahoma"/>
                <a:cs typeface="Tahoma"/>
              </a:rPr>
              <a:t> </a:t>
            </a:r>
            <a:r>
              <a:rPr sz="1200" b="1" spc="-95" dirty="0">
                <a:latin typeface="Tahoma"/>
                <a:cs typeface="Tahoma"/>
              </a:rPr>
              <a:t>document,</a:t>
            </a:r>
            <a:r>
              <a:rPr sz="1200" b="1" spc="-90" dirty="0">
                <a:latin typeface="Tahoma"/>
                <a:cs typeface="Tahoma"/>
              </a:rPr>
              <a:t> </a:t>
            </a:r>
            <a:r>
              <a:rPr sz="1200" b="1" spc="-105" dirty="0">
                <a:latin typeface="Tahoma"/>
                <a:cs typeface="Tahoma"/>
              </a:rPr>
              <a:t>and </a:t>
            </a:r>
            <a:r>
              <a:rPr sz="1200" b="1" spc="-340" dirty="0">
                <a:latin typeface="Tahoma"/>
                <a:cs typeface="Tahoma"/>
              </a:rPr>
              <a:t> </a:t>
            </a:r>
            <a:r>
              <a:rPr sz="1200" b="1" spc="-65" dirty="0">
                <a:latin typeface="Trebuchet MS"/>
                <a:cs typeface="Trebuchet MS"/>
              </a:rPr>
              <a:t>several</a:t>
            </a:r>
            <a:r>
              <a:rPr sz="1200" b="1" spc="-155" dirty="0">
                <a:latin typeface="Trebuchet MS"/>
                <a:cs typeface="Trebuchet MS"/>
              </a:rPr>
              <a:t> </a:t>
            </a:r>
            <a:r>
              <a:rPr sz="1200" b="1" spc="-40" dirty="0">
                <a:latin typeface="Trebuchet MS"/>
                <a:cs typeface="Trebuchet MS"/>
              </a:rPr>
              <a:t>associated</a:t>
            </a:r>
            <a:r>
              <a:rPr sz="1200" b="1" spc="-155" dirty="0">
                <a:latin typeface="Trebuchet MS"/>
                <a:cs typeface="Trebuchet MS"/>
              </a:rPr>
              <a:t> </a:t>
            </a:r>
            <a:r>
              <a:rPr sz="1200" b="1" spc="-35" dirty="0">
                <a:latin typeface="Trebuchet MS"/>
                <a:cs typeface="Trebuchet MS"/>
              </a:rPr>
              <a:t>schemes)</a:t>
            </a:r>
            <a:r>
              <a:rPr sz="1200" b="1" spc="-155" dirty="0">
                <a:latin typeface="Trebuchet MS"/>
                <a:cs typeface="Trebuchet MS"/>
              </a:rPr>
              <a:t> </a:t>
            </a:r>
            <a:r>
              <a:rPr sz="1200" b="1" spc="-5" dirty="0">
                <a:latin typeface="Trebuchet MS"/>
                <a:cs typeface="Trebuchet MS"/>
              </a:rPr>
              <a:t>is  </a:t>
            </a:r>
            <a:r>
              <a:rPr sz="1200" b="1" spc="-140" dirty="0">
                <a:latin typeface="Tahoma"/>
                <a:cs typeface="Tahoma"/>
              </a:rPr>
              <a:t>very</a:t>
            </a:r>
            <a:r>
              <a:rPr sz="1200" b="1" spc="65" dirty="0">
                <a:latin typeface="Tahoma"/>
                <a:cs typeface="Tahoma"/>
              </a:rPr>
              <a:t> </a:t>
            </a:r>
            <a:r>
              <a:rPr sz="1200" b="1" spc="-110" dirty="0">
                <a:latin typeface="Tahoma"/>
                <a:cs typeface="Tahoma"/>
              </a:rPr>
              <a:t>welcome,</a:t>
            </a:r>
            <a:r>
              <a:rPr sz="1200" b="1" spc="60" dirty="0">
                <a:latin typeface="Tahoma"/>
                <a:cs typeface="Tahoma"/>
              </a:rPr>
              <a:t> </a:t>
            </a:r>
            <a:r>
              <a:rPr sz="1200" b="1" spc="-110" dirty="0">
                <a:latin typeface="Tahoma"/>
                <a:cs typeface="Tahoma"/>
              </a:rPr>
              <a:t>there</a:t>
            </a:r>
            <a:r>
              <a:rPr sz="1200" b="1" spc="65" dirty="0">
                <a:latin typeface="Tahoma"/>
                <a:cs typeface="Tahoma"/>
              </a:rPr>
              <a:t> </a:t>
            </a:r>
            <a:r>
              <a:rPr sz="1200" b="1" spc="-80" dirty="0">
                <a:latin typeface="Tahoma"/>
                <a:cs typeface="Tahoma"/>
              </a:rPr>
              <a:t>could</a:t>
            </a:r>
            <a:r>
              <a:rPr sz="1200" b="1" spc="65" dirty="0">
                <a:latin typeface="Tahoma"/>
                <a:cs typeface="Tahoma"/>
              </a:rPr>
              <a:t> </a:t>
            </a:r>
            <a:r>
              <a:rPr sz="1200" b="1" spc="-105" dirty="0">
                <a:latin typeface="Tahoma"/>
                <a:cs typeface="Tahoma"/>
              </a:rPr>
              <a:t>be</a:t>
            </a:r>
            <a:endParaRPr sz="1200" b="1" dirty="0">
              <a:latin typeface="Tahoma"/>
              <a:cs typeface="Tahoma"/>
            </a:endParaRPr>
          </a:p>
        </p:txBody>
      </p:sp>
      <p:sp>
        <p:nvSpPr>
          <p:cNvPr id="24" name="object 24"/>
          <p:cNvSpPr txBox="1"/>
          <p:nvPr/>
        </p:nvSpPr>
        <p:spPr>
          <a:xfrm>
            <a:off x="707299" y="6906430"/>
            <a:ext cx="1992630" cy="779780"/>
          </a:xfrm>
          <a:prstGeom prst="rect">
            <a:avLst/>
          </a:prstGeom>
        </p:spPr>
        <p:txBody>
          <a:bodyPr vert="horz" wrap="square" lIns="0" tIns="5080" rIns="0" bIns="0" rtlCol="0">
            <a:spAutoFit/>
          </a:bodyPr>
          <a:lstStyle/>
          <a:p>
            <a:pPr marL="12700" marR="5080" algn="just">
              <a:lnSpc>
                <a:spcPct val="104200"/>
              </a:lnSpc>
              <a:spcBef>
                <a:spcPts val="40"/>
              </a:spcBef>
            </a:pPr>
            <a:r>
              <a:rPr sz="1200" b="1" spc="-120" dirty="0">
                <a:latin typeface="Tahoma"/>
                <a:cs typeface="Tahoma"/>
              </a:rPr>
              <a:t>a</a:t>
            </a:r>
            <a:r>
              <a:rPr sz="1200" b="1" spc="-15" dirty="0">
                <a:latin typeface="Tahoma"/>
                <a:cs typeface="Tahoma"/>
              </a:rPr>
              <a:t> </a:t>
            </a:r>
            <a:r>
              <a:rPr sz="1200" b="1" spc="-120" dirty="0">
                <a:latin typeface="Tahoma"/>
                <a:cs typeface="Tahoma"/>
              </a:rPr>
              <a:t>danger</a:t>
            </a:r>
            <a:r>
              <a:rPr sz="1200" b="1" spc="-15" dirty="0">
                <a:latin typeface="Tahoma"/>
                <a:cs typeface="Tahoma"/>
              </a:rPr>
              <a:t> </a:t>
            </a:r>
            <a:r>
              <a:rPr sz="1200" b="1" spc="-100" dirty="0">
                <a:latin typeface="Tahoma"/>
                <a:cs typeface="Tahoma"/>
              </a:rPr>
              <a:t>of</a:t>
            </a:r>
            <a:r>
              <a:rPr sz="1200" b="1" spc="-15" dirty="0">
                <a:latin typeface="Tahoma"/>
                <a:cs typeface="Tahoma"/>
              </a:rPr>
              <a:t> </a:t>
            </a:r>
            <a:r>
              <a:rPr sz="1200" b="1" spc="-110" dirty="0">
                <a:latin typeface="Tahoma"/>
                <a:cs typeface="Tahoma"/>
              </a:rPr>
              <a:t>early</a:t>
            </a:r>
            <a:r>
              <a:rPr sz="1200" b="1" spc="-15" dirty="0">
                <a:latin typeface="Tahoma"/>
                <a:cs typeface="Tahoma"/>
              </a:rPr>
              <a:t> </a:t>
            </a:r>
            <a:r>
              <a:rPr sz="1200" b="1" spc="-100" dirty="0">
                <a:latin typeface="Tahoma"/>
                <a:cs typeface="Tahoma"/>
              </a:rPr>
              <a:t>plateauing</a:t>
            </a:r>
            <a:r>
              <a:rPr sz="1200" b="1" spc="-15" dirty="0">
                <a:latin typeface="Tahoma"/>
                <a:cs typeface="Tahoma"/>
              </a:rPr>
              <a:t> </a:t>
            </a:r>
            <a:r>
              <a:rPr sz="1200" b="1" spc="-45" dirty="0">
                <a:latin typeface="Tahoma"/>
                <a:cs typeface="Tahoma"/>
              </a:rPr>
              <a:t>if  </a:t>
            </a:r>
            <a:r>
              <a:rPr sz="1200" b="1" spc="-95" dirty="0">
                <a:latin typeface="Tahoma"/>
                <a:cs typeface="Tahoma"/>
              </a:rPr>
              <a:t>India</a:t>
            </a:r>
            <a:r>
              <a:rPr sz="1200" b="1" spc="-120" dirty="0">
                <a:latin typeface="Tahoma"/>
                <a:cs typeface="Tahoma"/>
              </a:rPr>
              <a:t>’</a:t>
            </a:r>
            <a:r>
              <a:rPr sz="1200" b="1" spc="-85" dirty="0">
                <a:latin typeface="Tahoma"/>
                <a:cs typeface="Tahoma"/>
              </a:rPr>
              <a:t>s</a:t>
            </a:r>
            <a:r>
              <a:rPr sz="1200" b="1" spc="-105" dirty="0">
                <a:latin typeface="Tahoma"/>
                <a:cs typeface="Tahoma"/>
              </a:rPr>
              <a:t> advanced research </a:t>
            </a:r>
            <a:r>
              <a:rPr sz="1200" b="1" spc="-85" dirty="0">
                <a:latin typeface="Tahoma"/>
                <a:cs typeface="Tahoma"/>
              </a:rPr>
              <a:t>and  </a:t>
            </a:r>
            <a:r>
              <a:rPr sz="1200" b="1" spc="-135" dirty="0">
                <a:latin typeface="Tahoma"/>
                <a:cs typeface="Tahoma"/>
              </a:rPr>
              <a:t>AI</a:t>
            </a:r>
            <a:r>
              <a:rPr sz="1200" b="1" spc="-130" dirty="0">
                <a:latin typeface="Tahoma"/>
                <a:cs typeface="Tahoma"/>
              </a:rPr>
              <a:t> </a:t>
            </a:r>
            <a:r>
              <a:rPr sz="1200" b="1" spc="-95" dirty="0">
                <a:latin typeface="Tahoma"/>
                <a:cs typeface="Tahoma"/>
              </a:rPr>
              <a:t>training</a:t>
            </a:r>
            <a:r>
              <a:rPr sz="1200" b="1" spc="165" dirty="0">
                <a:latin typeface="Tahoma"/>
                <a:cs typeface="Tahoma"/>
              </a:rPr>
              <a:t> </a:t>
            </a:r>
            <a:r>
              <a:rPr sz="1200" b="1" spc="-75" dirty="0">
                <a:latin typeface="Tahoma"/>
                <a:cs typeface="Tahoma"/>
              </a:rPr>
              <a:t>capabilities</a:t>
            </a:r>
            <a:r>
              <a:rPr sz="1200" b="1" spc="204" dirty="0">
                <a:latin typeface="Tahoma"/>
                <a:cs typeface="Tahoma"/>
              </a:rPr>
              <a:t> </a:t>
            </a:r>
            <a:r>
              <a:rPr sz="1200" b="1" spc="-120" dirty="0">
                <a:latin typeface="Tahoma"/>
                <a:cs typeface="Tahoma"/>
              </a:rPr>
              <a:t>are </a:t>
            </a:r>
            <a:r>
              <a:rPr sz="1200" b="1" spc="-114" dirty="0">
                <a:latin typeface="Tahoma"/>
                <a:cs typeface="Tahoma"/>
              </a:rPr>
              <a:t> </a:t>
            </a:r>
            <a:r>
              <a:rPr sz="1200" b="1" spc="-70" dirty="0">
                <a:latin typeface="Trebuchet MS"/>
                <a:cs typeface="Trebuchet MS"/>
              </a:rPr>
              <a:t>not</a:t>
            </a:r>
            <a:r>
              <a:rPr sz="1200" b="1" spc="-10" dirty="0">
                <a:latin typeface="Trebuchet MS"/>
                <a:cs typeface="Trebuchet MS"/>
              </a:rPr>
              <a:t> </a:t>
            </a:r>
            <a:r>
              <a:rPr sz="1200" b="1" spc="-40" dirty="0">
                <a:latin typeface="Trebuchet MS"/>
                <a:cs typeface="Trebuchet MS"/>
              </a:rPr>
              <a:t>significantly</a:t>
            </a:r>
            <a:r>
              <a:rPr sz="1200" b="1" spc="-5" dirty="0">
                <a:latin typeface="Trebuchet MS"/>
                <a:cs typeface="Trebuchet MS"/>
              </a:rPr>
              <a:t> </a:t>
            </a:r>
            <a:r>
              <a:rPr sz="1200" b="1" spc="-55" dirty="0">
                <a:latin typeface="Trebuchet MS"/>
                <a:cs typeface="Trebuchet MS"/>
              </a:rPr>
              <a:t>enhanced.</a:t>
            </a:r>
            <a:endParaRPr sz="1200" b="1" dirty="0">
              <a:latin typeface="Trebuchet MS"/>
              <a:cs typeface="Trebuchet MS"/>
            </a:endParaRPr>
          </a:p>
        </p:txBody>
      </p:sp>
      <p:sp>
        <p:nvSpPr>
          <p:cNvPr id="25" name="object 25"/>
          <p:cNvSpPr txBox="1"/>
          <p:nvPr/>
        </p:nvSpPr>
        <p:spPr>
          <a:xfrm>
            <a:off x="5507052" y="1453970"/>
            <a:ext cx="1219200" cy="1000760"/>
          </a:xfrm>
          <a:prstGeom prst="rect">
            <a:avLst/>
          </a:prstGeom>
        </p:spPr>
        <p:txBody>
          <a:bodyPr vert="horz" wrap="square" lIns="0" tIns="52069" rIns="0" bIns="0" rtlCol="0">
            <a:spAutoFit/>
          </a:bodyPr>
          <a:lstStyle/>
          <a:p>
            <a:pPr marL="12700" marR="5080" algn="ctr">
              <a:lnSpc>
                <a:spcPts val="1860"/>
              </a:lnSpc>
              <a:spcBef>
                <a:spcPts val="409"/>
              </a:spcBef>
            </a:pPr>
            <a:r>
              <a:rPr sz="1450" b="1" spc="-75" dirty="0">
                <a:solidFill>
                  <a:srgbClr val="FFFFFF"/>
                </a:solidFill>
                <a:latin typeface="Tahoma"/>
                <a:cs typeface="Tahoma"/>
              </a:rPr>
              <a:t>Less</a:t>
            </a:r>
            <a:r>
              <a:rPr sz="1450" b="1" spc="25" dirty="0">
                <a:solidFill>
                  <a:srgbClr val="FFFFFF"/>
                </a:solidFill>
                <a:latin typeface="Tahoma"/>
                <a:cs typeface="Tahoma"/>
              </a:rPr>
              <a:t> </a:t>
            </a:r>
            <a:r>
              <a:rPr sz="1450" b="1" spc="-110" dirty="0">
                <a:solidFill>
                  <a:srgbClr val="FFFFFF"/>
                </a:solidFill>
                <a:latin typeface="Tahoma"/>
                <a:cs typeface="Tahoma"/>
              </a:rPr>
              <a:t>than</a:t>
            </a:r>
            <a:r>
              <a:rPr sz="1450" b="1" spc="25" dirty="0">
                <a:solidFill>
                  <a:srgbClr val="FFFFFF"/>
                </a:solidFill>
                <a:latin typeface="Tahoma"/>
                <a:cs typeface="Tahoma"/>
              </a:rPr>
              <a:t> </a:t>
            </a:r>
            <a:r>
              <a:rPr sz="1800" b="1" spc="-200" dirty="0">
                <a:solidFill>
                  <a:srgbClr val="FFFFFF"/>
                </a:solidFill>
                <a:latin typeface="Tahoma"/>
                <a:cs typeface="Tahoma"/>
              </a:rPr>
              <a:t>2%  </a:t>
            </a:r>
            <a:r>
              <a:rPr sz="1450" b="1" spc="-105" dirty="0">
                <a:solidFill>
                  <a:srgbClr val="FFFFFF"/>
                </a:solidFill>
                <a:latin typeface="Tahoma"/>
                <a:cs typeface="Tahoma"/>
              </a:rPr>
              <a:t>of</a:t>
            </a:r>
            <a:r>
              <a:rPr sz="1450" b="1" spc="25" dirty="0">
                <a:solidFill>
                  <a:srgbClr val="FFFFFF"/>
                </a:solidFill>
                <a:latin typeface="Tahoma"/>
                <a:cs typeface="Tahoma"/>
              </a:rPr>
              <a:t> </a:t>
            </a:r>
            <a:r>
              <a:rPr sz="1450" b="1" spc="-125" dirty="0">
                <a:solidFill>
                  <a:srgbClr val="FFFFFF"/>
                </a:solidFill>
                <a:latin typeface="Tahoma"/>
                <a:cs typeface="Tahoma"/>
              </a:rPr>
              <a:t>world</a:t>
            </a:r>
            <a:r>
              <a:rPr sz="1450" b="1" spc="-145" dirty="0">
                <a:solidFill>
                  <a:srgbClr val="FFFFFF"/>
                </a:solidFill>
                <a:latin typeface="Tahoma"/>
                <a:cs typeface="Tahoma"/>
              </a:rPr>
              <a:t>’</a:t>
            </a:r>
            <a:r>
              <a:rPr sz="1450" b="1" spc="-90" dirty="0">
                <a:solidFill>
                  <a:srgbClr val="FFFFFF"/>
                </a:solidFill>
                <a:latin typeface="Tahoma"/>
                <a:cs typeface="Tahoma"/>
              </a:rPr>
              <a:t>s</a:t>
            </a:r>
            <a:r>
              <a:rPr sz="1450" b="1" spc="25" dirty="0">
                <a:solidFill>
                  <a:srgbClr val="FFFFFF"/>
                </a:solidFill>
                <a:latin typeface="Tahoma"/>
                <a:cs typeface="Tahoma"/>
              </a:rPr>
              <a:t> </a:t>
            </a:r>
            <a:r>
              <a:rPr sz="1450" b="1" spc="-110" dirty="0">
                <a:solidFill>
                  <a:srgbClr val="FFFFFF"/>
                </a:solidFill>
                <a:latin typeface="Tahoma"/>
                <a:cs typeface="Tahoma"/>
              </a:rPr>
              <a:t>AI  </a:t>
            </a:r>
            <a:r>
              <a:rPr sz="1450" b="1" spc="-85" dirty="0">
                <a:solidFill>
                  <a:srgbClr val="FFFFFF"/>
                </a:solidFill>
                <a:latin typeface="Tahoma"/>
                <a:cs typeface="Tahoma"/>
              </a:rPr>
              <a:t>PhDs</a:t>
            </a:r>
            <a:r>
              <a:rPr sz="1450" b="1" spc="25" dirty="0">
                <a:solidFill>
                  <a:srgbClr val="FFFFFF"/>
                </a:solidFill>
                <a:latin typeface="Tahoma"/>
                <a:cs typeface="Tahoma"/>
              </a:rPr>
              <a:t> </a:t>
            </a:r>
            <a:r>
              <a:rPr sz="1450" b="1" spc="-125" dirty="0">
                <a:solidFill>
                  <a:srgbClr val="FFFFFF"/>
                </a:solidFill>
                <a:latin typeface="Tahoma"/>
                <a:cs typeface="Tahoma"/>
              </a:rPr>
              <a:t>are</a:t>
            </a:r>
            <a:r>
              <a:rPr sz="1450" b="1" spc="25" dirty="0">
                <a:solidFill>
                  <a:srgbClr val="FFFFFF"/>
                </a:solidFill>
                <a:latin typeface="Tahoma"/>
                <a:cs typeface="Tahoma"/>
              </a:rPr>
              <a:t> </a:t>
            </a:r>
            <a:r>
              <a:rPr sz="1450" b="1" spc="-105" dirty="0">
                <a:solidFill>
                  <a:srgbClr val="FFFFFF"/>
                </a:solidFill>
                <a:latin typeface="Tahoma"/>
                <a:cs typeface="Tahoma"/>
              </a:rPr>
              <a:t>from  </a:t>
            </a:r>
            <a:r>
              <a:rPr sz="1450" b="1" spc="-90" dirty="0">
                <a:solidFill>
                  <a:srgbClr val="FFFFFF"/>
                </a:solidFill>
                <a:latin typeface="Tahoma"/>
                <a:cs typeface="Tahoma"/>
              </a:rPr>
              <a:t>India!</a:t>
            </a:r>
            <a:endParaRPr sz="1450">
              <a:latin typeface="Tahoma"/>
              <a:cs typeface="Tahoma"/>
            </a:endParaRPr>
          </a:p>
        </p:txBody>
      </p:sp>
      <p:sp>
        <p:nvSpPr>
          <p:cNvPr id="26" name="object 26"/>
          <p:cNvSpPr txBox="1"/>
          <p:nvPr/>
        </p:nvSpPr>
        <p:spPr>
          <a:xfrm>
            <a:off x="6293633" y="9455923"/>
            <a:ext cx="771525" cy="162560"/>
          </a:xfrm>
          <a:prstGeom prst="rect">
            <a:avLst/>
          </a:prstGeom>
        </p:spPr>
        <p:txBody>
          <a:bodyPr vert="horz" wrap="square" lIns="0" tIns="12700" rIns="0" bIns="0" rtlCol="0">
            <a:spAutoFit/>
          </a:bodyPr>
          <a:lstStyle/>
          <a:p>
            <a:pPr marL="12700">
              <a:lnSpc>
                <a:spcPct val="100000"/>
              </a:lnSpc>
              <a:spcBef>
                <a:spcPts val="100"/>
              </a:spcBef>
              <a:tabLst>
                <a:tab pos="688340" algn="l"/>
              </a:tabLst>
            </a:pPr>
            <a:r>
              <a:rPr sz="900" spc="25" dirty="0">
                <a:latin typeface="Trebuchet MS"/>
                <a:cs typeface="Trebuchet MS"/>
              </a:rPr>
              <a:t>IIT </a:t>
            </a:r>
            <a:r>
              <a:rPr sz="900" spc="-5" dirty="0">
                <a:latin typeface="Trebuchet MS"/>
                <a:cs typeface="Trebuchet MS"/>
              </a:rPr>
              <a:t>Delhi	</a:t>
            </a:r>
            <a:r>
              <a:rPr sz="900" b="1" spc="-25" dirty="0">
                <a:latin typeface="Tahoma"/>
                <a:cs typeface="Tahoma"/>
              </a:rPr>
              <a:t>3</a:t>
            </a:r>
            <a:endParaRPr sz="900">
              <a:latin typeface="Tahoma"/>
              <a:cs typeface="Tahoma"/>
            </a:endParaRPr>
          </a:p>
        </p:txBody>
      </p:sp>
      <p:sp>
        <p:nvSpPr>
          <p:cNvPr id="27" name="object 27"/>
          <p:cNvSpPr/>
          <p:nvPr/>
        </p:nvSpPr>
        <p:spPr>
          <a:xfrm>
            <a:off x="6828774" y="9498600"/>
            <a:ext cx="0" cy="134620"/>
          </a:xfrm>
          <a:custGeom>
            <a:avLst/>
            <a:gdLst/>
            <a:ahLst/>
            <a:cxnLst/>
            <a:rect l="l" t="t" r="r" b="b"/>
            <a:pathLst>
              <a:path h="134620">
                <a:moveTo>
                  <a:pt x="0" y="0"/>
                </a:moveTo>
                <a:lnTo>
                  <a:pt x="0" y="134099"/>
                </a:lnTo>
              </a:path>
            </a:pathLst>
          </a:custGeom>
          <a:ln w="6350">
            <a:solidFill>
              <a:srgbClr val="000000"/>
            </a:solidFill>
          </a:ln>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08988" y="1046238"/>
            <a:ext cx="913790" cy="932921"/>
          </a:xfrm>
          <a:prstGeom prst="rect">
            <a:avLst/>
          </a:prstGeom>
        </p:spPr>
      </p:pic>
      <p:graphicFrame>
        <p:nvGraphicFramePr>
          <p:cNvPr id="3" name="object 3"/>
          <p:cNvGraphicFramePr>
            <a:graphicFrameLocks noGrp="1"/>
          </p:cNvGraphicFramePr>
          <p:nvPr/>
        </p:nvGraphicFramePr>
        <p:xfrm>
          <a:off x="722325" y="900004"/>
          <a:ext cx="6331585" cy="7503795"/>
        </p:xfrm>
        <a:graphic>
          <a:graphicData uri="http://schemas.openxmlformats.org/drawingml/2006/table">
            <a:tbl>
              <a:tblPr firstRow="1" bandRow="1">
                <a:tableStyleId>{2D5ABB26-0587-4C30-8999-92F81FD0307C}</a:tableStyleId>
              </a:tblPr>
              <a:tblGrid>
                <a:gridCol w="2085339">
                  <a:extLst>
                    <a:ext uri="{9D8B030D-6E8A-4147-A177-3AD203B41FA5}">
                      <a16:colId xmlns:a16="http://schemas.microsoft.com/office/drawing/2014/main" val="20000"/>
                    </a:ext>
                  </a:extLst>
                </a:gridCol>
                <a:gridCol w="2120265">
                  <a:extLst>
                    <a:ext uri="{9D8B030D-6E8A-4147-A177-3AD203B41FA5}">
                      <a16:colId xmlns:a16="http://schemas.microsoft.com/office/drawing/2014/main" val="20001"/>
                    </a:ext>
                  </a:extLst>
                </a:gridCol>
                <a:gridCol w="2116454">
                  <a:extLst>
                    <a:ext uri="{9D8B030D-6E8A-4147-A177-3AD203B41FA5}">
                      <a16:colId xmlns:a16="http://schemas.microsoft.com/office/drawing/2014/main" val="20002"/>
                    </a:ext>
                  </a:extLst>
                </a:gridCol>
              </a:tblGrid>
              <a:tr h="1239462">
                <a:tc>
                  <a:txBody>
                    <a:bodyPr/>
                    <a:lstStyle/>
                    <a:p>
                      <a:pPr>
                        <a:lnSpc>
                          <a:spcPct val="100000"/>
                        </a:lnSpc>
                      </a:pPr>
                      <a:endParaRPr sz="900">
                        <a:latin typeface="Times New Roman"/>
                        <a:cs typeface="Times New Roman"/>
                      </a:endParaRPr>
                    </a:p>
                  </a:txBody>
                  <a:tcPr marL="0" marR="0" marT="0" marB="0">
                    <a:lnL w="6350">
                      <a:solidFill>
                        <a:srgbClr val="B1B4B6"/>
                      </a:solidFill>
                      <a:prstDash val="solid"/>
                    </a:lnL>
                    <a:lnR w="6350">
                      <a:solidFill>
                        <a:srgbClr val="B1B4B6"/>
                      </a:solidFill>
                      <a:prstDash val="solid"/>
                    </a:lnR>
                    <a:lnT w="6350">
                      <a:solidFill>
                        <a:srgbClr val="B1B4B6"/>
                      </a:solidFill>
                      <a:prstDash val="solid"/>
                    </a:lnT>
                    <a:lnB w="6350">
                      <a:solidFill>
                        <a:srgbClr val="B1B4B6"/>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B1B4B6"/>
                      </a:solidFill>
                      <a:prstDash val="solid"/>
                    </a:lnL>
                    <a:lnR w="6350">
                      <a:solidFill>
                        <a:srgbClr val="B1B4B6"/>
                      </a:solidFill>
                      <a:prstDash val="solid"/>
                    </a:lnR>
                    <a:lnT w="6350">
                      <a:solidFill>
                        <a:srgbClr val="B1B4B6"/>
                      </a:solidFill>
                      <a:prstDash val="solid"/>
                    </a:lnT>
                    <a:lnB w="6350">
                      <a:solidFill>
                        <a:srgbClr val="B1B4B6"/>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B1B4B6"/>
                      </a:solidFill>
                      <a:prstDash val="solid"/>
                    </a:lnL>
                    <a:lnR w="6350">
                      <a:solidFill>
                        <a:srgbClr val="B1B4B6"/>
                      </a:solidFill>
                      <a:prstDash val="solid"/>
                    </a:lnR>
                    <a:lnT w="6350">
                      <a:solidFill>
                        <a:srgbClr val="B1B4B6"/>
                      </a:solidFill>
                      <a:prstDash val="solid"/>
                    </a:lnT>
                    <a:lnB w="6350">
                      <a:solidFill>
                        <a:srgbClr val="B1B4B6"/>
                      </a:solidFill>
                      <a:prstDash val="solid"/>
                    </a:lnB>
                  </a:tcPr>
                </a:tc>
                <a:extLst>
                  <a:ext uri="{0D108BD9-81ED-4DB2-BD59-A6C34878D82A}">
                    <a16:rowId xmlns:a16="http://schemas.microsoft.com/office/drawing/2014/main" val="10000"/>
                  </a:ext>
                </a:extLst>
              </a:tr>
              <a:tr h="1254010">
                <a:tc>
                  <a:txBody>
                    <a:bodyPr/>
                    <a:lstStyle/>
                    <a:p>
                      <a:pPr>
                        <a:lnSpc>
                          <a:spcPct val="100000"/>
                        </a:lnSpc>
                      </a:pPr>
                      <a:endParaRPr sz="900">
                        <a:latin typeface="Times New Roman"/>
                        <a:cs typeface="Times New Roman"/>
                      </a:endParaRPr>
                    </a:p>
                  </a:txBody>
                  <a:tcPr marL="0" marR="0" marT="0" marB="0">
                    <a:lnL w="6350">
                      <a:solidFill>
                        <a:srgbClr val="B1B4B6"/>
                      </a:solidFill>
                      <a:prstDash val="solid"/>
                    </a:lnL>
                    <a:lnR w="6350">
                      <a:solidFill>
                        <a:srgbClr val="B1B4B6"/>
                      </a:solidFill>
                      <a:prstDash val="solid"/>
                    </a:lnR>
                    <a:lnT w="6350">
                      <a:solidFill>
                        <a:srgbClr val="B1B4B6"/>
                      </a:solidFill>
                      <a:prstDash val="solid"/>
                    </a:lnT>
                    <a:lnB w="6350">
                      <a:solidFill>
                        <a:srgbClr val="B1B4B6"/>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B1B4B6"/>
                      </a:solidFill>
                      <a:prstDash val="solid"/>
                    </a:lnL>
                    <a:lnR w="6350">
                      <a:solidFill>
                        <a:srgbClr val="B1B4B6"/>
                      </a:solidFill>
                      <a:prstDash val="solid"/>
                    </a:lnR>
                    <a:lnT w="6350">
                      <a:solidFill>
                        <a:srgbClr val="B1B4B6"/>
                      </a:solidFill>
                      <a:prstDash val="solid"/>
                    </a:lnT>
                    <a:lnB w="6350">
                      <a:solidFill>
                        <a:srgbClr val="B1B4B6"/>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B1B4B6"/>
                      </a:solidFill>
                      <a:prstDash val="solid"/>
                    </a:lnL>
                    <a:lnR w="6350">
                      <a:solidFill>
                        <a:srgbClr val="B1B4B6"/>
                      </a:solidFill>
                      <a:prstDash val="solid"/>
                    </a:lnR>
                    <a:lnT w="6350">
                      <a:solidFill>
                        <a:srgbClr val="B1B4B6"/>
                      </a:solidFill>
                      <a:prstDash val="solid"/>
                    </a:lnT>
                    <a:lnB w="6350">
                      <a:solidFill>
                        <a:srgbClr val="B1B4B6"/>
                      </a:solidFill>
                      <a:prstDash val="solid"/>
                    </a:lnB>
                  </a:tcPr>
                </a:tc>
                <a:extLst>
                  <a:ext uri="{0D108BD9-81ED-4DB2-BD59-A6C34878D82A}">
                    <a16:rowId xmlns:a16="http://schemas.microsoft.com/office/drawing/2014/main" val="10001"/>
                  </a:ext>
                </a:extLst>
              </a:tr>
              <a:tr h="1250549">
                <a:tc>
                  <a:txBody>
                    <a:bodyPr/>
                    <a:lstStyle/>
                    <a:p>
                      <a:pPr>
                        <a:lnSpc>
                          <a:spcPct val="100000"/>
                        </a:lnSpc>
                      </a:pPr>
                      <a:endParaRPr sz="900">
                        <a:latin typeface="Times New Roman"/>
                        <a:cs typeface="Times New Roman"/>
                      </a:endParaRPr>
                    </a:p>
                  </a:txBody>
                  <a:tcPr marL="0" marR="0" marT="0" marB="0">
                    <a:lnL w="6350">
                      <a:solidFill>
                        <a:srgbClr val="B1B4B6"/>
                      </a:solidFill>
                      <a:prstDash val="solid"/>
                    </a:lnL>
                    <a:lnR w="6350">
                      <a:solidFill>
                        <a:srgbClr val="B1B4B6"/>
                      </a:solidFill>
                      <a:prstDash val="solid"/>
                    </a:lnR>
                    <a:lnT w="6350">
                      <a:solidFill>
                        <a:srgbClr val="B1B4B6"/>
                      </a:solidFill>
                      <a:prstDash val="solid"/>
                    </a:lnT>
                    <a:lnB w="6350">
                      <a:solidFill>
                        <a:srgbClr val="B1B4B6"/>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B1B4B6"/>
                      </a:solidFill>
                      <a:prstDash val="solid"/>
                    </a:lnL>
                    <a:lnR w="6350">
                      <a:solidFill>
                        <a:srgbClr val="B1B4B6"/>
                      </a:solidFill>
                      <a:prstDash val="solid"/>
                    </a:lnR>
                    <a:lnT w="6350">
                      <a:solidFill>
                        <a:srgbClr val="B1B4B6"/>
                      </a:solidFill>
                      <a:prstDash val="solid"/>
                    </a:lnT>
                    <a:lnB w="6350">
                      <a:solidFill>
                        <a:srgbClr val="B1B4B6"/>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B1B4B6"/>
                      </a:solidFill>
                      <a:prstDash val="solid"/>
                    </a:lnL>
                    <a:lnR w="6350">
                      <a:solidFill>
                        <a:srgbClr val="B1B4B6"/>
                      </a:solidFill>
                      <a:prstDash val="solid"/>
                    </a:lnR>
                    <a:lnT w="6350">
                      <a:solidFill>
                        <a:srgbClr val="B1B4B6"/>
                      </a:solidFill>
                      <a:prstDash val="solid"/>
                    </a:lnT>
                    <a:lnB w="6350">
                      <a:solidFill>
                        <a:srgbClr val="B1B4B6"/>
                      </a:solidFill>
                      <a:prstDash val="solid"/>
                    </a:lnB>
                  </a:tcPr>
                </a:tc>
                <a:extLst>
                  <a:ext uri="{0D108BD9-81ED-4DB2-BD59-A6C34878D82A}">
                    <a16:rowId xmlns:a16="http://schemas.microsoft.com/office/drawing/2014/main" val="10002"/>
                  </a:ext>
                </a:extLst>
              </a:tr>
              <a:tr h="1254150">
                <a:tc>
                  <a:txBody>
                    <a:bodyPr/>
                    <a:lstStyle/>
                    <a:p>
                      <a:pPr>
                        <a:lnSpc>
                          <a:spcPct val="100000"/>
                        </a:lnSpc>
                      </a:pPr>
                      <a:endParaRPr sz="900">
                        <a:latin typeface="Times New Roman"/>
                        <a:cs typeface="Times New Roman"/>
                      </a:endParaRPr>
                    </a:p>
                  </a:txBody>
                  <a:tcPr marL="0" marR="0" marT="0" marB="0">
                    <a:lnL w="6350">
                      <a:solidFill>
                        <a:srgbClr val="B1B4B6"/>
                      </a:solidFill>
                      <a:prstDash val="solid"/>
                    </a:lnL>
                    <a:lnR w="6350">
                      <a:solidFill>
                        <a:srgbClr val="B1B4B6"/>
                      </a:solidFill>
                      <a:prstDash val="solid"/>
                    </a:lnR>
                    <a:lnT w="6350">
                      <a:solidFill>
                        <a:srgbClr val="B1B4B6"/>
                      </a:solidFill>
                      <a:prstDash val="solid"/>
                    </a:lnT>
                    <a:lnB w="6350">
                      <a:solidFill>
                        <a:srgbClr val="B1B4B6"/>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B1B4B6"/>
                      </a:solidFill>
                      <a:prstDash val="solid"/>
                    </a:lnL>
                    <a:lnR w="6350">
                      <a:solidFill>
                        <a:srgbClr val="B1B4B6"/>
                      </a:solidFill>
                      <a:prstDash val="solid"/>
                    </a:lnR>
                    <a:lnT w="6350">
                      <a:solidFill>
                        <a:srgbClr val="B1B4B6"/>
                      </a:solidFill>
                      <a:prstDash val="solid"/>
                    </a:lnT>
                    <a:lnB w="6350">
                      <a:solidFill>
                        <a:srgbClr val="B1B4B6"/>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B1B4B6"/>
                      </a:solidFill>
                      <a:prstDash val="solid"/>
                    </a:lnL>
                    <a:lnR w="6350">
                      <a:solidFill>
                        <a:srgbClr val="B1B4B6"/>
                      </a:solidFill>
                      <a:prstDash val="solid"/>
                    </a:lnR>
                    <a:lnT w="6350">
                      <a:solidFill>
                        <a:srgbClr val="B1B4B6"/>
                      </a:solidFill>
                      <a:prstDash val="solid"/>
                    </a:lnT>
                    <a:lnB w="6350">
                      <a:solidFill>
                        <a:srgbClr val="B1B4B6"/>
                      </a:solidFill>
                      <a:prstDash val="solid"/>
                    </a:lnB>
                  </a:tcPr>
                </a:tc>
                <a:extLst>
                  <a:ext uri="{0D108BD9-81ED-4DB2-BD59-A6C34878D82A}">
                    <a16:rowId xmlns:a16="http://schemas.microsoft.com/office/drawing/2014/main" val="10003"/>
                  </a:ext>
                </a:extLst>
              </a:tr>
              <a:tr h="1259833">
                <a:tc>
                  <a:txBody>
                    <a:bodyPr/>
                    <a:lstStyle/>
                    <a:p>
                      <a:pPr>
                        <a:lnSpc>
                          <a:spcPct val="100000"/>
                        </a:lnSpc>
                      </a:pPr>
                      <a:endParaRPr sz="900">
                        <a:latin typeface="Times New Roman"/>
                        <a:cs typeface="Times New Roman"/>
                      </a:endParaRPr>
                    </a:p>
                  </a:txBody>
                  <a:tcPr marL="0" marR="0" marT="0" marB="0">
                    <a:lnL w="6350">
                      <a:solidFill>
                        <a:srgbClr val="B1B4B6"/>
                      </a:solidFill>
                      <a:prstDash val="solid"/>
                    </a:lnL>
                    <a:lnR w="6350">
                      <a:solidFill>
                        <a:srgbClr val="B1B4B6"/>
                      </a:solidFill>
                      <a:prstDash val="solid"/>
                    </a:lnR>
                    <a:lnT w="6350">
                      <a:solidFill>
                        <a:srgbClr val="B1B4B6"/>
                      </a:solidFill>
                      <a:prstDash val="solid"/>
                    </a:lnT>
                    <a:lnB w="6350">
                      <a:solidFill>
                        <a:srgbClr val="B1B4B6"/>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B1B4B6"/>
                      </a:solidFill>
                      <a:prstDash val="solid"/>
                    </a:lnL>
                    <a:lnR w="6350">
                      <a:solidFill>
                        <a:srgbClr val="B1B4B6"/>
                      </a:solidFill>
                      <a:prstDash val="solid"/>
                    </a:lnR>
                    <a:lnT w="6350">
                      <a:solidFill>
                        <a:srgbClr val="B1B4B6"/>
                      </a:solidFill>
                      <a:prstDash val="solid"/>
                    </a:lnT>
                    <a:lnB w="6350">
                      <a:solidFill>
                        <a:srgbClr val="B1B4B6"/>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B1B4B6"/>
                      </a:solidFill>
                      <a:prstDash val="solid"/>
                    </a:lnL>
                    <a:lnR w="6350">
                      <a:solidFill>
                        <a:srgbClr val="B1B4B6"/>
                      </a:solidFill>
                      <a:prstDash val="solid"/>
                    </a:lnR>
                    <a:lnT w="6350">
                      <a:solidFill>
                        <a:srgbClr val="B1B4B6"/>
                      </a:solidFill>
                      <a:prstDash val="solid"/>
                    </a:lnT>
                    <a:lnB w="6350">
                      <a:solidFill>
                        <a:srgbClr val="B1B4B6"/>
                      </a:solidFill>
                      <a:prstDash val="solid"/>
                    </a:lnB>
                  </a:tcPr>
                </a:tc>
                <a:extLst>
                  <a:ext uri="{0D108BD9-81ED-4DB2-BD59-A6C34878D82A}">
                    <a16:rowId xmlns:a16="http://schemas.microsoft.com/office/drawing/2014/main" val="10004"/>
                  </a:ext>
                </a:extLst>
              </a:tr>
              <a:tr h="1239291">
                <a:tc>
                  <a:txBody>
                    <a:bodyPr/>
                    <a:lstStyle/>
                    <a:p>
                      <a:pPr>
                        <a:lnSpc>
                          <a:spcPct val="100000"/>
                        </a:lnSpc>
                      </a:pPr>
                      <a:endParaRPr sz="900">
                        <a:latin typeface="Times New Roman"/>
                        <a:cs typeface="Times New Roman"/>
                      </a:endParaRPr>
                    </a:p>
                  </a:txBody>
                  <a:tcPr marL="0" marR="0" marT="0" marB="0">
                    <a:lnL w="6350">
                      <a:solidFill>
                        <a:srgbClr val="B1B4B6"/>
                      </a:solidFill>
                      <a:prstDash val="solid"/>
                    </a:lnL>
                    <a:lnR w="6350">
                      <a:solidFill>
                        <a:srgbClr val="B1B4B6"/>
                      </a:solidFill>
                      <a:prstDash val="solid"/>
                    </a:lnR>
                    <a:lnT w="6350">
                      <a:solidFill>
                        <a:srgbClr val="B1B4B6"/>
                      </a:solidFill>
                      <a:prstDash val="solid"/>
                    </a:lnT>
                    <a:lnB w="6350">
                      <a:solidFill>
                        <a:srgbClr val="B1B4B6"/>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B1B4B6"/>
                      </a:solidFill>
                      <a:prstDash val="solid"/>
                    </a:lnL>
                    <a:lnR w="6350">
                      <a:solidFill>
                        <a:srgbClr val="B1B4B6"/>
                      </a:solidFill>
                      <a:prstDash val="solid"/>
                    </a:lnR>
                    <a:lnT w="6350">
                      <a:solidFill>
                        <a:srgbClr val="B1B4B6"/>
                      </a:solidFill>
                      <a:prstDash val="solid"/>
                    </a:lnT>
                    <a:lnB w="6350">
                      <a:solidFill>
                        <a:srgbClr val="B1B4B6"/>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B1B4B6"/>
                      </a:solidFill>
                      <a:prstDash val="solid"/>
                    </a:lnL>
                    <a:lnR w="6350">
                      <a:solidFill>
                        <a:srgbClr val="B1B4B6"/>
                      </a:solidFill>
                      <a:prstDash val="solid"/>
                    </a:lnR>
                    <a:lnT w="6350">
                      <a:solidFill>
                        <a:srgbClr val="B1B4B6"/>
                      </a:solidFill>
                      <a:prstDash val="solid"/>
                    </a:lnT>
                    <a:lnB w="6350">
                      <a:solidFill>
                        <a:srgbClr val="B1B4B6"/>
                      </a:solidFill>
                      <a:prstDash val="solid"/>
                    </a:lnB>
                  </a:tcPr>
                </a:tc>
                <a:extLst>
                  <a:ext uri="{0D108BD9-81ED-4DB2-BD59-A6C34878D82A}">
                    <a16:rowId xmlns:a16="http://schemas.microsoft.com/office/drawing/2014/main" val="10005"/>
                  </a:ext>
                </a:extLst>
              </a:tr>
            </a:tbl>
          </a:graphicData>
        </a:graphic>
      </p:graphicFrame>
      <p:pic>
        <p:nvPicPr>
          <p:cNvPr id="4" name="object 4"/>
          <p:cNvPicPr/>
          <p:nvPr/>
        </p:nvPicPr>
        <p:blipFill>
          <a:blip r:embed="rId3" cstate="print"/>
          <a:stretch>
            <a:fillRect/>
          </a:stretch>
        </p:blipFill>
        <p:spPr>
          <a:xfrm>
            <a:off x="3103902" y="1365443"/>
            <a:ext cx="1567423" cy="294497"/>
          </a:xfrm>
          <a:prstGeom prst="rect">
            <a:avLst/>
          </a:prstGeom>
        </p:spPr>
      </p:pic>
      <p:pic>
        <p:nvPicPr>
          <p:cNvPr id="5" name="object 5"/>
          <p:cNvPicPr/>
          <p:nvPr/>
        </p:nvPicPr>
        <p:blipFill>
          <a:blip r:embed="rId4" cstate="print"/>
          <a:stretch>
            <a:fillRect/>
          </a:stretch>
        </p:blipFill>
        <p:spPr>
          <a:xfrm>
            <a:off x="5471769" y="1225563"/>
            <a:ext cx="1055179" cy="574263"/>
          </a:xfrm>
          <a:prstGeom prst="rect">
            <a:avLst/>
          </a:prstGeom>
        </p:spPr>
      </p:pic>
      <p:pic>
        <p:nvPicPr>
          <p:cNvPr id="6" name="object 6"/>
          <p:cNvPicPr/>
          <p:nvPr/>
        </p:nvPicPr>
        <p:blipFill>
          <a:blip r:embed="rId5" cstate="print"/>
          <a:stretch>
            <a:fillRect/>
          </a:stretch>
        </p:blipFill>
        <p:spPr>
          <a:xfrm>
            <a:off x="768863" y="2432455"/>
            <a:ext cx="2003346" cy="629824"/>
          </a:xfrm>
          <a:prstGeom prst="rect">
            <a:avLst/>
          </a:prstGeom>
        </p:spPr>
      </p:pic>
      <p:pic>
        <p:nvPicPr>
          <p:cNvPr id="7" name="object 7"/>
          <p:cNvPicPr/>
          <p:nvPr/>
        </p:nvPicPr>
        <p:blipFill>
          <a:blip r:embed="rId6" cstate="print"/>
          <a:stretch>
            <a:fillRect/>
          </a:stretch>
        </p:blipFill>
        <p:spPr>
          <a:xfrm>
            <a:off x="3492270" y="2373839"/>
            <a:ext cx="792209" cy="792650"/>
          </a:xfrm>
          <a:prstGeom prst="rect">
            <a:avLst/>
          </a:prstGeom>
        </p:spPr>
      </p:pic>
      <p:pic>
        <p:nvPicPr>
          <p:cNvPr id="8" name="object 8"/>
          <p:cNvPicPr/>
          <p:nvPr/>
        </p:nvPicPr>
        <p:blipFill>
          <a:blip r:embed="rId7" cstate="print"/>
          <a:stretch>
            <a:fillRect/>
          </a:stretch>
        </p:blipFill>
        <p:spPr>
          <a:xfrm>
            <a:off x="5482680" y="2479533"/>
            <a:ext cx="1033346" cy="581254"/>
          </a:xfrm>
          <a:prstGeom prst="rect">
            <a:avLst/>
          </a:prstGeom>
        </p:spPr>
      </p:pic>
      <p:pic>
        <p:nvPicPr>
          <p:cNvPr id="9" name="object 9"/>
          <p:cNvPicPr/>
          <p:nvPr/>
        </p:nvPicPr>
        <p:blipFill>
          <a:blip r:embed="rId8" cstate="print"/>
          <a:stretch>
            <a:fillRect/>
          </a:stretch>
        </p:blipFill>
        <p:spPr>
          <a:xfrm>
            <a:off x="959091" y="3754172"/>
            <a:ext cx="1613590" cy="537855"/>
          </a:xfrm>
          <a:prstGeom prst="rect">
            <a:avLst/>
          </a:prstGeom>
        </p:spPr>
      </p:pic>
      <p:pic>
        <p:nvPicPr>
          <p:cNvPr id="10" name="object 10"/>
          <p:cNvPicPr/>
          <p:nvPr/>
        </p:nvPicPr>
        <p:blipFill>
          <a:blip r:embed="rId9" cstate="print"/>
          <a:stretch>
            <a:fillRect/>
          </a:stretch>
        </p:blipFill>
        <p:spPr>
          <a:xfrm>
            <a:off x="3196755" y="3768077"/>
            <a:ext cx="1383245" cy="510065"/>
          </a:xfrm>
          <a:prstGeom prst="rect">
            <a:avLst/>
          </a:prstGeom>
        </p:spPr>
      </p:pic>
      <p:pic>
        <p:nvPicPr>
          <p:cNvPr id="11" name="object 11"/>
          <p:cNvPicPr/>
          <p:nvPr/>
        </p:nvPicPr>
        <p:blipFill>
          <a:blip r:embed="rId10" cstate="print"/>
          <a:stretch>
            <a:fillRect/>
          </a:stretch>
        </p:blipFill>
        <p:spPr>
          <a:xfrm>
            <a:off x="5608981" y="3616058"/>
            <a:ext cx="801418" cy="814095"/>
          </a:xfrm>
          <a:prstGeom prst="rect">
            <a:avLst/>
          </a:prstGeom>
        </p:spPr>
      </p:pic>
      <p:pic>
        <p:nvPicPr>
          <p:cNvPr id="12" name="object 12"/>
          <p:cNvPicPr/>
          <p:nvPr/>
        </p:nvPicPr>
        <p:blipFill>
          <a:blip r:embed="rId11" cstate="print"/>
          <a:stretch>
            <a:fillRect/>
          </a:stretch>
        </p:blipFill>
        <p:spPr>
          <a:xfrm>
            <a:off x="1186240" y="5038735"/>
            <a:ext cx="1159286" cy="465073"/>
          </a:xfrm>
          <a:prstGeom prst="rect">
            <a:avLst/>
          </a:prstGeom>
        </p:spPr>
      </p:pic>
      <p:pic>
        <p:nvPicPr>
          <p:cNvPr id="13" name="object 13"/>
          <p:cNvPicPr/>
          <p:nvPr/>
        </p:nvPicPr>
        <p:blipFill>
          <a:blip r:embed="rId12" cstate="print"/>
          <a:stretch>
            <a:fillRect/>
          </a:stretch>
        </p:blipFill>
        <p:spPr>
          <a:xfrm>
            <a:off x="5117203" y="5005146"/>
            <a:ext cx="1765828" cy="532261"/>
          </a:xfrm>
          <a:prstGeom prst="rect">
            <a:avLst/>
          </a:prstGeom>
        </p:spPr>
      </p:pic>
      <p:pic>
        <p:nvPicPr>
          <p:cNvPr id="14" name="object 14"/>
          <p:cNvPicPr/>
          <p:nvPr/>
        </p:nvPicPr>
        <p:blipFill>
          <a:blip r:embed="rId13" cstate="print"/>
          <a:stretch>
            <a:fillRect/>
          </a:stretch>
        </p:blipFill>
        <p:spPr>
          <a:xfrm>
            <a:off x="1240764" y="6019520"/>
            <a:ext cx="1059546" cy="1023790"/>
          </a:xfrm>
          <a:prstGeom prst="rect">
            <a:avLst/>
          </a:prstGeom>
        </p:spPr>
      </p:pic>
      <p:pic>
        <p:nvPicPr>
          <p:cNvPr id="15" name="object 15"/>
          <p:cNvPicPr/>
          <p:nvPr/>
        </p:nvPicPr>
        <p:blipFill>
          <a:blip r:embed="rId14" cstate="print"/>
          <a:stretch>
            <a:fillRect/>
          </a:stretch>
        </p:blipFill>
        <p:spPr>
          <a:xfrm>
            <a:off x="3472369" y="6077592"/>
            <a:ext cx="920254" cy="806798"/>
          </a:xfrm>
          <a:prstGeom prst="rect">
            <a:avLst/>
          </a:prstGeom>
        </p:spPr>
      </p:pic>
      <p:pic>
        <p:nvPicPr>
          <p:cNvPr id="16" name="object 16"/>
          <p:cNvPicPr/>
          <p:nvPr/>
        </p:nvPicPr>
        <p:blipFill>
          <a:blip r:embed="rId15" cstate="print"/>
          <a:stretch>
            <a:fillRect/>
          </a:stretch>
        </p:blipFill>
        <p:spPr>
          <a:xfrm>
            <a:off x="2940369" y="7410147"/>
            <a:ext cx="1896006" cy="761553"/>
          </a:xfrm>
          <a:prstGeom prst="rect">
            <a:avLst/>
          </a:prstGeom>
        </p:spPr>
      </p:pic>
      <p:pic>
        <p:nvPicPr>
          <p:cNvPr id="17" name="object 17"/>
          <p:cNvPicPr/>
          <p:nvPr/>
        </p:nvPicPr>
        <p:blipFill>
          <a:blip r:embed="rId16" cstate="print"/>
          <a:stretch>
            <a:fillRect/>
          </a:stretch>
        </p:blipFill>
        <p:spPr>
          <a:xfrm>
            <a:off x="5228380" y="6356273"/>
            <a:ext cx="1543463" cy="350290"/>
          </a:xfrm>
          <a:prstGeom prst="rect">
            <a:avLst/>
          </a:prstGeom>
        </p:spPr>
      </p:pic>
      <p:pic>
        <p:nvPicPr>
          <p:cNvPr id="18" name="object 18"/>
          <p:cNvPicPr/>
          <p:nvPr/>
        </p:nvPicPr>
        <p:blipFill>
          <a:blip r:embed="rId17" cstate="print"/>
          <a:stretch>
            <a:fillRect/>
          </a:stretch>
        </p:blipFill>
        <p:spPr>
          <a:xfrm>
            <a:off x="5185283" y="7382726"/>
            <a:ext cx="1515966" cy="816417"/>
          </a:xfrm>
          <a:prstGeom prst="rect">
            <a:avLst/>
          </a:prstGeom>
        </p:spPr>
      </p:pic>
      <p:pic>
        <p:nvPicPr>
          <p:cNvPr id="19" name="object 19"/>
          <p:cNvPicPr/>
          <p:nvPr/>
        </p:nvPicPr>
        <p:blipFill>
          <a:blip r:embed="rId18" cstate="print"/>
          <a:stretch>
            <a:fillRect/>
          </a:stretch>
        </p:blipFill>
        <p:spPr>
          <a:xfrm>
            <a:off x="1161601" y="7448404"/>
            <a:ext cx="1217868" cy="685044"/>
          </a:xfrm>
          <a:prstGeom prst="rect">
            <a:avLst/>
          </a:prstGeom>
        </p:spPr>
      </p:pic>
      <p:pic>
        <p:nvPicPr>
          <p:cNvPr id="20" name="object 20"/>
          <p:cNvPicPr/>
          <p:nvPr/>
        </p:nvPicPr>
        <p:blipFill>
          <a:blip r:embed="rId19" cstate="print"/>
          <a:stretch>
            <a:fillRect/>
          </a:stretch>
        </p:blipFill>
        <p:spPr>
          <a:xfrm>
            <a:off x="3101901" y="5035943"/>
            <a:ext cx="1572947" cy="470655"/>
          </a:xfrm>
          <a:prstGeom prst="rect">
            <a:avLst/>
          </a:prstGeom>
        </p:spPr>
      </p:pic>
      <p:sp>
        <p:nvSpPr>
          <p:cNvPr id="21" name="object 21"/>
          <p:cNvSpPr txBox="1"/>
          <p:nvPr/>
        </p:nvSpPr>
        <p:spPr>
          <a:xfrm>
            <a:off x="707299" y="9455923"/>
            <a:ext cx="2118360" cy="162560"/>
          </a:xfrm>
          <a:prstGeom prst="rect">
            <a:avLst/>
          </a:prstGeom>
        </p:spPr>
        <p:txBody>
          <a:bodyPr vert="horz" wrap="square" lIns="0" tIns="12700" rIns="0" bIns="0" rtlCol="0">
            <a:spAutoFit/>
          </a:bodyPr>
          <a:lstStyle/>
          <a:p>
            <a:pPr marL="12700">
              <a:lnSpc>
                <a:spcPct val="100000"/>
              </a:lnSpc>
              <a:spcBef>
                <a:spcPts val="100"/>
              </a:spcBef>
              <a:tabLst>
                <a:tab pos="282575" algn="l"/>
              </a:tabLst>
            </a:pPr>
            <a:r>
              <a:rPr sz="900" b="1" spc="-25" dirty="0">
                <a:latin typeface="Tahoma"/>
                <a:cs typeface="Tahoma"/>
              </a:rPr>
              <a:t>30	</a:t>
            </a:r>
            <a:r>
              <a:rPr sz="900" spc="-30" dirty="0">
                <a:latin typeface="Trebuchet MS"/>
                <a:cs typeface="Trebuchet MS"/>
              </a:rPr>
              <a:t>Yardi</a:t>
            </a:r>
            <a:r>
              <a:rPr sz="900" spc="-5" dirty="0">
                <a:latin typeface="Trebuchet MS"/>
                <a:cs typeface="Trebuchet MS"/>
              </a:rPr>
              <a:t> </a:t>
            </a:r>
            <a:r>
              <a:rPr sz="900" spc="5" dirty="0">
                <a:latin typeface="Trebuchet MS"/>
                <a:cs typeface="Trebuchet MS"/>
              </a:rPr>
              <a:t>School</a:t>
            </a:r>
            <a:r>
              <a:rPr sz="900" spc="-5" dirty="0">
                <a:latin typeface="Trebuchet MS"/>
                <a:cs typeface="Trebuchet MS"/>
              </a:rPr>
              <a:t> </a:t>
            </a:r>
            <a:r>
              <a:rPr sz="900" spc="-35" dirty="0">
                <a:latin typeface="Trebuchet MS"/>
                <a:cs typeface="Trebuchet MS"/>
              </a:rPr>
              <a:t>of</a:t>
            </a:r>
            <a:r>
              <a:rPr sz="900" dirty="0">
                <a:latin typeface="Trebuchet MS"/>
                <a:cs typeface="Trebuchet MS"/>
              </a:rPr>
              <a:t> </a:t>
            </a:r>
            <a:r>
              <a:rPr sz="900" spc="-25" dirty="0">
                <a:latin typeface="Trebuchet MS"/>
                <a:cs typeface="Trebuchet MS"/>
              </a:rPr>
              <a:t>Artificial</a:t>
            </a:r>
            <a:r>
              <a:rPr sz="900" spc="-5" dirty="0">
                <a:latin typeface="Trebuchet MS"/>
                <a:cs typeface="Trebuchet MS"/>
              </a:rPr>
              <a:t> </a:t>
            </a:r>
            <a:r>
              <a:rPr sz="900" spc="-15" dirty="0">
                <a:latin typeface="Trebuchet MS"/>
                <a:cs typeface="Trebuchet MS"/>
              </a:rPr>
              <a:t>Intelligence</a:t>
            </a:r>
            <a:endParaRPr sz="900">
              <a:latin typeface="Trebuchet MS"/>
              <a:cs typeface="Trebuchet MS"/>
            </a:endParaRPr>
          </a:p>
        </p:txBody>
      </p:sp>
      <p:sp>
        <p:nvSpPr>
          <p:cNvPr id="22" name="object 22"/>
          <p:cNvSpPr/>
          <p:nvPr/>
        </p:nvSpPr>
        <p:spPr>
          <a:xfrm>
            <a:off x="911699" y="9498600"/>
            <a:ext cx="0" cy="134620"/>
          </a:xfrm>
          <a:custGeom>
            <a:avLst/>
            <a:gdLst/>
            <a:ahLst/>
            <a:cxnLst/>
            <a:rect l="l" t="t" r="r" b="b"/>
            <a:pathLst>
              <a:path h="134620">
                <a:moveTo>
                  <a:pt x="0" y="0"/>
                </a:moveTo>
                <a:lnTo>
                  <a:pt x="0" y="134099"/>
                </a:lnTo>
              </a:path>
            </a:pathLst>
          </a:custGeom>
          <a:ln w="6350">
            <a:solidFill>
              <a:srgbClr val="000000"/>
            </a:solidFill>
          </a:ln>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7299" y="1411137"/>
            <a:ext cx="2022475" cy="2330450"/>
          </a:xfrm>
          <a:prstGeom prst="rect">
            <a:avLst/>
          </a:prstGeom>
        </p:spPr>
        <p:txBody>
          <a:bodyPr vert="horz" wrap="square" lIns="0" tIns="60960" rIns="0" bIns="0" rtlCol="0">
            <a:spAutoFit/>
          </a:bodyPr>
          <a:lstStyle/>
          <a:p>
            <a:pPr marL="228600" indent="-216535">
              <a:lnSpc>
                <a:spcPct val="100000"/>
              </a:lnSpc>
              <a:spcBef>
                <a:spcPts val="480"/>
              </a:spcBef>
              <a:buAutoNum type="arabicPeriod"/>
              <a:tabLst>
                <a:tab pos="229235" algn="l"/>
              </a:tabLst>
            </a:pPr>
            <a:r>
              <a:rPr sz="1000" spc="50" dirty="0">
                <a:latin typeface="Trebuchet MS"/>
                <a:cs typeface="Trebuchet MS"/>
              </a:rPr>
              <a:t>AIIMS,</a:t>
            </a:r>
            <a:r>
              <a:rPr sz="1000" spc="-35" dirty="0">
                <a:latin typeface="Trebuchet MS"/>
                <a:cs typeface="Trebuchet MS"/>
              </a:rPr>
              <a:t> </a:t>
            </a:r>
            <a:r>
              <a:rPr sz="1000" spc="5" dirty="0">
                <a:latin typeface="Trebuchet MS"/>
                <a:cs typeface="Trebuchet MS"/>
              </a:rPr>
              <a:t>India</a:t>
            </a:r>
            <a:endParaRPr sz="1000">
              <a:latin typeface="Trebuchet MS"/>
              <a:cs typeface="Trebuchet MS"/>
            </a:endParaRPr>
          </a:p>
          <a:p>
            <a:pPr marL="228600" indent="-216535">
              <a:lnSpc>
                <a:spcPct val="100000"/>
              </a:lnSpc>
              <a:spcBef>
                <a:spcPts val="385"/>
              </a:spcBef>
              <a:buAutoNum type="arabicPeriod"/>
              <a:tabLst>
                <a:tab pos="229235" algn="l"/>
              </a:tabLst>
            </a:pPr>
            <a:r>
              <a:rPr sz="1000" spc="-20" dirty="0">
                <a:latin typeface="Trebuchet MS"/>
                <a:cs typeface="Trebuchet MS"/>
              </a:rPr>
              <a:t>Alborg</a:t>
            </a:r>
            <a:r>
              <a:rPr sz="1000" dirty="0">
                <a:latin typeface="Trebuchet MS"/>
                <a:cs typeface="Trebuchet MS"/>
              </a:rPr>
              <a:t> </a:t>
            </a:r>
            <a:r>
              <a:rPr sz="1000" spc="-30" dirty="0">
                <a:latin typeface="Trebuchet MS"/>
                <a:cs typeface="Trebuchet MS"/>
              </a:rPr>
              <a:t>University,</a:t>
            </a:r>
            <a:r>
              <a:rPr sz="1000" dirty="0">
                <a:latin typeface="Trebuchet MS"/>
                <a:cs typeface="Trebuchet MS"/>
              </a:rPr>
              <a:t> </a:t>
            </a:r>
            <a:r>
              <a:rPr sz="1000" spc="-20" dirty="0">
                <a:latin typeface="Trebuchet MS"/>
                <a:cs typeface="Trebuchet MS"/>
              </a:rPr>
              <a:t>Denmark.</a:t>
            </a:r>
            <a:endParaRPr sz="1000">
              <a:latin typeface="Trebuchet MS"/>
              <a:cs typeface="Trebuchet MS"/>
            </a:endParaRPr>
          </a:p>
          <a:p>
            <a:pPr marL="228600" indent="-216535">
              <a:lnSpc>
                <a:spcPct val="100000"/>
              </a:lnSpc>
              <a:spcBef>
                <a:spcPts val="380"/>
              </a:spcBef>
              <a:buAutoNum type="arabicPeriod"/>
              <a:tabLst>
                <a:tab pos="229235" algn="l"/>
              </a:tabLst>
            </a:pPr>
            <a:r>
              <a:rPr sz="1000" spc="-10" dirty="0">
                <a:latin typeface="Trebuchet MS"/>
                <a:cs typeface="Trebuchet MS"/>
              </a:rPr>
              <a:t>Allen</a:t>
            </a:r>
            <a:r>
              <a:rPr sz="1000" spc="-15" dirty="0">
                <a:latin typeface="Trebuchet MS"/>
                <a:cs typeface="Trebuchet MS"/>
              </a:rPr>
              <a:t> Institute </a:t>
            </a:r>
            <a:r>
              <a:rPr sz="1000" spc="-40" dirty="0">
                <a:latin typeface="Trebuchet MS"/>
                <a:cs typeface="Trebuchet MS"/>
              </a:rPr>
              <a:t>of</a:t>
            </a:r>
            <a:r>
              <a:rPr sz="1000" spc="-15" dirty="0">
                <a:latin typeface="Trebuchet MS"/>
                <a:cs typeface="Trebuchet MS"/>
              </a:rPr>
              <a:t> </a:t>
            </a:r>
            <a:r>
              <a:rPr sz="1000" dirty="0">
                <a:latin typeface="Trebuchet MS"/>
                <a:cs typeface="Trebuchet MS"/>
              </a:rPr>
              <a:t>AI,</a:t>
            </a:r>
            <a:r>
              <a:rPr sz="1000" spc="-15" dirty="0">
                <a:latin typeface="Trebuchet MS"/>
                <a:cs typeface="Trebuchet MS"/>
              </a:rPr>
              <a:t> </a:t>
            </a:r>
            <a:r>
              <a:rPr sz="1000" spc="40" dirty="0">
                <a:latin typeface="Trebuchet MS"/>
                <a:cs typeface="Trebuchet MS"/>
              </a:rPr>
              <a:t>USA.</a:t>
            </a:r>
            <a:endParaRPr sz="1000">
              <a:latin typeface="Trebuchet MS"/>
              <a:cs typeface="Trebuchet MS"/>
            </a:endParaRPr>
          </a:p>
          <a:p>
            <a:pPr marL="228600" marR="274955" indent="-216535">
              <a:lnSpc>
                <a:spcPct val="108300"/>
              </a:lnSpc>
              <a:spcBef>
                <a:spcPts val="285"/>
              </a:spcBef>
              <a:buAutoNum type="arabicPeriod"/>
              <a:tabLst>
                <a:tab pos="229235" algn="l"/>
              </a:tabLst>
            </a:pPr>
            <a:r>
              <a:rPr sz="1000" spc="-20" dirty="0">
                <a:latin typeface="Trebuchet MS"/>
                <a:cs typeface="Trebuchet MS"/>
              </a:rPr>
              <a:t>Carnegie </a:t>
            </a:r>
            <a:r>
              <a:rPr sz="1000" dirty="0">
                <a:latin typeface="Trebuchet MS"/>
                <a:cs typeface="Trebuchet MS"/>
              </a:rPr>
              <a:t>Mellon</a:t>
            </a:r>
            <a:r>
              <a:rPr sz="1000" spc="-20" dirty="0">
                <a:latin typeface="Trebuchet MS"/>
                <a:cs typeface="Trebuchet MS"/>
              </a:rPr>
              <a:t> </a:t>
            </a:r>
            <a:r>
              <a:rPr sz="1000" spc="-30" dirty="0">
                <a:latin typeface="Trebuchet MS"/>
                <a:cs typeface="Trebuchet MS"/>
              </a:rPr>
              <a:t>University, </a:t>
            </a:r>
            <a:r>
              <a:rPr sz="1000" spc="-285" dirty="0">
                <a:latin typeface="Trebuchet MS"/>
                <a:cs typeface="Trebuchet MS"/>
              </a:rPr>
              <a:t> </a:t>
            </a:r>
            <a:r>
              <a:rPr sz="1000" spc="40" dirty="0">
                <a:latin typeface="Trebuchet MS"/>
                <a:cs typeface="Trebuchet MS"/>
              </a:rPr>
              <a:t>USA.</a:t>
            </a:r>
            <a:endParaRPr sz="1000">
              <a:latin typeface="Trebuchet MS"/>
              <a:cs typeface="Trebuchet MS"/>
            </a:endParaRPr>
          </a:p>
          <a:p>
            <a:pPr marL="228600" indent="-216535">
              <a:lnSpc>
                <a:spcPct val="100000"/>
              </a:lnSpc>
              <a:spcBef>
                <a:spcPts val="385"/>
              </a:spcBef>
              <a:buAutoNum type="arabicPeriod"/>
              <a:tabLst>
                <a:tab pos="229235" algn="l"/>
              </a:tabLst>
            </a:pPr>
            <a:r>
              <a:rPr sz="1000" spc="-25" dirty="0">
                <a:latin typeface="Trebuchet MS"/>
                <a:cs typeface="Trebuchet MS"/>
              </a:rPr>
              <a:t>Colorado</a:t>
            </a:r>
            <a:r>
              <a:rPr sz="1000" spc="-10" dirty="0">
                <a:latin typeface="Trebuchet MS"/>
                <a:cs typeface="Trebuchet MS"/>
              </a:rPr>
              <a:t> </a:t>
            </a:r>
            <a:r>
              <a:rPr sz="1000" spc="-15" dirty="0">
                <a:latin typeface="Trebuchet MS"/>
                <a:cs typeface="Trebuchet MS"/>
              </a:rPr>
              <a:t>State</a:t>
            </a:r>
            <a:r>
              <a:rPr sz="1000" spc="-10" dirty="0">
                <a:latin typeface="Trebuchet MS"/>
                <a:cs typeface="Trebuchet MS"/>
              </a:rPr>
              <a:t> </a:t>
            </a:r>
            <a:r>
              <a:rPr sz="1000" spc="-30" dirty="0">
                <a:latin typeface="Trebuchet MS"/>
                <a:cs typeface="Trebuchet MS"/>
              </a:rPr>
              <a:t>University,</a:t>
            </a:r>
            <a:r>
              <a:rPr sz="1000" spc="-5" dirty="0">
                <a:latin typeface="Trebuchet MS"/>
                <a:cs typeface="Trebuchet MS"/>
              </a:rPr>
              <a:t> </a:t>
            </a:r>
            <a:r>
              <a:rPr sz="1000" spc="70" dirty="0">
                <a:latin typeface="Trebuchet MS"/>
                <a:cs typeface="Trebuchet MS"/>
              </a:rPr>
              <a:t>USA</a:t>
            </a:r>
            <a:endParaRPr sz="1000">
              <a:latin typeface="Trebuchet MS"/>
              <a:cs typeface="Trebuchet MS"/>
            </a:endParaRPr>
          </a:p>
          <a:p>
            <a:pPr marL="228600" marR="106680" indent="-216535">
              <a:lnSpc>
                <a:spcPct val="108300"/>
              </a:lnSpc>
              <a:spcBef>
                <a:spcPts val="280"/>
              </a:spcBef>
              <a:buAutoNum type="arabicPeriod"/>
              <a:tabLst>
                <a:tab pos="229235" algn="l"/>
              </a:tabLst>
            </a:pPr>
            <a:r>
              <a:rPr sz="1000" spc="-25" dirty="0">
                <a:latin typeface="Trebuchet MS"/>
                <a:cs typeface="Trebuchet MS"/>
              </a:rPr>
              <a:t>Delft</a:t>
            </a:r>
            <a:r>
              <a:rPr sz="1000" spc="-5" dirty="0">
                <a:latin typeface="Trebuchet MS"/>
                <a:cs typeface="Trebuchet MS"/>
              </a:rPr>
              <a:t> </a:t>
            </a:r>
            <a:r>
              <a:rPr sz="1000" spc="-20" dirty="0">
                <a:latin typeface="Trebuchet MS"/>
                <a:cs typeface="Trebuchet MS"/>
              </a:rPr>
              <a:t>University</a:t>
            </a:r>
            <a:r>
              <a:rPr sz="1000" dirty="0">
                <a:latin typeface="Trebuchet MS"/>
                <a:cs typeface="Trebuchet MS"/>
              </a:rPr>
              <a:t> </a:t>
            </a:r>
            <a:r>
              <a:rPr sz="1000" spc="-40" dirty="0">
                <a:latin typeface="Trebuchet MS"/>
                <a:cs typeface="Trebuchet MS"/>
              </a:rPr>
              <a:t>of</a:t>
            </a:r>
            <a:r>
              <a:rPr sz="1000" spc="-5" dirty="0">
                <a:latin typeface="Trebuchet MS"/>
                <a:cs typeface="Trebuchet MS"/>
              </a:rPr>
              <a:t> </a:t>
            </a:r>
            <a:r>
              <a:rPr sz="1000" spc="-40" dirty="0">
                <a:latin typeface="Trebuchet MS"/>
                <a:cs typeface="Trebuchet MS"/>
              </a:rPr>
              <a:t>Technology, </a:t>
            </a:r>
            <a:r>
              <a:rPr sz="1000" spc="-285" dirty="0">
                <a:latin typeface="Trebuchet MS"/>
                <a:cs typeface="Trebuchet MS"/>
              </a:rPr>
              <a:t> </a:t>
            </a:r>
            <a:r>
              <a:rPr sz="1000" spc="-15" dirty="0">
                <a:latin typeface="Trebuchet MS"/>
                <a:cs typeface="Trebuchet MS"/>
              </a:rPr>
              <a:t>Netherlands</a:t>
            </a:r>
            <a:endParaRPr sz="1000">
              <a:latin typeface="Trebuchet MS"/>
              <a:cs typeface="Trebuchet MS"/>
            </a:endParaRPr>
          </a:p>
          <a:p>
            <a:pPr marL="228600" marR="5080" indent="-216535">
              <a:lnSpc>
                <a:spcPct val="108300"/>
              </a:lnSpc>
              <a:spcBef>
                <a:spcPts val="285"/>
              </a:spcBef>
              <a:buAutoNum type="arabicPeriod"/>
              <a:tabLst>
                <a:tab pos="229235" algn="l"/>
              </a:tabLst>
            </a:pPr>
            <a:r>
              <a:rPr sz="1000" spc="-30" dirty="0">
                <a:latin typeface="Trebuchet MS"/>
                <a:cs typeface="Trebuchet MS"/>
              </a:rPr>
              <a:t>Hebrew</a:t>
            </a:r>
            <a:r>
              <a:rPr sz="1000" spc="-15" dirty="0">
                <a:latin typeface="Trebuchet MS"/>
                <a:cs typeface="Trebuchet MS"/>
              </a:rPr>
              <a:t> </a:t>
            </a:r>
            <a:r>
              <a:rPr sz="1000" spc="-20" dirty="0">
                <a:latin typeface="Trebuchet MS"/>
                <a:cs typeface="Trebuchet MS"/>
              </a:rPr>
              <a:t>University</a:t>
            </a:r>
            <a:r>
              <a:rPr sz="1000" spc="-10" dirty="0">
                <a:latin typeface="Trebuchet MS"/>
                <a:cs typeface="Trebuchet MS"/>
              </a:rPr>
              <a:t> </a:t>
            </a:r>
            <a:r>
              <a:rPr sz="1000" spc="-40" dirty="0">
                <a:latin typeface="Trebuchet MS"/>
                <a:cs typeface="Trebuchet MS"/>
              </a:rPr>
              <a:t>of</a:t>
            </a:r>
            <a:r>
              <a:rPr sz="1000" spc="-10" dirty="0">
                <a:latin typeface="Trebuchet MS"/>
                <a:cs typeface="Trebuchet MS"/>
              </a:rPr>
              <a:t> </a:t>
            </a:r>
            <a:r>
              <a:rPr sz="1000" spc="-25" dirty="0">
                <a:latin typeface="Trebuchet MS"/>
                <a:cs typeface="Trebuchet MS"/>
              </a:rPr>
              <a:t>Jerusalem, </a:t>
            </a:r>
            <a:r>
              <a:rPr sz="1000" spc="-285" dirty="0">
                <a:latin typeface="Trebuchet MS"/>
                <a:cs typeface="Trebuchet MS"/>
              </a:rPr>
              <a:t> </a:t>
            </a:r>
            <a:r>
              <a:rPr sz="1000" spc="-20" dirty="0">
                <a:latin typeface="Trebuchet MS"/>
                <a:cs typeface="Trebuchet MS"/>
              </a:rPr>
              <a:t>Israel.</a:t>
            </a:r>
            <a:endParaRPr sz="1000">
              <a:latin typeface="Trebuchet MS"/>
              <a:cs typeface="Trebuchet MS"/>
            </a:endParaRPr>
          </a:p>
          <a:p>
            <a:pPr marL="228600" indent="-216535">
              <a:lnSpc>
                <a:spcPct val="100000"/>
              </a:lnSpc>
              <a:spcBef>
                <a:spcPts val="385"/>
              </a:spcBef>
              <a:buAutoNum type="arabicPeriod"/>
              <a:tabLst>
                <a:tab pos="229235" algn="l"/>
              </a:tabLst>
            </a:pPr>
            <a:r>
              <a:rPr sz="1000" spc="30" dirty="0">
                <a:latin typeface="Trebuchet MS"/>
                <a:cs typeface="Trebuchet MS"/>
              </a:rPr>
              <a:t>IIIT</a:t>
            </a:r>
            <a:r>
              <a:rPr sz="1000" spc="-20" dirty="0">
                <a:latin typeface="Trebuchet MS"/>
                <a:cs typeface="Trebuchet MS"/>
              </a:rPr>
              <a:t> Hyderabad</a:t>
            </a:r>
            <a:endParaRPr sz="1000">
              <a:latin typeface="Trebuchet MS"/>
              <a:cs typeface="Trebuchet MS"/>
            </a:endParaRPr>
          </a:p>
          <a:p>
            <a:pPr marL="228600" indent="-216535">
              <a:lnSpc>
                <a:spcPct val="100000"/>
              </a:lnSpc>
              <a:spcBef>
                <a:spcPts val="380"/>
              </a:spcBef>
              <a:buAutoNum type="arabicPeriod"/>
              <a:tabLst>
                <a:tab pos="229235" algn="l"/>
              </a:tabLst>
            </a:pPr>
            <a:r>
              <a:rPr sz="1000" spc="25" dirty="0">
                <a:latin typeface="Trebuchet MS"/>
                <a:cs typeface="Trebuchet MS"/>
              </a:rPr>
              <a:t>IIT</a:t>
            </a:r>
            <a:r>
              <a:rPr sz="1000" spc="-35" dirty="0">
                <a:latin typeface="Trebuchet MS"/>
                <a:cs typeface="Trebuchet MS"/>
              </a:rPr>
              <a:t> </a:t>
            </a:r>
            <a:r>
              <a:rPr sz="1000" spc="-5" dirty="0">
                <a:latin typeface="Trebuchet MS"/>
                <a:cs typeface="Trebuchet MS"/>
              </a:rPr>
              <a:t>Bombay</a:t>
            </a:r>
            <a:endParaRPr sz="1000">
              <a:latin typeface="Trebuchet MS"/>
              <a:cs typeface="Trebuchet MS"/>
            </a:endParaRPr>
          </a:p>
        </p:txBody>
      </p:sp>
      <p:sp>
        <p:nvSpPr>
          <p:cNvPr id="3" name="object 3"/>
          <p:cNvSpPr txBox="1"/>
          <p:nvPr/>
        </p:nvSpPr>
        <p:spPr>
          <a:xfrm>
            <a:off x="707299" y="3715804"/>
            <a:ext cx="1882139" cy="1562100"/>
          </a:xfrm>
          <a:prstGeom prst="rect">
            <a:avLst/>
          </a:prstGeom>
        </p:spPr>
        <p:txBody>
          <a:bodyPr vert="horz" wrap="square" lIns="0" tIns="60960" rIns="0" bIns="0" rtlCol="0">
            <a:spAutoFit/>
          </a:bodyPr>
          <a:lstStyle/>
          <a:p>
            <a:pPr marL="228600" indent="-216535">
              <a:lnSpc>
                <a:spcPct val="100000"/>
              </a:lnSpc>
              <a:spcBef>
                <a:spcPts val="480"/>
              </a:spcBef>
              <a:buAutoNum type="arabicPeriod" startAt="10"/>
              <a:tabLst>
                <a:tab pos="229235" algn="l"/>
              </a:tabLst>
            </a:pPr>
            <a:r>
              <a:rPr sz="1000" spc="25" dirty="0">
                <a:latin typeface="Trebuchet MS"/>
                <a:cs typeface="Trebuchet MS"/>
              </a:rPr>
              <a:t>IIT</a:t>
            </a:r>
            <a:r>
              <a:rPr sz="1000" spc="-40" dirty="0">
                <a:latin typeface="Trebuchet MS"/>
                <a:cs typeface="Trebuchet MS"/>
              </a:rPr>
              <a:t> </a:t>
            </a:r>
            <a:r>
              <a:rPr sz="1000" spc="-25" dirty="0">
                <a:latin typeface="Trebuchet MS"/>
                <a:cs typeface="Trebuchet MS"/>
              </a:rPr>
              <a:t>Guwahati</a:t>
            </a:r>
            <a:endParaRPr sz="1000">
              <a:latin typeface="Trebuchet MS"/>
              <a:cs typeface="Trebuchet MS"/>
            </a:endParaRPr>
          </a:p>
          <a:p>
            <a:pPr marL="228600" indent="-216535">
              <a:lnSpc>
                <a:spcPct val="100000"/>
              </a:lnSpc>
              <a:spcBef>
                <a:spcPts val="385"/>
              </a:spcBef>
              <a:buAutoNum type="arabicPeriod" startAt="10"/>
              <a:tabLst>
                <a:tab pos="229235" algn="l"/>
              </a:tabLst>
            </a:pPr>
            <a:r>
              <a:rPr sz="1000" spc="25" dirty="0">
                <a:latin typeface="Trebuchet MS"/>
                <a:cs typeface="Trebuchet MS"/>
              </a:rPr>
              <a:t>IIT</a:t>
            </a:r>
            <a:r>
              <a:rPr sz="1000" spc="-65" dirty="0">
                <a:latin typeface="Trebuchet MS"/>
                <a:cs typeface="Trebuchet MS"/>
              </a:rPr>
              <a:t> </a:t>
            </a:r>
            <a:r>
              <a:rPr sz="1000" dirty="0">
                <a:latin typeface="Trebuchet MS"/>
                <a:cs typeface="Trebuchet MS"/>
              </a:rPr>
              <a:t>Kanpur</a:t>
            </a:r>
            <a:endParaRPr sz="1000">
              <a:latin typeface="Trebuchet MS"/>
              <a:cs typeface="Trebuchet MS"/>
            </a:endParaRPr>
          </a:p>
          <a:p>
            <a:pPr marL="228600" indent="-216535">
              <a:lnSpc>
                <a:spcPct val="100000"/>
              </a:lnSpc>
              <a:spcBef>
                <a:spcPts val="384"/>
              </a:spcBef>
              <a:buAutoNum type="arabicPeriod" startAt="10"/>
              <a:tabLst>
                <a:tab pos="229235" algn="l"/>
              </a:tabLst>
            </a:pPr>
            <a:r>
              <a:rPr sz="1000" spc="25" dirty="0">
                <a:latin typeface="Trebuchet MS"/>
                <a:cs typeface="Trebuchet MS"/>
              </a:rPr>
              <a:t>IIT</a:t>
            </a:r>
            <a:r>
              <a:rPr sz="1000" spc="-65" dirty="0">
                <a:latin typeface="Trebuchet MS"/>
                <a:cs typeface="Trebuchet MS"/>
              </a:rPr>
              <a:t> </a:t>
            </a:r>
            <a:r>
              <a:rPr sz="1000" spc="5" dirty="0">
                <a:latin typeface="Trebuchet MS"/>
                <a:cs typeface="Trebuchet MS"/>
              </a:rPr>
              <a:t>Madras</a:t>
            </a:r>
            <a:endParaRPr sz="1000">
              <a:latin typeface="Trebuchet MS"/>
              <a:cs typeface="Trebuchet MS"/>
            </a:endParaRPr>
          </a:p>
          <a:p>
            <a:pPr marL="228600" indent="-216535">
              <a:lnSpc>
                <a:spcPct val="100000"/>
              </a:lnSpc>
              <a:spcBef>
                <a:spcPts val="380"/>
              </a:spcBef>
              <a:buAutoNum type="arabicPeriod" startAt="10"/>
              <a:tabLst>
                <a:tab pos="229235" algn="l"/>
              </a:tabLst>
            </a:pPr>
            <a:r>
              <a:rPr sz="1000" spc="-15" dirty="0">
                <a:latin typeface="Trebuchet MS"/>
                <a:cs typeface="Trebuchet MS"/>
              </a:rPr>
              <a:t>Imperial </a:t>
            </a:r>
            <a:r>
              <a:rPr sz="1000" spc="-25" dirty="0">
                <a:latin typeface="Trebuchet MS"/>
                <a:cs typeface="Trebuchet MS"/>
              </a:rPr>
              <a:t>College</a:t>
            </a:r>
            <a:r>
              <a:rPr sz="1000" spc="-10" dirty="0">
                <a:latin typeface="Trebuchet MS"/>
                <a:cs typeface="Trebuchet MS"/>
              </a:rPr>
              <a:t> London, </a:t>
            </a:r>
            <a:r>
              <a:rPr sz="1000" spc="30" dirty="0">
                <a:latin typeface="Trebuchet MS"/>
                <a:cs typeface="Trebuchet MS"/>
              </a:rPr>
              <a:t>UK.</a:t>
            </a:r>
            <a:endParaRPr sz="1000">
              <a:latin typeface="Trebuchet MS"/>
              <a:cs typeface="Trebuchet MS"/>
            </a:endParaRPr>
          </a:p>
          <a:p>
            <a:pPr marL="228600" marR="86360" indent="-216535">
              <a:lnSpc>
                <a:spcPct val="108300"/>
              </a:lnSpc>
              <a:spcBef>
                <a:spcPts val="285"/>
              </a:spcBef>
              <a:buAutoNum type="arabicPeriod" startAt="10"/>
              <a:tabLst>
                <a:tab pos="229235" algn="l"/>
              </a:tabLst>
            </a:pPr>
            <a:r>
              <a:rPr sz="1000" spc="5" dirty="0">
                <a:latin typeface="Trebuchet MS"/>
                <a:cs typeface="Trebuchet MS"/>
              </a:rPr>
              <a:t>Indian </a:t>
            </a:r>
            <a:r>
              <a:rPr sz="1000" spc="-15" dirty="0">
                <a:latin typeface="Trebuchet MS"/>
                <a:cs typeface="Trebuchet MS"/>
              </a:rPr>
              <a:t>Institute </a:t>
            </a:r>
            <a:r>
              <a:rPr sz="1000" spc="-40" dirty="0">
                <a:latin typeface="Trebuchet MS"/>
                <a:cs typeface="Trebuchet MS"/>
              </a:rPr>
              <a:t>of </a:t>
            </a:r>
            <a:r>
              <a:rPr sz="1000" spc="5" dirty="0">
                <a:latin typeface="Trebuchet MS"/>
                <a:cs typeface="Trebuchet MS"/>
              </a:rPr>
              <a:t>Science </a:t>
            </a:r>
            <a:r>
              <a:rPr sz="1000" spc="-35" dirty="0">
                <a:latin typeface="Trebuchet MS"/>
                <a:cs typeface="Trebuchet MS"/>
              </a:rPr>
              <a:t>- </a:t>
            </a:r>
            <a:r>
              <a:rPr sz="1000" spc="-295" dirty="0">
                <a:latin typeface="Trebuchet MS"/>
                <a:cs typeface="Trebuchet MS"/>
              </a:rPr>
              <a:t> </a:t>
            </a:r>
            <a:r>
              <a:rPr sz="1000" spc="-15" dirty="0">
                <a:latin typeface="Trebuchet MS"/>
                <a:cs typeface="Trebuchet MS"/>
              </a:rPr>
              <a:t>Bangalore</a:t>
            </a:r>
            <a:endParaRPr sz="1000">
              <a:latin typeface="Trebuchet MS"/>
              <a:cs typeface="Trebuchet MS"/>
            </a:endParaRPr>
          </a:p>
          <a:p>
            <a:pPr marL="228600" marR="144780" indent="-216535">
              <a:lnSpc>
                <a:spcPct val="108300"/>
              </a:lnSpc>
              <a:spcBef>
                <a:spcPts val="280"/>
              </a:spcBef>
              <a:buAutoNum type="arabicPeriod" startAt="10"/>
              <a:tabLst>
                <a:tab pos="229235" algn="l"/>
              </a:tabLst>
            </a:pPr>
            <a:r>
              <a:rPr sz="1000" spc="20" dirty="0">
                <a:latin typeface="Trebuchet MS"/>
                <a:cs typeface="Trebuchet MS"/>
              </a:rPr>
              <a:t>King</a:t>
            </a:r>
            <a:r>
              <a:rPr sz="1000" spc="-10" dirty="0">
                <a:latin typeface="Trebuchet MS"/>
                <a:cs typeface="Trebuchet MS"/>
              </a:rPr>
              <a:t> </a:t>
            </a:r>
            <a:r>
              <a:rPr sz="1000" dirty="0">
                <a:latin typeface="Trebuchet MS"/>
                <a:cs typeface="Trebuchet MS"/>
              </a:rPr>
              <a:t>Abdul</a:t>
            </a:r>
            <a:r>
              <a:rPr sz="1000" spc="-5" dirty="0">
                <a:latin typeface="Trebuchet MS"/>
                <a:cs typeface="Trebuchet MS"/>
              </a:rPr>
              <a:t> </a:t>
            </a:r>
            <a:r>
              <a:rPr sz="1000" spc="-15" dirty="0">
                <a:latin typeface="Trebuchet MS"/>
                <a:cs typeface="Trebuchet MS"/>
              </a:rPr>
              <a:t>Aziz</a:t>
            </a:r>
            <a:r>
              <a:rPr sz="1000" spc="-10" dirty="0">
                <a:latin typeface="Trebuchet MS"/>
                <a:cs typeface="Trebuchet MS"/>
              </a:rPr>
              <a:t> </a:t>
            </a:r>
            <a:r>
              <a:rPr sz="1000" spc="-30" dirty="0">
                <a:latin typeface="Trebuchet MS"/>
                <a:cs typeface="Trebuchet MS"/>
              </a:rPr>
              <a:t>University, </a:t>
            </a:r>
            <a:r>
              <a:rPr sz="1000" spc="-285" dirty="0">
                <a:latin typeface="Trebuchet MS"/>
                <a:cs typeface="Trebuchet MS"/>
              </a:rPr>
              <a:t> </a:t>
            </a:r>
            <a:r>
              <a:rPr sz="1000" spc="20" dirty="0">
                <a:latin typeface="Trebuchet MS"/>
                <a:cs typeface="Trebuchet MS"/>
              </a:rPr>
              <a:t>Saudi</a:t>
            </a:r>
            <a:r>
              <a:rPr sz="1000" spc="-5" dirty="0">
                <a:latin typeface="Trebuchet MS"/>
                <a:cs typeface="Trebuchet MS"/>
              </a:rPr>
              <a:t> </a:t>
            </a:r>
            <a:r>
              <a:rPr sz="1000" spc="-20" dirty="0">
                <a:latin typeface="Trebuchet MS"/>
                <a:cs typeface="Trebuchet MS"/>
              </a:rPr>
              <a:t>Arabia</a:t>
            </a:r>
            <a:endParaRPr sz="1000">
              <a:latin typeface="Trebuchet MS"/>
              <a:cs typeface="Trebuchet MS"/>
            </a:endParaRPr>
          </a:p>
        </p:txBody>
      </p:sp>
      <p:sp>
        <p:nvSpPr>
          <p:cNvPr id="4" name="object 4"/>
          <p:cNvSpPr txBox="1"/>
          <p:nvPr/>
        </p:nvSpPr>
        <p:spPr>
          <a:xfrm>
            <a:off x="2867061" y="1446188"/>
            <a:ext cx="2022475" cy="3557904"/>
          </a:xfrm>
          <a:prstGeom prst="rect">
            <a:avLst/>
          </a:prstGeom>
        </p:spPr>
        <p:txBody>
          <a:bodyPr vert="horz" wrap="square" lIns="0" tIns="12700" rIns="0" bIns="0" rtlCol="0">
            <a:spAutoFit/>
          </a:bodyPr>
          <a:lstStyle/>
          <a:p>
            <a:pPr marL="228600" marR="184150" indent="-216535">
              <a:lnSpc>
                <a:spcPct val="108300"/>
              </a:lnSpc>
              <a:spcBef>
                <a:spcPts val="100"/>
              </a:spcBef>
              <a:buAutoNum type="arabicPeriod" startAt="16"/>
              <a:tabLst>
                <a:tab pos="229235" algn="l"/>
              </a:tabLst>
            </a:pPr>
            <a:r>
              <a:rPr sz="1000" spc="-15" dirty="0">
                <a:latin typeface="Trebuchet MS"/>
                <a:cs typeface="Trebuchet MS"/>
              </a:rPr>
              <a:t>Korea Advanced</a:t>
            </a:r>
            <a:r>
              <a:rPr sz="1000" spc="-10" dirty="0">
                <a:latin typeface="Trebuchet MS"/>
                <a:cs typeface="Trebuchet MS"/>
              </a:rPr>
              <a:t> </a:t>
            </a:r>
            <a:r>
              <a:rPr sz="1000" spc="-15" dirty="0">
                <a:latin typeface="Trebuchet MS"/>
                <a:cs typeface="Trebuchet MS"/>
              </a:rPr>
              <a:t>Institute</a:t>
            </a:r>
            <a:r>
              <a:rPr sz="1000" spc="-10" dirty="0">
                <a:latin typeface="Trebuchet MS"/>
                <a:cs typeface="Trebuchet MS"/>
              </a:rPr>
              <a:t> </a:t>
            </a:r>
            <a:r>
              <a:rPr sz="1000" spc="-40" dirty="0">
                <a:latin typeface="Trebuchet MS"/>
                <a:cs typeface="Trebuchet MS"/>
              </a:rPr>
              <a:t>of </a:t>
            </a:r>
            <a:r>
              <a:rPr sz="1000" spc="-35" dirty="0">
                <a:latin typeface="Trebuchet MS"/>
                <a:cs typeface="Trebuchet MS"/>
              </a:rPr>
              <a:t> </a:t>
            </a:r>
            <a:r>
              <a:rPr sz="1000" spc="5" dirty="0">
                <a:latin typeface="Trebuchet MS"/>
                <a:cs typeface="Trebuchet MS"/>
              </a:rPr>
              <a:t>Science</a:t>
            </a:r>
            <a:r>
              <a:rPr sz="1000" spc="-15" dirty="0">
                <a:latin typeface="Trebuchet MS"/>
                <a:cs typeface="Trebuchet MS"/>
              </a:rPr>
              <a:t> </a:t>
            </a:r>
            <a:r>
              <a:rPr sz="1000" spc="-40" dirty="0">
                <a:latin typeface="Trebuchet MS"/>
                <a:cs typeface="Trebuchet MS"/>
              </a:rPr>
              <a:t>&amp;</a:t>
            </a:r>
            <a:r>
              <a:rPr sz="1000" spc="-10" dirty="0">
                <a:latin typeface="Trebuchet MS"/>
                <a:cs typeface="Trebuchet MS"/>
              </a:rPr>
              <a:t> </a:t>
            </a:r>
            <a:r>
              <a:rPr sz="1000" spc="-40" dirty="0">
                <a:latin typeface="Trebuchet MS"/>
                <a:cs typeface="Trebuchet MS"/>
              </a:rPr>
              <a:t>Technology,</a:t>
            </a:r>
            <a:r>
              <a:rPr sz="1000" spc="-15" dirty="0">
                <a:latin typeface="Trebuchet MS"/>
                <a:cs typeface="Trebuchet MS"/>
              </a:rPr>
              <a:t> </a:t>
            </a:r>
            <a:r>
              <a:rPr sz="1000" spc="5" dirty="0">
                <a:latin typeface="Trebuchet MS"/>
                <a:cs typeface="Trebuchet MS"/>
              </a:rPr>
              <a:t>South </a:t>
            </a:r>
            <a:r>
              <a:rPr sz="1000" spc="-285" dirty="0">
                <a:latin typeface="Trebuchet MS"/>
                <a:cs typeface="Trebuchet MS"/>
              </a:rPr>
              <a:t> </a:t>
            </a:r>
            <a:r>
              <a:rPr sz="1000" spc="-25" dirty="0">
                <a:latin typeface="Trebuchet MS"/>
                <a:cs typeface="Trebuchet MS"/>
              </a:rPr>
              <a:t>Korea.</a:t>
            </a:r>
            <a:endParaRPr sz="1000">
              <a:latin typeface="Trebuchet MS"/>
              <a:cs typeface="Trebuchet MS"/>
            </a:endParaRPr>
          </a:p>
          <a:p>
            <a:pPr marL="228600" marR="462915" indent="-216535">
              <a:lnSpc>
                <a:spcPct val="108300"/>
              </a:lnSpc>
              <a:spcBef>
                <a:spcPts val="280"/>
              </a:spcBef>
              <a:buAutoNum type="arabicPeriod" startAt="16"/>
              <a:tabLst>
                <a:tab pos="229235" algn="l"/>
              </a:tabLst>
            </a:pPr>
            <a:r>
              <a:rPr sz="1000" spc="10" dirty="0">
                <a:latin typeface="Trebuchet MS"/>
                <a:cs typeface="Trebuchet MS"/>
              </a:rPr>
              <a:t>McGill </a:t>
            </a:r>
            <a:r>
              <a:rPr sz="1000" spc="-20" dirty="0">
                <a:latin typeface="Trebuchet MS"/>
                <a:cs typeface="Trebuchet MS"/>
              </a:rPr>
              <a:t>University </a:t>
            </a:r>
            <a:r>
              <a:rPr sz="1000" spc="35" dirty="0">
                <a:latin typeface="Trebuchet MS"/>
                <a:cs typeface="Trebuchet MS"/>
              </a:rPr>
              <a:t>MILA, </a:t>
            </a:r>
            <a:r>
              <a:rPr sz="1000" spc="-295" dirty="0">
                <a:latin typeface="Trebuchet MS"/>
                <a:cs typeface="Trebuchet MS"/>
              </a:rPr>
              <a:t> </a:t>
            </a:r>
            <a:r>
              <a:rPr sz="1000" spc="-20" dirty="0">
                <a:latin typeface="Trebuchet MS"/>
                <a:cs typeface="Trebuchet MS"/>
              </a:rPr>
              <a:t>Canada.</a:t>
            </a:r>
            <a:endParaRPr sz="1000">
              <a:latin typeface="Trebuchet MS"/>
              <a:cs typeface="Trebuchet MS"/>
            </a:endParaRPr>
          </a:p>
          <a:p>
            <a:pPr marL="228600" marR="160020" indent="-216535">
              <a:lnSpc>
                <a:spcPct val="108300"/>
              </a:lnSpc>
              <a:spcBef>
                <a:spcPts val="285"/>
              </a:spcBef>
              <a:buAutoNum type="arabicPeriod" startAt="16"/>
              <a:tabLst>
                <a:tab pos="229235" algn="l"/>
              </a:tabLst>
            </a:pPr>
            <a:r>
              <a:rPr sz="1000" spc="10" dirty="0">
                <a:latin typeface="Trebuchet MS"/>
                <a:cs typeface="Trebuchet MS"/>
              </a:rPr>
              <a:t>Missouri</a:t>
            </a:r>
            <a:r>
              <a:rPr sz="1000" spc="-15" dirty="0">
                <a:latin typeface="Trebuchet MS"/>
                <a:cs typeface="Trebuchet MS"/>
              </a:rPr>
              <a:t> Institiute </a:t>
            </a:r>
            <a:r>
              <a:rPr sz="1000" spc="-40" dirty="0">
                <a:latin typeface="Trebuchet MS"/>
                <a:cs typeface="Trebuchet MS"/>
              </a:rPr>
              <a:t>of</a:t>
            </a:r>
            <a:r>
              <a:rPr sz="1000" spc="-10" dirty="0">
                <a:latin typeface="Trebuchet MS"/>
                <a:cs typeface="Trebuchet MS"/>
              </a:rPr>
              <a:t> </a:t>
            </a:r>
            <a:r>
              <a:rPr sz="1000" spc="5" dirty="0">
                <a:latin typeface="Trebuchet MS"/>
                <a:cs typeface="Trebuchet MS"/>
              </a:rPr>
              <a:t>Science </a:t>
            </a:r>
            <a:r>
              <a:rPr sz="1000" spc="-285" dirty="0">
                <a:latin typeface="Trebuchet MS"/>
                <a:cs typeface="Trebuchet MS"/>
              </a:rPr>
              <a:t> </a:t>
            </a:r>
            <a:r>
              <a:rPr sz="1000" spc="-10" dirty="0">
                <a:latin typeface="Trebuchet MS"/>
                <a:cs typeface="Trebuchet MS"/>
              </a:rPr>
              <a:t>and</a:t>
            </a:r>
            <a:r>
              <a:rPr sz="1000" spc="-5" dirty="0">
                <a:latin typeface="Trebuchet MS"/>
                <a:cs typeface="Trebuchet MS"/>
              </a:rPr>
              <a:t> </a:t>
            </a:r>
            <a:r>
              <a:rPr sz="1000" spc="-40" dirty="0">
                <a:latin typeface="Trebuchet MS"/>
                <a:cs typeface="Trebuchet MS"/>
              </a:rPr>
              <a:t>Technology,</a:t>
            </a:r>
            <a:r>
              <a:rPr sz="1000" spc="-5" dirty="0">
                <a:latin typeface="Trebuchet MS"/>
                <a:cs typeface="Trebuchet MS"/>
              </a:rPr>
              <a:t> </a:t>
            </a:r>
            <a:r>
              <a:rPr sz="1000" spc="70" dirty="0">
                <a:latin typeface="Trebuchet MS"/>
                <a:cs typeface="Trebuchet MS"/>
              </a:rPr>
              <a:t>USA</a:t>
            </a:r>
            <a:endParaRPr sz="1000">
              <a:latin typeface="Trebuchet MS"/>
              <a:cs typeface="Trebuchet MS"/>
            </a:endParaRPr>
          </a:p>
          <a:p>
            <a:pPr marL="228600" marR="516890" indent="-216535">
              <a:lnSpc>
                <a:spcPct val="108300"/>
              </a:lnSpc>
              <a:spcBef>
                <a:spcPts val="285"/>
              </a:spcBef>
              <a:buAutoNum type="arabicPeriod" startAt="16"/>
              <a:tabLst>
                <a:tab pos="229235" algn="l"/>
              </a:tabLst>
            </a:pPr>
            <a:r>
              <a:rPr sz="1000" dirty="0">
                <a:latin typeface="Trebuchet MS"/>
                <a:cs typeface="Trebuchet MS"/>
              </a:rPr>
              <a:t>Nanyang</a:t>
            </a:r>
            <a:r>
              <a:rPr sz="1000" spc="-50" dirty="0">
                <a:latin typeface="Trebuchet MS"/>
                <a:cs typeface="Trebuchet MS"/>
              </a:rPr>
              <a:t> </a:t>
            </a:r>
            <a:r>
              <a:rPr sz="1000" spc="-25" dirty="0">
                <a:latin typeface="Trebuchet MS"/>
                <a:cs typeface="Trebuchet MS"/>
              </a:rPr>
              <a:t>Technological </a:t>
            </a:r>
            <a:r>
              <a:rPr sz="1000" spc="-285" dirty="0">
                <a:latin typeface="Trebuchet MS"/>
                <a:cs typeface="Trebuchet MS"/>
              </a:rPr>
              <a:t> </a:t>
            </a:r>
            <a:r>
              <a:rPr sz="1000" spc="-20" dirty="0">
                <a:latin typeface="Trebuchet MS"/>
                <a:cs typeface="Trebuchet MS"/>
              </a:rPr>
              <a:t>University </a:t>
            </a:r>
            <a:r>
              <a:rPr sz="1000" spc="-10" dirty="0">
                <a:latin typeface="Trebuchet MS"/>
                <a:cs typeface="Trebuchet MS"/>
              </a:rPr>
              <a:t>(Singapore)</a:t>
            </a:r>
            <a:endParaRPr sz="1000">
              <a:latin typeface="Trebuchet MS"/>
              <a:cs typeface="Trebuchet MS"/>
            </a:endParaRPr>
          </a:p>
          <a:p>
            <a:pPr marL="228600" indent="-216535">
              <a:lnSpc>
                <a:spcPct val="100000"/>
              </a:lnSpc>
              <a:spcBef>
                <a:spcPts val="380"/>
              </a:spcBef>
              <a:buAutoNum type="arabicPeriod" startAt="16"/>
              <a:tabLst>
                <a:tab pos="229235" algn="l"/>
              </a:tabLst>
            </a:pPr>
            <a:r>
              <a:rPr sz="1000" spc="-5" dirty="0">
                <a:latin typeface="Trebuchet MS"/>
                <a:cs typeface="Trebuchet MS"/>
              </a:rPr>
              <a:t>Neoma</a:t>
            </a:r>
            <a:r>
              <a:rPr sz="1000" spc="-20" dirty="0">
                <a:latin typeface="Trebuchet MS"/>
                <a:cs typeface="Trebuchet MS"/>
              </a:rPr>
              <a:t> </a:t>
            </a:r>
            <a:r>
              <a:rPr sz="1000" spc="20" dirty="0">
                <a:latin typeface="Trebuchet MS"/>
                <a:cs typeface="Trebuchet MS"/>
              </a:rPr>
              <a:t>Business</a:t>
            </a:r>
            <a:r>
              <a:rPr sz="1000" spc="-25" dirty="0">
                <a:latin typeface="Trebuchet MS"/>
                <a:cs typeface="Trebuchet MS"/>
              </a:rPr>
              <a:t> </a:t>
            </a:r>
            <a:r>
              <a:rPr sz="1000" spc="-5" dirty="0">
                <a:latin typeface="Trebuchet MS"/>
                <a:cs typeface="Trebuchet MS"/>
              </a:rPr>
              <a:t>School,</a:t>
            </a:r>
            <a:r>
              <a:rPr sz="1000" spc="-20" dirty="0">
                <a:latin typeface="Trebuchet MS"/>
                <a:cs typeface="Trebuchet MS"/>
              </a:rPr>
              <a:t> </a:t>
            </a:r>
            <a:r>
              <a:rPr sz="1000" spc="-15" dirty="0">
                <a:latin typeface="Trebuchet MS"/>
                <a:cs typeface="Trebuchet MS"/>
              </a:rPr>
              <a:t>France</a:t>
            </a:r>
            <a:endParaRPr sz="1000">
              <a:latin typeface="Trebuchet MS"/>
              <a:cs typeface="Trebuchet MS"/>
            </a:endParaRPr>
          </a:p>
          <a:p>
            <a:pPr marL="228600" indent="-216535">
              <a:lnSpc>
                <a:spcPct val="100000"/>
              </a:lnSpc>
              <a:spcBef>
                <a:spcPts val="385"/>
              </a:spcBef>
              <a:buAutoNum type="arabicPeriod" startAt="16"/>
              <a:tabLst>
                <a:tab pos="229235" algn="l"/>
              </a:tabLst>
            </a:pPr>
            <a:r>
              <a:rPr sz="1000" spc="-30" dirty="0">
                <a:latin typeface="Trebuchet MS"/>
                <a:cs typeface="Trebuchet MS"/>
              </a:rPr>
              <a:t>Northwestern</a:t>
            </a:r>
            <a:r>
              <a:rPr sz="1000" dirty="0">
                <a:latin typeface="Trebuchet MS"/>
                <a:cs typeface="Trebuchet MS"/>
              </a:rPr>
              <a:t> </a:t>
            </a:r>
            <a:r>
              <a:rPr sz="1000" spc="-20" dirty="0">
                <a:latin typeface="Trebuchet MS"/>
                <a:cs typeface="Trebuchet MS"/>
              </a:rPr>
              <a:t>University</a:t>
            </a:r>
            <a:r>
              <a:rPr sz="1000" spc="5" dirty="0">
                <a:latin typeface="Trebuchet MS"/>
                <a:cs typeface="Trebuchet MS"/>
              </a:rPr>
              <a:t> </a:t>
            </a:r>
            <a:r>
              <a:rPr sz="1000" spc="30" dirty="0">
                <a:latin typeface="Trebuchet MS"/>
                <a:cs typeface="Trebuchet MS"/>
              </a:rPr>
              <a:t>(USA)</a:t>
            </a:r>
            <a:endParaRPr sz="1000">
              <a:latin typeface="Trebuchet MS"/>
              <a:cs typeface="Trebuchet MS"/>
            </a:endParaRPr>
          </a:p>
          <a:p>
            <a:pPr marL="228600" indent="-216535">
              <a:lnSpc>
                <a:spcPct val="100000"/>
              </a:lnSpc>
              <a:spcBef>
                <a:spcPts val="384"/>
              </a:spcBef>
              <a:buAutoNum type="arabicPeriod" startAt="16"/>
              <a:tabLst>
                <a:tab pos="229235" algn="l"/>
              </a:tabLst>
            </a:pPr>
            <a:r>
              <a:rPr sz="1000" spc="-15" dirty="0">
                <a:latin typeface="Trebuchet MS"/>
                <a:cs typeface="Trebuchet MS"/>
              </a:rPr>
              <a:t>Ohio</a:t>
            </a:r>
            <a:r>
              <a:rPr sz="1000" spc="-10" dirty="0">
                <a:latin typeface="Trebuchet MS"/>
                <a:cs typeface="Trebuchet MS"/>
              </a:rPr>
              <a:t> </a:t>
            </a:r>
            <a:r>
              <a:rPr sz="1000" spc="-15" dirty="0">
                <a:latin typeface="Trebuchet MS"/>
                <a:cs typeface="Trebuchet MS"/>
              </a:rPr>
              <a:t>State</a:t>
            </a:r>
            <a:r>
              <a:rPr sz="1000" spc="-10" dirty="0">
                <a:latin typeface="Trebuchet MS"/>
                <a:cs typeface="Trebuchet MS"/>
              </a:rPr>
              <a:t> </a:t>
            </a:r>
            <a:r>
              <a:rPr sz="1000" spc="-30" dirty="0">
                <a:latin typeface="Trebuchet MS"/>
                <a:cs typeface="Trebuchet MS"/>
              </a:rPr>
              <a:t>University,</a:t>
            </a:r>
            <a:r>
              <a:rPr sz="1000" spc="-10" dirty="0">
                <a:latin typeface="Trebuchet MS"/>
                <a:cs typeface="Trebuchet MS"/>
              </a:rPr>
              <a:t> </a:t>
            </a:r>
            <a:r>
              <a:rPr sz="1000" spc="40" dirty="0">
                <a:latin typeface="Trebuchet MS"/>
                <a:cs typeface="Trebuchet MS"/>
              </a:rPr>
              <a:t>USA.</a:t>
            </a:r>
            <a:endParaRPr sz="1000">
              <a:latin typeface="Trebuchet MS"/>
              <a:cs typeface="Trebuchet MS"/>
            </a:endParaRPr>
          </a:p>
          <a:p>
            <a:pPr marL="228600" indent="-216535">
              <a:lnSpc>
                <a:spcPct val="100000"/>
              </a:lnSpc>
              <a:spcBef>
                <a:spcPts val="380"/>
              </a:spcBef>
              <a:buAutoNum type="arabicPeriod" startAt="16"/>
              <a:tabLst>
                <a:tab pos="229235" algn="l"/>
              </a:tabLst>
            </a:pPr>
            <a:r>
              <a:rPr sz="1000" spc="-15" dirty="0">
                <a:latin typeface="Trebuchet MS"/>
                <a:cs typeface="Trebuchet MS"/>
              </a:rPr>
              <a:t>Politecnico</a:t>
            </a:r>
            <a:r>
              <a:rPr sz="1000" spc="-20" dirty="0">
                <a:latin typeface="Trebuchet MS"/>
                <a:cs typeface="Trebuchet MS"/>
              </a:rPr>
              <a:t> </a:t>
            </a:r>
            <a:r>
              <a:rPr sz="1000" spc="20" dirty="0">
                <a:latin typeface="Trebuchet MS"/>
                <a:cs typeface="Trebuchet MS"/>
              </a:rPr>
              <a:t>Di</a:t>
            </a:r>
            <a:r>
              <a:rPr sz="1000" spc="-15" dirty="0">
                <a:latin typeface="Trebuchet MS"/>
                <a:cs typeface="Trebuchet MS"/>
              </a:rPr>
              <a:t> </a:t>
            </a:r>
            <a:r>
              <a:rPr sz="1000" spc="-5" dirty="0">
                <a:latin typeface="Trebuchet MS"/>
                <a:cs typeface="Trebuchet MS"/>
              </a:rPr>
              <a:t>Milano,</a:t>
            </a:r>
            <a:r>
              <a:rPr sz="1000" spc="-15" dirty="0">
                <a:latin typeface="Trebuchet MS"/>
                <a:cs typeface="Trebuchet MS"/>
              </a:rPr>
              <a:t> </a:t>
            </a:r>
            <a:r>
              <a:rPr sz="1000" spc="-40" dirty="0">
                <a:latin typeface="Trebuchet MS"/>
                <a:cs typeface="Trebuchet MS"/>
              </a:rPr>
              <a:t>Italy.</a:t>
            </a:r>
            <a:endParaRPr sz="1000">
              <a:latin typeface="Trebuchet MS"/>
              <a:cs typeface="Trebuchet MS"/>
            </a:endParaRPr>
          </a:p>
          <a:p>
            <a:pPr marL="228600" marR="441959" indent="-216535">
              <a:lnSpc>
                <a:spcPct val="108300"/>
              </a:lnSpc>
              <a:spcBef>
                <a:spcPts val="285"/>
              </a:spcBef>
              <a:buAutoNum type="arabicPeriod" startAt="16"/>
              <a:tabLst>
                <a:tab pos="229235" algn="l"/>
              </a:tabLst>
            </a:pPr>
            <a:r>
              <a:rPr sz="1000" spc="10" dirty="0">
                <a:latin typeface="Trebuchet MS"/>
                <a:cs typeface="Trebuchet MS"/>
              </a:rPr>
              <a:t>SciLife</a:t>
            </a:r>
            <a:r>
              <a:rPr sz="1000" spc="-35" dirty="0">
                <a:latin typeface="Trebuchet MS"/>
                <a:cs typeface="Trebuchet MS"/>
              </a:rPr>
              <a:t> </a:t>
            </a:r>
            <a:r>
              <a:rPr sz="1000" dirty="0">
                <a:latin typeface="Trebuchet MS"/>
                <a:cs typeface="Trebuchet MS"/>
              </a:rPr>
              <a:t>Labs,</a:t>
            </a:r>
            <a:r>
              <a:rPr sz="1000" spc="-30" dirty="0">
                <a:latin typeface="Trebuchet MS"/>
                <a:cs typeface="Trebuchet MS"/>
              </a:rPr>
              <a:t> </a:t>
            </a:r>
            <a:r>
              <a:rPr sz="1000" spc="-5" dirty="0">
                <a:latin typeface="Trebuchet MS"/>
                <a:cs typeface="Trebuchet MS"/>
              </a:rPr>
              <a:t>Karolinska </a:t>
            </a:r>
            <a:r>
              <a:rPr sz="1000" spc="-285" dirty="0">
                <a:latin typeface="Trebuchet MS"/>
                <a:cs typeface="Trebuchet MS"/>
              </a:rPr>
              <a:t> </a:t>
            </a:r>
            <a:r>
              <a:rPr sz="1000" spc="-20" dirty="0">
                <a:latin typeface="Trebuchet MS"/>
                <a:cs typeface="Trebuchet MS"/>
              </a:rPr>
              <a:t>Institute,</a:t>
            </a:r>
            <a:r>
              <a:rPr sz="1000" spc="-10" dirty="0">
                <a:latin typeface="Trebuchet MS"/>
                <a:cs typeface="Trebuchet MS"/>
              </a:rPr>
              <a:t> </a:t>
            </a:r>
            <a:r>
              <a:rPr sz="1000" spc="-5" dirty="0">
                <a:latin typeface="Trebuchet MS"/>
                <a:cs typeface="Trebuchet MS"/>
              </a:rPr>
              <a:t>Sweden</a:t>
            </a:r>
            <a:endParaRPr sz="1000">
              <a:latin typeface="Trebuchet MS"/>
              <a:cs typeface="Trebuchet MS"/>
            </a:endParaRPr>
          </a:p>
          <a:p>
            <a:pPr marL="228600" marR="310515" indent="-216535">
              <a:lnSpc>
                <a:spcPct val="108300"/>
              </a:lnSpc>
              <a:spcBef>
                <a:spcPts val="284"/>
              </a:spcBef>
              <a:buAutoNum type="arabicPeriod" startAt="16"/>
              <a:tabLst>
                <a:tab pos="229235" algn="l"/>
              </a:tabLst>
            </a:pPr>
            <a:r>
              <a:rPr sz="1000" spc="5" dirty="0">
                <a:latin typeface="Trebuchet MS"/>
                <a:cs typeface="Trebuchet MS"/>
              </a:rPr>
              <a:t>South</a:t>
            </a:r>
            <a:r>
              <a:rPr sz="1000" spc="-15" dirty="0">
                <a:latin typeface="Trebuchet MS"/>
                <a:cs typeface="Trebuchet MS"/>
              </a:rPr>
              <a:t> </a:t>
            </a:r>
            <a:r>
              <a:rPr sz="1000" spc="-10" dirty="0">
                <a:latin typeface="Trebuchet MS"/>
                <a:cs typeface="Trebuchet MS"/>
              </a:rPr>
              <a:t>Denmark</a:t>
            </a:r>
            <a:r>
              <a:rPr sz="1000" spc="-15" dirty="0">
                <a:latin typeface="Trebuchet MS"/>
                <a:cs typeface="Trebuchet MS"/>
              </a:rPr>
              <a:t> </a:t>
            </a:r>
            <a:r>
              <a:rPr sz="1000" spc="-30" dirty="0">
                <a:latin typeface="Trebuchet MS"/>
                <a:cs typeface="Trebuchet MS"/>
              </a:rPr>
              <a:t>University, </a:t>
            </a:r>
            <a:r>
              <a:rPr sz="1000" spc="-285" dirty="0">
                <a:latin typeface="Trebuchet MS"/>
                <a:cs typeface="Trebuchet MS"/>
              </a:rPr>
              <a:t> </a:t>
            </a:r>
            <a:r>
              <a:rPr sz="1000" spc="-10" dirty="0">
                <a:latin typeface="Trebuchet MS"/>
                <a:cs typeface="Trebuchet MS"/>
              </a:rPr>
              <a:t>Denmark</a:t>
            </a:r>
            <a:endParaRPr sz="1000">
              <a:latin typeface="Trebuchet MS"/>
              <a:cs typeface="Trebuchet MS"/>
            </a:endParaRPr>
          </a:p>
          <a:p>
            <a:pPr marL="228600" indent="-216535">
              <a:lnSpc>
                <a:spcPct val="100000"/>
              </a:lnSpc>
              <a:spcBef>
                <a:spcPts val="380"/>
              </a:spcBef>
              <a:buAutoNum type="arabicPeriod" startAt="16"/>
              <a:tabLst>
                <a:tab pos="229235" algn="l"/>
              </a:tabLst>
            </a:pPr>
            <a:r>
              <a:rPr sz="1000" dirty="0">
                <a:latin typeface="Trebuchet MS"/>
                <a:cs typeface="Trebuchet MS"/>
              </a:rPr>
              <a:t>Swansea</a:t>
            </a:r>
            <a:r>
              <a:rPr sz="1000" spc="-20" dirty="0">
                <a:latin typeface="Trebuchet MS"/>
                <a:cs typeface="Trebuchet MS"/>
              </a:rPr>
              <a:t> </a:t>
            </a:r>
            <a:r>
              <a:rPr sz="1000" spc="-30" dirty="0">
                <a:latin typeface="Trebuchet MS"/>
                <a:cs typeface="Trebuchet MS"/>
              </a:rPr>
              <a:t>University,</a:t>
            </a:r>
            <a:r>
              <a:rPr sz="1000" spc="-15" dirty="0">
                <a:latin typeface="Trebuchet MS"/>
                <a:cs typeface="Trebuchet MS"/>
              </a:rPr>
              <a:t> </a:t>
            </a:r>
            <a:r>
              <a:rPr sz="1000" spc="80" dirty="0">
                <a:latin typeface="Trebuchet MS"/>
                <a:cs typeface="Trebuchet MS"/>
              </a:rPr>
              <a:t>UK</a:t>
            </a:r>
            <a:endParaRPr sz="1000">
              <a:latin typeface="Trebuchet MS"/>
              <a:cs typeface="Trebuchet MS"/>
            </a:endParaRPr>
          </a:p>
          <a:p>
            <a:pPr marL="228600" indent="-216535">
              <a:lnSpc>
                <a:spcPct val="100000"/>
              </a:lnSpc>
              <a:spcBef>
                <a:spcPts val="385"/>
              </a:spcBef>
              <a:buAutoNum type="arabicPeriod" startAt="16"/>
              <a:tabLst>
                <a:tab pos="229235" algn="l"/>
              </a:tabLst>
            </a:pPr>
            <a:r>
              <a:rPr sz="1000" spc="-20" dirty="0">
                <a:latin typeface="Trebuchet MS"/>
                <a:cs typeface="Trebuchet MS"/>
              </a:rPr>
              <a:t>University</a:t>
            </a:r>
            <a:r>
              <a:rPr sz="1000" spc="-10" dirty="0">
                <a:latin typeface="Trebuchet MS"/>
                <a:cs typeface="Trebuchet MS"/>
              </a:rPr>
              <a:t> </a:t>
            </a:r>
            <a:r>
              <a:rPr sz="1000" spc="-40" dirty="0">
                <a:latin typeface="Trebuchet MS"/>
                <a:cs typeface="Trebuchet MS"/>
              </a:rPr>
              <a:t>of</a:t>
            </a:r>
            <a:r>
              <a:rPr sz="1000" spc="-10" dirty="0">
                <a:latin typeface="Trebuchet MS"/>
                <a:cs typeface="Trebuchet MS"/>
              </a:rPr>
              <a:t> </a:t>
            </a:r>
            <a:r>
              <a:rPr sz="1000" spc="-20" dirty="0">
                <a:latin typeface="Trebuchet MS"/>
                <a:cs typeface="Trebuchet MS"/>
              </a:rPr>
              <a:t>Bradford,</a:t>
            </a:r>
            <a:r>
              <a:rPr sz="1000" spc="-5" dirty="0">
                <a:latin typeface="Trebuchet MS"/>
                <a:cs typeface="Trebuchet MS"/>
              </a:rPr>
              <a:t> </a:t>
            </a:r>
            <a:r>
              <a:rPr sz="1000" spc="80" dirty="0">
                <a:latin typeface="Trebuchet MS"/>
                <a:cs typeface="Trebuchet MS"/>
              </a:rPr>
              <a:t>UK</a:t>
            </a:r>
            <a:endParaRPr sz="1000">
              <a:latin typeface="Trebuchet MS"/>
              <a:cs typeface="Trebuchet MS"/>
            </a:endParaRPr>
          </a:p>
        </p:txBody>
      </p:sp>
      <p:sp>
        <p:nvSpPr>
          <p:cNvPr id="5" name="object 5"/>
          <p:cNvSpPr txBox="1"/>
          <p:nvPr/>
        </p:nvSpPr>
        <p:spPr>
          <a:xfrm>
            <a:off x="5042698" y="1445553"/>
            <a:ext cx="1962785" cy="3959860"/>
          </a:xfrm>
          <a:prstGeom prst="rect">
            <a:avLst/>
          </a:prstGeom>
        </p:spPr>
        <p:txBody>
          <a:bodyPr vert="horz" wrap="square" lIns="0" tIns="12700" rIns="0" bIns="0" rtlCol="0">
            <a:spAutoFit/>
          </a:bodyPr>
          <a:lstStyle/>
          <a:p>
            <a:pPr marL="228600" marR="26034" indent="-216535">
              <a:lnSpc>
                <a:spcPct val="108300"/>
              </a:lnSpc>
              <a:spcBef>
                <a:spcPts val="100"/>
              </a:spcBef>
              <a:buAutoNum type="arabicPeriod" startAt="28"/>
              <a:tabLst>
                <a:tab pos="229235" algn="l"/>
              </a:tabLst>
            </a:pPr>
            <a:r>
              <a:rPr sz="1000" spc="-20" dirty="0">
                <a:latin typeface="Trebuchet MS"/>
                <a:cs typeface="Trebuchet MS"/>
              </a:rPr>
              <a:t>University</a:t>
            </a:r>
            <a:r>
              <a:rPr sz="1000" spc="-10" dirty="0">
                <a:latin typeface="Trebuchet MS"/>
                <a:cs typeface="Trebuchet MS"/>
              </a:rPr>
              <a:t> </a:t>
            </a:r>
            <a:r>
              <a:rPr sz="1000" spc="-40" dirty="0">
                <a:latin typeface="Trebuchet MS"/>
                <a:cs typeface="Trebuchet MS"/>
              </a:rPr>
              <a:t>of</a:t>
            </a:r>
            <a:r>
              <a:rPr sz="1000" spc="-5" dirty="0">
                <a:latin typeface="Trebuchet MS"/>
                <a:cs typeface="Trebuchet MS"/>
              </a:rPr>
              <a:t> </a:t>
            </a:r>
            <a:r>
              <a:rPr sz="1000" dirty="0">
                <a:latin typeface="Trebuchet MS"/>
                <a:cs typeface="Trebuchet MS"/>
              </a:rPr>
              <a:t>British</a:t>
            </a:r>
            <a:r>
              <a:rPr sz="1000" spc="-5" dirty="0">
                <a:latin typeface="Trebuchet MS"/>
                <a:cs typeface="Trebuchet MS"/>
              </a:rPr>
              <a:t> </a:t>
            </a:r>
            <a:r>
              <a:rPr sz="1000" spc="-15" dirty="0">
                <a:latin typeface="Trebuchet MS"/>
                <a:cs typeface="Trebuchet MS"/>
              </a:rPr>
              <a:t>Columbia, </a:t>
            </a:r>
            <a:r>
              <a:rPr sz="1000" spc="-285" dirty="0">
                <a:latin typeface="Trebuchet MS"/>
                <a:cs typeface="Trebuchet MS"/>
              </a:rPr>
              <a:t> </a:t>
            </a:r>
            <a:r>
              <a:rPr sz="1000" spc="-10" dirty="0">
                <a:latin typeface="Trebuchet MS"/>
                <a:cs typeface="Trebuchet MS"/>
              </a:rPr>
              <a:t>Canada</a:t>
            </a:r>
            <a:endParaRPr sz="1000">
              <a:latin typeface="Trebuchet MS"/>
              <a:cs typeface="Trebuchet MS"/>
            </a:endParaRPr>
          </a:p>
          <a:p>
            <a:pPr marL="228600" marR="194945" indent="-216535">
              <a:lnSpc>
                <a:spcPct val="108300"/>
              </a:lnSpc>
              <a:spcBef>
                <a:spcPts val="280"/>
              </a:spcBef>
              <a:buAutoNum type="arabicPeriod" startAt="28"/>
              <a:tabLst>
                <a:tab pos="229235" algn="l"/>
              </a:tabLst>
            </a:pPr>
            <a:r>
              <a:rPr sz="1000" spc="-20" dirty="0">
                <a:latin typeface="Trebuchet MS"/>
                <a:cs typeface="Trebuchet MS"/>
              </a:rPr>
              <a:t>University</a:t>
            </a:r>
            <a:r>
              <a:rPr sz="1000" spc="-5" dirty="0">
                <a:latin typeface="Trebuchet MS"/>
                <a:cs typeface="Trebuchet MS"/>
              </a:rPr>
              <a:t> </a:t>
            </a:r>
            <a:r>
              <a:rPr sz="1000" spc="-40" dirty="0">
                <a:latin typeface="Trebuchet MS"/>
                <a:cs typeface="Trebuchet MS"/>
              </a:rPr>
              <a:t>of</a:t>
            </a:r>
            <a:r>
              <a:rPr sz="1000" spc="-5" dirty="0">
                <a:latin typeface="Trebuchet MS"/>
                <a:cs typeface="Trebuchet MS"/>
              </a:rPr>
              <a:t> </a:t>
            </a:r>
            <a:r>
              <a:rPr sz="1000" spc="-25" dirty="0">
                <a:latin typeface="Trebuchet MS"/>
                <a:cs typeface="Trebuchet MS"/>
              </a:rPr>
              <a:t>California,</a:t>
            </a:r>
            <a:r>
              <a:rPr sz="1000" spc="-5" dirty="0">
                <a:latin typeface="Trebuchet MS"/>
                <a:cs typeface="Trebuchet MS"/>
              </a:rPr>
              <a:t> </a:t>
            </a:r>
            <a:r>
              <a:rPr sz="1000" spc="15" dirty="0">
                <a:latin typeface="Trebuchet MS"/>
                <a:cs typeface="Trebuchet MS"/>
              </a:rPr>
              <a:t>Los </a:t>
            </a:r>
            <a:r>
              <a:rPr sz="1000" spc="-285" dirty="0">
                <a:latin typeface="Trebuchet MS"/>
                <a:cs typeface="Trebuchet MS"/>
              </a:rPr>
              <a:t> </a:t>
            </a:r>
            <a:r>
              <a:rPr sz="1000" spc="-15" dirty="0">
                <a:latin typeface="Trebuchet MS"/>
                <a:cs typeface="Trebuchet MS"/>
              </a:rPr>
              <a:t>Angeles,</a:t>
            </a:r>
            <a:r>
              <a:rPr sz="1000" spc="-5" dirty="0">
                <a:latin typeface="Trebuchet MS"/>
                <a:cs typeface="Trebuchet MS"/>
              </a:rPr>
              <a:t> </a:t>
            </a:r>
            <a:r>
              <a:rPr sz="1000" spc="40" dirty="0">
                <a:latin typeface="Trebuchet MS"/>
                <a:cs typeface="Trebuchet MS"/>
              </a:rPr>
              <a:t>USA.</a:t>
            </a:r>
            <a:endParaRPr sz="1000">
              <a:latin typeface="Trebuchet MS"/>
              <a:cs typeface="Trebuchet MS"/>
            </a:endParaRPr>
          </a:p>
          <a:p>
            <a:pPr marL="228600" marR="67945" indent="-216535">
              <a:lnSpc>
                <a:spcPct val="108300"/>
              </a:lnSpc>
              <a:spcBef>
                <a:spcPts val="285"/>
              </a:spcBef>
              <a:buAutoNum type="arabicPeriod" startAt="28"/>
              <a:tabLst>
                <a:tab pos="229235" algn="l"/>
              </a:tabLst>
            </a:pPr>
            <a:r>
              <a:rPr sz="1000" spc="-20" dirty="0">
                <a:latin typeface="Trebuchet MS"/>
                <a:cs typeface="Trebuchet MS"/>
              </a:rPr>
              <a:t>University</a:t>
            </a:r>
            <a:r>
              <a:rPr sz="1000" spc="-10" dirty="0">
                <a:latin typeface="Trebuchet MS"/>
                <a:cs typeface="Trebuchet MS"/>
              </a:rPr>
              <a:t> </a:t>
            </a:r>
            <a:r>
              <a:rPr sz="1000" spc="-40" dirty="0">
                <a:latin typeface="Trebuchet MS"/>
                <a:cs typeface="Trebuchet MS"/>
              </a:rPr>
              <a:t>of</a:t>
            </a:r>
            <a:r>
              <a:rPr sz="1000" spc="-5" dirty="0">
                <a:latin typeface="Trebuchet MS"/>
                <a:cs typeface="Trebuchet MS"/>
              </a:rPr>
              <a:t> </a:t>
            </a:r>
            <a:r>
              <a:rPr sz="1000" spc="-25" dirty="0">
                <a:latin typeface="Trebuchet MS"/>
                <a:cs typeface="Trebuchet MS"/>
              </a:rPr>
              <a:t>California,</a:t>
            </a:r>
            <a:r>
              <a:rPr sz="1000" spc="-5" dirty="0">
                <a:latin typeface="Trebuchet MS"/>
                <a:cs typeface="Trebuchet MS"/>
              </a:rPr>
              <a:t> </a:t>
            </a:r>
            <a:r>
              <a:rPr sz="1000" spc="5" dirty="0">
                <a:latin typeface="Trebuchet MS"/>
                <a:cs typeface="Trebuchet MS"/>
              </a:rPr>
              <a:t>Santa </a:t>
            </a:r>
            <a:r>
              <a:rPr sz="1000" spc="-290" dirty="0">
                <a:latin typeface="Trebuchet MS"/>
                <a:cs typeface="Trebuchet MS"/>
              </a:rPr>
              <a:t> </a:t>
            </a:r>
            <a:r>
              <a:rPr sz="1000" spc="-15" dirty="0">
                <a:latin typeface="Trebuchet MS"/>
                <a:cs typeface="Trebuchet MS"/>
              </a:rPr>
              <a:t>Barbara</a:t>
            </a:r>
            <a:r>
              <a:rPr sz="1000" spc="-5" dirty="0">
                <a:latin typeface="Trebuchet MS"/>
                <a:cs typeface="Trebuchet MS"/>
              </a:rPr>
              <a:t> </a:t>
            </a:r>
            <a:r>
              <a:rPr sz="1000" spc="30" dirty="0">
                <a:latin typeface="Trebuchet MS"/>
                <a:cs typeface="Trebuchet MS"/>
              </a:rPr>
              <a:t>(USA)</a:t>
            </a:r>
            <a:endParaRPr sz="1000">
              <a:latin typeface="Trebuchet MS"/>
              <a:cs typeface="Trebuchet MS"/>
            </a:endParaRPr>
          </a:p>
          <a:p>
            <a:pPr marL="228600" indent="-216535">
              <a:lnSpc>
                <a:spcPct val="100000"/>
              </a:lnSpc>
              <a:spcBef>
                <a:spcPts val="385"/>
              </a:spcBef>
              <a:buAutoNum type="arabicPeriod" startAt="28"/>
              <a:tabLst>
                <a:tab pos="229235" algn="l"/>
              </a:tabLst>
            </a:pPr>
            <a:r>
              <a:rPr sz="1000" spc="-20" dirty="0">
                <a:latin typeface="Trebuchet MS"/>
                <a:cs typeface="Trebuchet MS"/>
              </a:rPr>
              <a:t>University</a:t>
            </a:r>
            <a:r>
              <a:rPr sz="1000" spc="-5" dirty="0">
                <a:latin typeface="Trebuchet MS"/>
                <a:cs typeface="Trebuchet MS"/>
              </a:rPr>
              <a:t> </a:t>
            </a:r>
            <a:r>
              <a:rPr sz="1000" spc="-40" dirty="0">
                <a:latin typeface="Trebuchet MS"/>
                <a:cs typeface="Trebuchet MS"/>
              </a:rPr>
              <a:t>of</a:t>
            </a:r>
            <a:r>
              <a:rPr sz="1000" dirty="0">
                <a:latin typeface="Trebuchet MS"/>
                <a:cs typeface="Trebuchet MS"/>
              </a:rPr>
              <a:t> </a:t>
            </a:r>
            <a:r>
              <a:rPr sz="1000" spc="-35" dirty="0">
                <a:latin typeface="Trebuchet MS"/>
                <a:cs typeface="Trebuchet MS"/>
              </a:rPr>
              <a:t>Glasgow,</a:t>
            </a:r>
            <a:r>
              <a:rPr sz="1000" dirty="0">
                <a:latin typeface="Trebuchet MS"/>
                <a:cs typeface="Trebuchet MS"/>
              </a:rPr>
              <a:t> </a:t>
            </a:r>
            <a:r>
              <a:rPr sz="1000" spc="30" dirty="0">
                <a:latin typeface="Trebuchet MS"/>
                <a:cs typeface="Trebuchet MS"/>
              </a:rPr>
              <a:t>UK.</a:t>
            </a:r>
            <a:endParaRPr sz="1000">
              <a:latin typeface="Trebuchet MS"/>
              <a:cs typeface="Trebuchet MS"/>
            </a:endParaRPr>
          </a:p>
          <a:p>
            <a:pPr marL="228600" marR="33020" indent="-216535">
              <a:lnSpc>
                <a:spcPct val="108300"/>
              </a:lnSpc>
              <a:spcBef>
                <a:spcPts val="280"/>
              </a:spcBef>
              <a:buAutoNum type="arabicPeriod" startAt="28"/>
              <a:tabLst>
                <a:tab pos="229235" algn="l"/>
              </a:tabLst>
            </a:pPr>
            <a:r>
              <a:rPr sz="1000" spc="-20" dirty="0">
                <a:latin typeface="Trebuchet MS"/>
                <a:cs typeface="Trebuchet MS"/>
              </a:rPr>
              <a:t>University</a:t>
            </a:r>
            <a:r>
              <a:rPr sz="1000" spc="-5" dirty="0">
                <a:latin typeface="Trebuchet MS"/>
                <a:cs typeface="Trebuchet MS"/>
              </a:rPr>
              <a:t> </a:t>
            </a:r>
            <a:r>
              <a:rPr sz="1000" spc="-40" dirty="0">
                <a:latin typeface="Trebuchet MS"/>
                <a:cs typeface="Trebuchet MS"/>
              </a:rPr>
              <a:t>of</a:t>
            </a:r>
            <a:r>
              <a:rPr sz="1000" spc="-5" dirty="0">
                <a:latin typeface="Trebuchet MS"/>
                <a:cs typeface="Trebuchet MS"/>
              </a:rPr>
              <a:t> </a:t>
            </a:r>
            <a:r>
              <a:rPr sz="1000" dirty="0">
                <a:latin typeface="Trebuchet MS"/>
                <a:cs typeface="Trebuchet MS"/>
              </a:rPr>
              <a:t>Illinois</a:t>
            </a:r>
            <a:r>
              <a:rPr sz="1000" spc="-5" dirty="0">
                <a:latin typeface="Trebuchet MS"/>
                <a:cs typeface="Trebuchet MS"/>
              </a:rPr>
              <a:t> </a:t>
            </a:r>
            <a:r>
              <a:rPr sz="1000" spc="-45" dirty="0">
                <a:latin typeface="Trebuchet MS"/>
                <a:cs typeface="Trebuchet MS"/>
              </a:rPr>
              <a:t>at</a:t>
            </a:r>
            <a:r>
              <a:rPr sz="1000" spc="-5" dirty="0">
                <a:latin typeface="Trebuchet MS"/>
                <a:cs typeface="Trebuchet MS"/>
              </a:rPr>
              <a:t> Urbana </a:t>
            </a:r>
            <a:r>
              <a:rPr sz="1000" spc="-285" dirty="0">
                <a:latin typeface="Trebuchet MS"/>
                <a:cs typeface="Trebuchet MS"/>
              </a:rPr>
              <a:t> </a:t>
            </a:r>
            <a:r>
              <a:rPr sz="1000" spc="-10" dirty="0">
                <a:latin typeface="Trebuchet MS"/>
                <a:cs typeface="Trebuchet MS"/>
              </a:rPr>
              <a:t>Champaign,</a:t>
            </a:r>
            <a:r>
              <a:rPr sz="1000" spc="-5" dirty="0">
                <a:latin typeface="Trebuchet MS"/>
                <a:cs typeface="Trebuchet MS"/>
              </a:rPr>
              <a:t> </a:t>
            </a:r>
            <a:r>
              <a:rPr sz="1000" spc="40" dirty="0">
                <a:latin typeface="Trebuchet MS"/>
                <a:cs typeface="Trebuchet MS"/>
              </a:rPr>
              <a:t>USA.</a:t>
            </a:r>
            <a:endParaRPr sz="1000">
              <a:latin typeface="Trebuchet MS"/>
              <a:cs typeface="Trebuchet MS"/>
            </a:endParaRPr>
          </a:p>
          <a:p>
            <a:pPr marL="228600" marR="103505" indent="-216535">
              <a:lnSpc>
                <a:spcPct val="108300"/>
              </a:lnSpc>
              <a:spcBef>
                <a:spcPts val="285"/>
              </a:spcBef>
              <a:buAutoNum type="arabicPeriod" startAt="28"/>
              <a:tabLst>
                <a:tab pos="229235" algn="l"/>
              </a:tabLst>
            </a:pPr>
            <a:r>
              <a:rPr sz="1000" spc="-20" dirty="0">
                <a:latin typeface="Trebuchet MS"/>
                <a:cs typeface="Trebuchet MS"/>
              </a:rPr>
              <a:t>University</a:t>
            </a:r>
            <a:r>
              <a:rPr sz="1000" spc="-10" dirty="0">
                <a:latin typeface="Trebuchet MS"/>
                <a:cs typeface="Trebuchet MS"/>
              </a:rPr>
              <a:t> </a:t>
            </a:r>
            <a:r>
              <a:rPr sz="1000" spc="-40" dirty="0">
                <a:latin typeface="Trebuchet MS"/>
                <a:cs typeface="Trebuchet MS"/>
              </a:rPr>
              <a:t>of</a:t>
            </a:r>
            <a:r>
              <a:rPr sz="1000" spc="-5" dirty="0">
                <a:latin typeface="Trebuchet MS"/>
                <a:cs typeface="Trebuchet MS"/>
              </a:rPr>
              <a:t> Illinois, </a:t>
            </a:r>
            <a:r>
              <a:rPr sz="1000" spc="-10" dirty="0">
                <a:latin typeface="Trebuchet MS"/>
                <a:cs typeface="Trebuchet MS"/>
              </a:rPr>
              <a:t>Chicago </a:t>
            </a:r>
            <a:r>
              <a:rPr sz="1000" spc="-285" dirty="0">
                <a:latin typeface="Trebuchet MS"/>
                <a:cs typeface="Trebuchet MS"/>
              </a:rPr>
              <a:t> </a:t>
            </a:r>
            <a:r>
              <a:rPr sz="1000" spc="30" dirty="0">
                <a:latin typeface="Trebuchet MS"/>
                <a:cs typeface="Trebuchet MS"/>
              </a:rPr>
              <a:t>(USA)</a:t>
            </a:r>
            <a:endParaRPr sz="1000">
              <a:latin typeface="Trebuchet MS"/>
              <a:cs typeface="Trebuchet MS"/>
            </a:endParaRPr>
          </a:p>
          <a:p>
            <a:pPr marL="228600" indent="-216535">
              <a:lnSpc>
                <a:spcPct val="100000"/>
              </a:lnSpc>
              <a:spcBef>
                <a:spcPts val="384"/>
              </a:spcBef>
              <a:buAutoNum type="arabicPeriod" startAt="28"/>
              <a:tabLst>
                <a:tab pos="229235" algn="l"/>
              </a:tabLst>
            </a:pPr>
            <a:r>
              <a:rPr sz="1000" spc="-20" dirty="0">
                <a:latin typeface="Trebuchet MS"/>
                <a:cs typeface="Trebuchet MS"/>
              </a:rPr>
              <a:t>University</a:t>
            </a:r>
            <a:r>
              <a:rPr sz="1000" spc="-5" dirty="0">
                <a:latin typeface="Trebuchet MS"/>
                <a:cs typeface="Trebuchet MS"/>
              </a:rPr>
              <a:t> </a:t>
            </a:r>
            <a:r>
              <a:rPr sz="1000" spc="-40" dirty="0">
                <a:latin typeface="Trebuchet MS"/>
                <a:cs typeface="Trebuchet MS"/>
              </a:rPr>
              <a:t>of</a:t>
            </a:r>
            <a:r>
              <a:rPr sz="1000" spc="-5" dirty="0">
                <a:latin typeface="Trebuchet MS"/>
                <a:cs typeface="Trebuchet MS"/>
              </a:rPr>
              <a:t> </a:t>
            </a:r>
            <a:r>
              <a:rPr sz="1000" spc="-35" dirty="0">
                <a:latin typeface="Trebuchet MS"/>
                <a:cs typeface="Trebuchet MS"/>
              </a:rPr>
              <a:t>Jena,</a:t>
            </a:r>
            <a:r>
              <a:rPr sz="1000" spc="-5" dirty="0">
                <a:latin typeface="Trebuchet MS"/>
                <a:cs typeface="Trebuchet MS"/>
              </a:rPr>
              <a:t> </a:t>
            </a:r>
            <a:r>
              <a:rPr sz="1000" spc="-40" dirty="0">
                <a:latin typeface="Trebuchet MS"/>
                <a:cs typeface="Trebuchet MS"/>
              </a:rPr>
              <a:t>Germany,</a:t>
            </a:r>
            <a:endParaRPr sz="1000">
              <a:latin typeface="Trebuchet MS"/>
              <a:cs typeface="Trebuchet MS"/>
            </a:endParaRPr>
          </a:p>
          <a:p>
            <a:pPr marL="228600" indent="-216535">
              <a:lnSpc>
                <a:spcPct val="100000"/>
              </a:lnSpc>
              <a:spcBef>
                <a:spcPts val="380"/>
              </a:spcBef>
              <a:buAutoNum type="arabicPeriod" startAt="28"/>
              <a:tabLst>
                <a:tab pos="229235" algn="l"/>
              </a:tabLst>
            </a:pPr>
            <a:r>
              <a:rPr sz="1000" spc="-20" dirty="0">
                <a:latin typeface="Trebuchet MS"/>
                <a:cs typeface="Trebuchet MS"/>
              </a:rPr>
              <a:t>University</a:t>
            </a:r>
            <a:r>
              <a:rPr sz="1000" spc="-5" dirty="0">
                <a:latin typeface="Trebuchet MS"/>
                <a:cs typeface="Trebuchet MS"/>
              </a:rPr>
              <a:t> </a:t>
            </a:r>
            <a:r>
              <a:rPr sz="1000" spc="-40" dirty="0">
                <a:latin typeface="Trebuchet MS"/>
                <a:cs typeface="Trebuchet MS"/>
              </a:rPr>
              <a:t>of</a:t>
            </a:r>
            <a:r>
              <a:rPr sz="1000" dirty="0">
                <a:latin typeface="Trebuchet MS"/>
                <a:cs typeface="Trebuchet MS"/>
              </a:rPr>
              <a:t> </a:t>
            </a:r>
            <a:r>
              <a:rPr sz="1000" spc="-20" dirty="0">
                <a:latin typeface="Trebuchet MS"/>
                <a:cs typeface="Trebuchet MS"/>
              </a:rPr>
              <a:t>Manchester,</a:t>
            </a:r>
            <a:r>
              <a:rPr sz="1000" spc="-5" dirty="0">
                <a:latin typeface="Trebuchet MS"/>
                <a:cs typeface="Trebuchet MS"/>
              </a:rPr>
              <a:t> </a:t>
            </a:r>
            <a:r>
              <a:rPr sz="1000" spc="80" dirty="0">
                <a:latin typeface="Trebuchet MS"/>
                <a:cs typeface="Trebuchet MS"/>
              </a:rPr>
              <a:t>UK</a:t>
            </a:r>
            <a:endParaRPr sz="1000">
              <a:latin typeface="Trebuchet MS"/>
              <a:cs typeface="Trebuchet MS"/>
            </a:endParaRPr>
          </a:p>
          <a:p>
            <a:pPr marL="228600" indent="-216535">
              <a:lnSpc>
                <a:spcPct val="100000"/>
              </a:lnSpc>
              <a:spcBef>
                <a:spcPts val="385"/>
              </a:spcBef>
              <a:buAutoNum type="arabicPeriod" startAt="28"/>
              <a:tabLst>
                <a:tab pos="229235" algn="l"/>
              </a:tabLst>
            </a:pPr>
            <a:r>
              <a:rPr sz="1000" spc="-20" dirty="0">
                <a:latin typeface="Trebuchet MS"/>
                <a:cs typeface="Trebuchet MS"/>
              </a:rPr>
              <a:t>University</a:t>
            </a:r>
            <a:r>
              <a:rPr sz="1000" spc="-5" dirty="0">
                <a:latin typeface="Trebuchet MS"/>
                <a:cs typeface="Trebuchet MS"/>
              </a:rPr>
              <a:t> </a:t>
            </a:r>
            <a:r>
              <a:rPr sz="1000" spc="-40" dirty="0">
                <a:latin typeface="Trebuchet MS"/>
                <a:cs typeface="Trebuchet MS"/>
              </a:rPr>
              <a:t>of</a:t>
            </a:r>
            <a:r>
              <a:rPr sz="1000" spc="-5" dirty="0">
                <a:latin typeface="Trebuchet MS"/>
                <a:cs typeface="Trebuchet MS"/>
              </a:rPr>
              <a:t> </a:t>
            </a:r>
            <a:r>
              <a:rPr sz="1000" spc="-15" dirty="0">
                <a:latin typeface="Trebuchet MS"/>
                <a:cs typeface="Trebuchet MS"/>
              </a:rPr>
              <a:t>Queensland,</a:t>
            </a:r>
            <a:r>
              <a:rPr sz="1000" spc="-5" dirty="0">
                <a:latin typeface="Trebuchet MS"/>
                <a:cs typeface="Trebuchet MS"/>
              </a:rPr>
              <a:t> </a:t>
            </a:r>
            <a:r>
              <a:rPr sz="1000" spc="80" dirty="0">
                <a:latin typeface="Trebuchet MS"/>
                <a:cs typeface="Trebuchet MS"/>
              </a:rPr>
              <a:t>UK</a:t>
            </a:r>
            <a:endParaRPr sz="1000">
              <a:latin typeface="Trebuchet MS"/>
              <a:cs typeface="Trebuchet MS"/>
            </a:endParaRPr>
          </a:p>
          <a:p>
            <a:pPr marL="228600" indent="-216535">
              <a:lnSpc>
                <a:spcPct val="100000"/>
              </a:lnSpc>
              <a:spcBef>
                <a:spcPts val="380"/>
              </a:spcBef>
              <a:buAutoNum type="arabicPeriod" startAt="28"/>
              <a:tabLst>
                <a:tab pos="229235" algn="l"/>
              </a:tabLst>
            </a:pPr>
            <a:r>
              <a:rPr sz="1000" spc="-20" dirty="0">
                <a:latin typeface="Trebuchet MS"/>
                <a:cs typeface="Trebuchet MS"/>
              </a:rPr>
              <a:t>University</a:t>
            </a:r>
            <a:r>
              <a:rPr sz="1000" spc="-5" dirty="0">
                <a:latin typeface="Trebuchet MS"/>
                <a:cs typeface="Trebuchet MS"/>
              </a:rPr>
              <a:t> </a:t>
            </a:r>
            <a:r>
              <a:rPr sz="1000" spc="-40" dirty="0">
                <a:latin typeface="Trebuchet MS"/>
                <a:cs typeface="Trebuchet MS"/>
              </a:rPr>
              <a:t>of</a:t>
            </a:r>
            <a:r>
              <a:rPr sz="1000" spc="-5" dirty="0">
                <a:latin typeface="Trebuchet MS"/>
                <a:cs typeface="Trebuchet MS"/>
              </a:rPr>
              <a:t> </a:t>
            </a:r>
            <a:r>
              <a:rPr sz="1000" spc="20" dirty="0">
                <a:latin typeface="Trebuchet MS"/>
                <a:cs typeface="Trebuchet MS"/>
              </a:rPr>
              <a:t>Sao</a:t>
            </a:r>
            <a:r>
              <a:rPr sz="1000" spc="-5" dirty="0">
                <a:latin typeface="Trebuchet MS"/>
                <a:cs typeface="Trebuchet MS"/>
              </a:rPr>
              <a:t> </a:t>
            </a:r>
            <a:r>
              <a:rPr sz="1000" spc="-15" dirty="0">
                <a:latin typeface="Trebuchet MS"/>
                <a:cs typeface="Trebuchet MS"/>
              </a:rPr>
              <a:t>Paulo,</a:t>
            </a:r>
            <a:r>
              <a:rPr sz="1000" spc="-5" dirty="0">
                <a:latin typeface="Trebuchet MS"/>
                <a:cs typeface="Trebuchet MS"/>
              </a:rPr>
              <a:t> </a:t>
            </a:r>
            <a:r>
              <a:rPr sz="1000" spc="-15" dirty="0">
                <a:latin typeface="Trebuchet MS"/>
                <a:cs typeface="Trebuchet MS"/>
              </a:rPr>
              <a:t>Brazil.</a:t>
            </a:r>
            <a:endParaRPr sz="1000">
              <a:latin typeface="Trebuchet MS"/>
              <a:cs typeface="Trebuchet MS"/>
            </a:endParaRPr>
          </a:p>
          <a:p>
            <a:pPr marL="228600" indent="-216535">
              <a:lnSpc>
                <a:spcPct val="100000"/>
              </a:lnSpc>
              <a:spcBef>
                <a:spcPts val="385"/>
              </a:spcBef>
              <a:buAutoNum type="arabicPeriod" startAt="28"/>
              <a:tabLst>
                <a:tab pos="229235" algn="l"/>
              </a:tabLst>
            </a:pPr>
            <a:r>
              <a:rPr sz="1000" spc="-20" dirty="0">
                <a:latin typeface="Trebuchet MS"/>
                <a:cs typeface="Trebuchet MS"/>
              </a:rPr>
              <a:t>University</a:t>
            </a:r>
            <a:r>
              <a:rPr sz="1000" dirty="0">
                <a:latin typeface="Trebuchet MS"/>
                <a:cs typeface="Trebuchet MS"/>
              </a:rPr>
              <a:t> </a:t>
            </a:r>
            <a:r>
              <a:rPr sz="1000" spc="-40" dirty="0">
                <a:latin typeface="Trebuchet MS"/>
                <a:cs typeface="Trebuchet MS"/>
              </a:rPr>
              <a:t>of</a:t>
            </a:r>
            <a:r>
              <a:rPr sz="1000" spc="5" dirty="0">
                <a:latin typeface="Trebuchet MS"/>
                <a:cs typeface="Trebuchet MS"/>
              </a:rPr>
              <a:t> </a:t>
            </a:r>
            <a:r>
              <a:rPr sz="1000" spc="-35" dirty="0">
                <a:latin typeface="Trebuchet MS"/>
                <a:cs typeface="Trebuchet MS"/>
              </a:rPr>
              <a:t>Talinn,</a:t>
            </a:r>
            <a:r>
              <a:rPr sz="1000" spc="5" dirty="0">
                <a:latin typeface="Trebuchet MS"/>
                <a:cs typeface="Trebuchet MS"/>
              </a:rPr>
              <a:t> </a:t>
            </a:r>
            <a:r>
              <a:rPr sz="1000" spc="-5" dirty="0">
                <a:latin typeface="Trebuchet MS"/>
                <a:cs typeface="Trebuchet MS"/>
              </a:rPr>
              <a:t>Estonia</a:t>
            </a:r>
            <a:endParaRPr sz="1000">
              <a:latin typeface="Trebuchet MS"/>
              <a:cs typeface="Trebuchet MS"/>
            </a:endParaRPr>
          </a:p>
          <a:p>
            <a:pPr marL="228600" marR="238760" indent="-216535">
              <a:lnSpc>
                <a:spcPct val="108300"/>
              </a:lnSpc>
              <a:spcBef>
                <a:spcPts val="285"/>
              </a:spcBef>
              <a:buAutoNum type="arabicPeriod" startAt="28"/>
              <a:tabLst>
                <a:tab pos="229235" algn="l"/>
              </a:tabLst>
            </a:pPr>
            <a:r>
              <a:rPr sz="1000" spc="-20" dirty="0">
                <a:latin typeface="Trebuchet MS"/>
                <a:cs typeface="Trebuchet MS"/>
              </a:rPr>
              <a:t>University</a:t>
            </a:r>
            <a:r>
              <a:rPr sz="1000" dirty="0">
                <a:latin typeface="Trebuchet MS"/>
                <a:cs typeface="Trebuchet MS"/>
              </a:rPr>
              <a:t> </a:t>
            </a:r>
            <a:r>
              <a:rPr sz="1000" spc="-40" dirty="0">
                <a:latin typeface="Trebuchet MS"/>
                <a:cs typeface="Trebuchet MS"/>
              </a:rPr>
              <a:t>of</a:t>
            </a:r>
            <a:r>
              <a:rPr sz="1000" dirty="0">
                <a:latin typeface="Trebuchet MS"/>
                <a:cs typeface="Trebuchet MS"/>
              </a:rPr>
              <a:t> </a:t>
            </a:r>
            <a:r>
              <a:rPr sz="1000" spc="-50" dirty="0">
                <a:latin typeface="Trebuchet MS"/>
                <a:cs typeface="Trebuchet MS"/>
              </a:rPr>
              <a:t>Texas,</a:t>
            </a:r>
            <a:r>
              <a:rPr sz="1000" dirty="0">
                <a:latin typeface="Trebuchet MS"/>
                <a:cs typeface="Trebuchet MS"/>
              </a:rPr>
              <a:t> </a:t>
            </a:r>
            <a:r>
              <a:rPr sz="1000" spc="-10" dirty="0">
                <a:latin typeface="Trebuchet MS"/>
                <a:cs typeface="Trebuchet MS"/>
              </a:rPr>
              <a:t>Dallas, </a:t>
            </a:r>
            <a:r>
              <a:rPr sz="1000" spc="-290" dirty="0">
                <a:latin typeface="Trebuchet MS"/>
                <a:cs typeface="Trebuchet MS"/>
              </a:rPr>
              <a:t> </a:t>
            </a:r>
            <a:r>
              <a:rPr sz="1000" spc="40" dirty="0">
                <a:latin typeface="Trebuchet MS"/>
                <a:cs typeface="Trebuchet MS"/>
              </a:rPr>
              <a:t>USA.</a:t>
            </a:r>
            <a:endParaRPr sz="1000">
              <a:latin typeface="Trebuchet MS"/>
              <a:cs typeface="Trebuchet MS"/>
            </a:endParaRPr>
          </a:p>
          <a:p>
            <a:pPr marL="228600" marR="91440" indent="-216535">
              <a:lnSpc>
                <a:spcPct val="108300"/>
              </a:lnSpc>
              <a:spcBef>
                <a:spcPts val="280"/>
              </a:spcBef>
              <a:buAutoNum type="arabicPeriod" startAt="28"/>
              <a:tabLst>
                <a:tab pos="229235" algn="l"/>
              </a:tabLst>
            </a:pPr>
            <a:r>
              <a:rPr sz="1000" spc="-20" dirty="0">
                <a:latin typeface="Trebuchet MS"/>
                <a:cs typeface="Trebuchet MS"/>
              </a:rPr>
              <a:t>University</a:t>
            </a:r>
            <a:r>
              <a:rPr sz="1000" spc="-15" dirty="0">
                <a:latin typeface="Trebuchet MS"/>
                <a:cs typeface="Trebuchet MS"/>
              </a:rPr>
              <a:t> </a:t>
            </a:r>
            <a:r>
              <a:rPr sz="1000" spc="-40" dirty="0">
                <a:latin typeface="Trebuchet MS"/>
                <a:cs typeface="Trebuchet MS"/>
              </a:rPr>
              <a:t>of</a:t>
            </a:r>
            <a:r>
              <a:rPr sz="1000" spc="-10" dirty="0">
                <a:latin typeface="Trebuchet MS"/>
                <a:cs typeface="Trebuchet MS"/>
              </a:rPr>
              <a:t> </a:t>
            </a:r>
            <a:r>
              <a:rPr sz="1000" spc="-25" dirty="0">
                <a:latin typeface="Trebuchet MS"/>
                <a:cs typeface="Trebuchet MS"/>
              </a:rPr>
              <a:t>Wellington,</a:t>
            </a:r>
            <a:r>
              <a:rPr sz="1000" spc="-10" dirty="0">
                <a:latin typeface="Trebuchet MS"/>
                <a:cs typeface="Trebuchet MS"/>
              </a:rPr>
              <a:t> </a:t>
            </a:r>
            <a:r>
              <a:rPr sz="1000" spc="-15" dirty="0">
                <a:latin typeface="Trebuchet MS"/>
                <a:cs typeface="Trebuchet MS"/>
              </a:rPr>
              <a:t>New </a:t>
            </a:r>
            <a:r>
              <a:rPr sz="1000" spc="-285" dirty="0">
                <a:latin typeface="Trebuchet MS"/>
                <a:cs typeface="Trebuchet MS"/>
              </a:rPr>
              <a:t> </a:t>
            </a:r>
            <a:r>
              <a:rPr sz="1000" spc="-25" dirty="0">
                <a:latin typeface="Trebuchet MS"/>
                <a:cs typeface="Trebuchet MS"/>
              </a:rPr>
              <a:t>Zealand.</a:t>
            </a:r>
            <a:endParaRPr sz="1000">
              <a:latin typeface="Trebuchet MS"/>
              <a:cs typeface="Trebuchet MS"/>
            </a:endParaRPr>
          </a:p>
          <a:p>
            <a:pPr marL="228600" indent="-216535">
              <a:lnSpc>
                <a:spcPct val="100000"/>
              </a:lnSpc>
              <a:spcBef>
                <a:spcPts val="385"/>
              </a:spcBef>
              <a:buAutoNum type="arabicPeriod" startAt="28"/>
              <a:tabLst>
                <a:tab pos="229235" algn="l"/>
              </a:tabLst>
            </a:pPr>
            <a:r>
              <a:rPr sz="1000" spc="-20" dirty="0">
                <a:latin typeface="Trebuchet MS"/>
                <a:cs typeface="Trebuchet MS"/>
              </a:rPr>
              <a:t>University</a:t>
            </a:r>
            <a:r>
              <a:rPr sz="1000" spc="-10" dirty="0">
                <a:latin typeface="Trebuchet MS"/>
                <a:cs typeface="Trebuchet MS"/>
              </a:rPr>
              <a:t> </a:t>
            </a:r>
            <a:r>
              <a:rPr sz="1000" spc="-40" dirty="0">
                <a:latin typeface="Trebuchet MS"/>
                <a:cs typeface="Trebuchet MS"/>
              </a:rPr>
              <a:t>of</a:t>
            </a:r>
            <a:r>
              <a:rPr sz="1000" spc="-5" dirty="0">
                <a:latin typeface="Trebuchet MS"/>
                <a:cs typeface="Trebuchet MS"/>
              </a:rPr>
              <a:t> </a:t>
            </a:r>
            <a:r>
              <a:rPr sz="1000" spc="-30" dirty="0">
                <a:latin typeface="Trebuchet MS"/>
                <a:cs typeface="Trebuchet MS"/>
              </a:rPr>
              <a:t>Western</a:t>
            </a:r>
            <a:r>
              <a:rPr sz="1000" spc="-5" dirty="0">
                <a:latin typeface="Trebuchet MS"/>
                <a:cs typeface="Trebuchet MS"/>
              </a:rPr>
              <a:t> </a:t>
            </a:r>
            <a:r>
              <a:rPr sz="1000" spc="-15" dirty="0">
                <a:latin typeface="Trebuchet MS"/>
                <a:cs typeface="Trebuchet MS"/>
              </a:rPr>
              <a:t>Australia</a:t>
            </a:r>
            <a:endParaRPr sz="1000">
              <a:latin typeface="Trebuchet MS"/>
              <a:cs typeface="Trebuchet MS"/>
            </a:endParaRPr>
          </a:p>
        </p:txBody>
      </p:sp>
      <p:sp>
        <p:nvSpPr>
          <p:cNvPr id="6" name="object 6"/>
          <p:cNvSpPr txBox="1">
            <a:spLocks noGrp="1"/>
          </p:cNvSpPr>
          <p:nvPr>
            <p:ph type="title"/>
          </p:nvPr>
        </p:nvSpPr>
        <p:spPr>
          <a:xfrm>
            <a:off x="707299" y="838727"/>
            <a:ext cx="5594985" cy="558800"/>
          </a:xfrm>
          <a:prstGeom prst="rect">
            <a:avLst/>
          </a:prstGeom>
        </p:spPr>
        <p:txBody>
          <a:bodyPr vert="horz" wrap="square" lIns="0" tIns="12700" rIns="0" bIns="0" rtlCol="0">
            <a:spAutoFit/>
          </a:bodyPr>
          <a:lstStyle/>
          <a:p>
            <a:pPr marL="12700">
              <a:lnSpc>
                <a:spcPct val="100000"/>
              </a:lnSpc>
              <a:spcBef>
                <a:spcPts val="100"/>
              </a:spcBef>
            </a:pPr>
            <a:r>
              <a:rPr spc="-60" dirty="0">
                <a:solidFill>
                  <a:srgbClr val="000000"/>
                </a:solidFill>
              </a:rPr>
              <a:t>A</a:t>
            </a:r>
            <a:r>
              <a:rPr spc="-80" dirty="0">
                <a:solidFill>
                  <a:srgbClr val="000000"/>
                </a:solidFill>
              </a:rPr>
              <a:t>c</a:t>
            </a:r>
            <a:r>
              <a:rPr spc="-70" dirty="0">
                <a:solidFill>
                  <a:srgbClr val="000000"/>
                </a:solidFill>
              </a:rPr>
              <a:t>a</a:t>
            </a:r>
            <a:r>
              <a:rPr spc="-65" dirty="0">
                <a:solidFill>
                  <a:srgbClr val="000000"/>
                </a:solidFill>
              </a:rPr>
              <a:t>demic</a:t>
            </a:r>
            <a:r>
              <a:rPr spc="-210" dirty="0">
                <a:solidFill>
                  <a:srgbClr val="000000"/>
                </a:solidFill>
              </a:rPr>
              <a:t> </a:t>
            </a:r>
            <a:r>
              <a:rPr spc="-40" dirty="0">
                <a:solidFill>
                  <a:srgbClr val="000000"/>
                </a:solidFill>
              </a:rPr>
              <a:t>C</a:t>
            </a:r>
            <a:r>
              <a:rPr spc="-140" dirty="0">
                <a:solidFill>
                  <a:srgbClr val="000000"/>
                </a:solidFill>
              </a:rPr>
              <a:t>ollabo</a:t>
            </a:r>
            <a:r>
              <a:rPr spc="-150" dirty="0">
                <a:solidFill>
                  <a:srgbClr val="000000"/>
                </a:solidFill>
              </a:rPr>
              <a:t>ra</a:t>
            </a:r>
            <a:r>
              <a:rPr spc="-165" dirty="0">
                <a:solidFill>
                  <a:srgbClr val="000000"/>
                </a:solidFill>
              </a:rPr>
              <a:t>t</a:t>
            </a:r>
            <a:r>
              <a:rPr spc="-200" dirty="0">
                <a:solidFill>
                  <a:srgbClr val="000000"/>
                </a:solidFill>
              </a:rPr>
              <a:t>o</a:t>
            </a:r>
            <a:r>
              <a:rPr spc="-155" dirty="0">
                <a:solidFill>
                  <a:srgbClr val="000000"/>
                </a:solidFill>
              </a:rPr>
              <a:t>r</a:t>
            </a:r>
            <a:r>
              <a:rPr spc="-220" dirty="0">
                <a:solidFill>
                  <a:srgbClr val="000000"/>
                </a:solidFill>
              </a:rPr>
              <a:t>s</a:t>
            </a:r>
          </a:p>
        </p:txBody>
      </p:sp>
      <p:sp>
        <p:nvSpPr>
          <p:cNvPr id="7" name="object 7"/>
          <p:cNvSpPr txBox="1"/>
          <p:nvPr/>
        </p:nvSpPr>
        <p:spPr>
          <a:xfrm>
            <a:off x="707299" y="5395296"/>
            <a:ext cx="5346065" cy="1042035"/>
          </a:xfrm>
          <a:prstGeom prst="rect">
            <a:avLst/>
          </a:prstGeom>
        </p:spPr>
        <p:txBody>
          <a:bodyPr vert="horz" wrap="square" lIns="0" tIns="12700" rIns="0" bIns="0" rtlCol="0">
            <a:spAutoFit/>
          </a:bodyPr>
          <a:lstStyle/>
          <a:p>
            <a:pPr marL="12700">
              <a:lnSpc>
                <a:spcPts val="4000"/>
              </a:lnSpc>
              <a:spcBef>
                <a:spcPts val="100"/>
              </a:spcBef>
            </a:pPr>
            <a:r>
              <a:rPr sz="3500" b="1" spc="-400" dirty="0">
                <a:latin typeface="Verdana"/>
                <a:cs typeface="Verdana"/>
              </a:rPr>
              <a:t>AI</a:t>
            </a:r>
            <a:r>
              <a:rPr sz="3500" b="1" spc="-210" dirty="0">
                <a:latin typeface="Verdana"/>
                <a:cs typeface="Verdana"/>
              </a:rPr>
              <a:t> </a:t>
            </a:r>
            <a:r>
              <a:rPr sz="3500" b="1" spc="-270" dirty="0">
                <a:latin typeface="Verdana"/>
                <a:cs typeface="Verdana"/>
              </a:rPr>
              <a:t>r</a:t>
            </a:r>
            <a:r>
              <a:rPr sz="3500" b="1" spc="-135" dirty="0">
                <a:latin typeface="Verdana"/>
                <a:cs typeface="Verdana"/>
              </a:rPr>
              <a:t>ela</a:t>
            </a:r>
            <a:r>
              <a:rPr sz="3500" b="1" spc="-170" dirty="0">
                <a:latin typeface="Verdana"/>
                <a:cs typeface="Verdana"/>
              </a:rPr>
              <a:t>t</a:t>
            </a:r>
            <a:r>
              <a:rPr sz="3500" b="1" spc="-75" dirty="0">
                <a:latin typeface="Verdana"/>
                <a:cs typeface="Verdana"/>
              </a:rPr>
              <a:t>ed</a:t>
            </a:r>
            <a:r>
              <a:rPr sz="3500" b="1" spc="-210" dirty="0">
                <a:latin typeface="Verdana"/>
                <a:cs typeface="Verdana"/>
              </a:rPr>
              <a:t> </a:t>
            </a:r>
            <a:r>
              <a:rPr sz="3500" b="1" spc="-185" dirty="0">
                <a:latin typeface="Verdana"/>
                <a:cs typeface="Verdana"/>
              </a:rPr>
              <a:t>sta</a:t>
            </a:r>
            <a:r>
              <a:rPr sz="3500" b="1" spc="-110" dirty="0">
                <a:latin typeface="Verdana"/>
                <a:cs typeface="Verdana"/>
              </a:rPr>
              <a:t>r</a:t>
            </a:r>
            <a:r>
              <a:rPr sz="3500" b="1" spc="-105" dirty="0">
                <a:latin typeface="Verdana"/>
                <a:cs typeface="Verdana"/>
              </a:rPr>
              <a:t>tups</a:t>
            </a:r>
            <a:endParaRPr sz="3500">
              <a:latin typeface="Verdana"/>
              <a:cs typeface="Verdana"/>
            </a:endParaRPr>
          </a:p>
          <a:p>
            <a:pPr marL="12700">
              <a:lnSpc>
                <a:spcPts val="4000"/>
              </a:lnSpc>
            </a:pPr>
            <a:r>
              <a:rPr sz="3500" b="1" spc="60" dirty="0">
                <a:latin typeface="Tahoma"/>
                <a:cs typeface="Tahoma"/>
              </a:rPr>
              <a:t>affilia</a:t>
            </a:r>
            <a:r>
              <a:rPr sz="3500" b="1" dirty="0">
                <a:latin typeface="Tahoma"/>
                <a:cs typeface="Tahoma"/>
              </a:rPr>
              <a:t>t</a:t>
            </a:r>
            <a:r>
              <a:rPr sz="3500" b="1" spc="170" dirty="0">
                <a:latin typeface="Tahoma"/>
                <a:cs typeface="Tahoma"/>
              </a:rPr>
              <a:t>ed</a:t>
            </a:r>
            <a:r>
              <a:rPr sz="3500" b="1" spc="-35" dirty="0">
                <a:latin typeface="Tahoma"/>
                <a:cs typeface="Tahoma"/>
              </a:rPr>
              <a:t> </a:t>
            </a:r>
            <a:r>
              <a:rPr sz="3500" b="1" spc="100" dirty="0">
                <a:latin typeface="Tahoma"/>
                <a:cs typeface="Tahoma"/>
              </a:rPr>
              <a:t>with</a:t>
            </a:r>
            <a:r>
              <a:rPr sz="3500" b="1" spc="-35" dirty="0">
                <a:latin typeface="Tahoma"/>
                <a:cs typeface="Tahoma"/>
              </a:rPr>
              <a:t> </a:t>
            </a:r>
            <a:r>
              <a:rPr sz="3500" b="1" spc="-360" dirty="0">
                <a:latin typeface="Tahoma"/>
                <a:cs typeface="Tahoma"/>
              </a:rPr>
              <a:t>IIT</a:t>
            </a:r>
            <a:r>
              <a:rPr sz="3500" b="1" spc="-35" dirty="0">
                <a:latin typeface="Tahoma"/>
                <a:cs typeface="Tahoma"/>
              </a:rPr>
              <a:t> </a:t>
            </a:r>
            <a:r>
              <a:rPr sz="3500" b="1" spc="105" dirty="0">
                <a:latin typeface="Tahoma"/>
                <a:cs typeface="Tahoma"/>
              </a:rPr>
              <a:t>Delhi</a:t>
            </a:r>
            <a:endParaRPr sz="3500">
              <a:latin typeface="Tahoma"/>
              <a:cs typeface="Tahoma"/>
            </a:endParaRPr>
          </a:p>
        </p:txBody>
      </p:sp>
      <p:sp>
        <p:nvSpPr>
          <p:cNvPr id="8" name="object 8"/>
          <p:cNvSpPr txBox="1"/>
          <p:nvPr/>
        </p:nvSpPr>
        <p:spPr>
          <a:xfrm>
            <a:off x="707299" y="6523018"/>
            <a:ext cx="2033905" cy="2774950"/>
          </a:xfrm>
          <a:prstGeom prst="rect">
            <a:avLst/>
          </a:prstGeom>
        </p:spPr>
        <p:txBody>
          <a:bodyPr vert="horz" wrap="square" lIns="0" tIns="12700" rIns="0" bIns="0" rtlCol="0">
            <a:spAutoFit/>
          </a:bodyPr>
          <a:lstStyle/>
          <a:p>
            <a:pPr marL="228600" marR="5080" indent="-216535">
              <a:lnSpc>
                <a:spcPct val="108300"/>
              </a:lnSpc>
              <a:spcBef>
                <a:spcPts val="100"/>
              </a:spcBef>
              <a:buAutoNum type="arabicPeriod"/>
              <a:tabLst>
                <a:tab pos="229235" algn="l"/>
              </a:tabLst>
            </a:pPr>
            <a:r>
              <a:rPr sz="1000" spc="-10" dirty="0">
                <a:latin typeface="Trebuchet MS"/>
                <a:cs typeface="Trebuchet MS"/>
              </a:rPr>
              <a:t>Botlab</a:t>
            </a:r>
            <a:r>
              <a:rPr sz="1000" spc="-5" dirty="0">
                <a:latin typeface="Trebuchet MS"/>
                <a:cs typeface="Trebuchet MS"/>
              </a:rPr>
              <a:t> </a:t>
            </a:r>
            <a:r>
              <a:rPr sz="1000" dirty="0">
                <a:latin typeface="Trebuchet MS"/>
                <a:cs typeface="Trebuchet MS"/>
              </a:rPr>
              <a:t>Dynamics</a:t>
            </a:r>
            <a:r>
              <a:rPr sz="1000" spc="-5" dirty="0">
                <a:latin typeface="Trebuchet MS"/>
                <a:cs typeface="Trebuchet MS"/>
              </a:rPr>
              <a:t> </a:t>
            </a:r>
            <a:r>
              <a:rPr sz="1000" spc="-30" dirty="0">
                <a:latin typeface="Trebuchet MS"/>
                <a:cs typeface="Trebuchet MS"/>
              </a:rPr>
              <a:t>Pvt.</a:t>
            </a:r>
            <a:r>
              <a:rPr sz="1000" spc="-5" dirty="0">
                <a:latin typeface="Trebuchet MS"/>
                <a:cs typeface="Trebuchet MS"/>
              </a:rPr>
              <a:t> </a:t>
            </a:r>
            <a:r>
              <a:rPr sz="1000" spc="-30" dirty="0">
                <a:latin typeface="Trebuchet MS"/>
                <a:cs typeface="Trebuchet MS"/>
              </a:rPr>
              <a:t>Ltd., </a:t>
            </a:r>
            <a:r>
              <a:rPr sz="1000" spc="-25" dirty="0">
                <a:latin typeface="Trebuchet MS"/>
                <a:cs typeface="Trebuchet MS"/>
              </a:rPr>
              <a:t> </a:t>
            </a:r>
            <a:r>
              <a:rPr sz="1000" spc="5" dirty="0">
                <a:latin typeface="Trebuchet MS"/>
                <a:cs typeface="Trebuchet MS"/>
              </a:rPr>
              <a:t>Design</a:t>
            </a:r>
            <a:r>
              <a:rPr sz="1000" spc="-10" dirty="0">
                <a:latin typeface="Trebuchet MS"/>
                <a:cs typeface="Trebuchet MS"/>
              </a:rPr>
              <a:t> </a:t>
            </a:r>
            <a:r>
              <a:rPr sz="1000" spc="-40" dirty="0">
                <a:latin typeface="Trebuchet MS"/>
                <a:cs typeface="Trebuchet MS"/>
              </a:rPr>
              <a:t>&amp;</a:t>
            </a:r>
            <a:r>
              <a:rPr sz="1000" spc="-10" dirty="0">
                <a:latin typeface="Trebuchet MS"/>
                <a:cs typeface="Trebuchet MS"/>
              </a:rPr>
              <a:t> </a:t>
            </a:r>
            <a:r>
              <a:rPr sz="1000" spc="-30" dirty="0">
                <a:latin typeface="Trebuchet MS"/>
                <a:cs typeface="Trebuchet MS"/>
              </a:rPr>
              <a:t>development</a:t>
            </a:r>
            <a:r>
              <a:rPr sz="1000" spc="-5" dirty="0">
                <a:latin typeface="Trebuchet MS"/>
                <a:cs typeface="Trebuchet MS"/>
              </a:rPr>
              <a:t> </a:t>
            </a:r>
            <a:r>
              <a:rPr sz="1000" spc="-40" dirty="0">
                <a:latin typeface="Trebuchet MS"/>
                <a:cs typeface="Trebuchet MS"/>
              </a:rPr>
              <a:t>of</a:t>
            </a:r>
            <a:r>
              <a:rPr sz="1000" spc="-10" dirty="0">
                <a:latin typeface="Trebuchet MS"/>
                <a:cs typeface="Trebuchet MS"/>
              </a:rPr>
              <a:t> </a:t>
            </a:r>
            <a:r>
              <a:rPr sz="1000" spc="-15" dirty="0">
                <a:latin typeface="Trebuchet MS"/>
                <a:cs typeface="Trebuchet MS"/>
              </a:rPr>
              <a:t>drones </a:t>
            </a:r>
            <a:r>
              <a:rPr sz="1000" spc="-285" dirty="0">
                <a:latin typeface="Trebuchet MS"/>
                <a:cs typeface="Trebuchet MS"/>
              </a:rPr>
              <a:t> </a:t>
            </a:r>
            <a:r>
              <a:rPr sz="1000" spc="-45" dirty="0">
                <a:latin typeface="Trebuchet MS"/>
                <a:cs typeface="Trebuchet MS"/>
              </a:rPr>
              <a:t>for</a:t>
            </a:r>
            <a:r>
              <a:rPr sz="1000" spc="-15" dirty="0">
                <a:latin typeface="Trebuchet MS"/>
                <a:cs typeface="Trebuchet MS"/>
              </a:rPr>
              <a:t> </a:t>
            </a:r>
            <a:r>
              <a:rPr sz="1000" spc="-25" dirty="0">
                <a:latin typeface="Trebuchet MS"/>
                <a:cs typeface="Trebuchet MS"/>
              </a:rPr>
              <a:t>deployment</a:t>
            </a:r>
            <a:r>
              <a:rPr sz="1000" spc="-10" dirty="0">
                <a:latin typeface="Trebuchet MS"/>
                <a:cs typeface="Trebuchet MS"/>
              </a:rPr>
              <a:t> </a:t>
            </a:r>
            <a:r>
              <a:rPr sz="1000" dirty="0">
                <a:latin typeface="Trebuchet MS"/>
                <a:cs typeface="Trebuchet MS"/>
              </a:rPr>
              <a:t>in</a:t>
            </a:r>
            <a:r>
              <a:rPr sz="1000" spc="-15" dirty="0">
                <a:latin typeface="Trebuchet MS"/>
                <a:cs typeface="Trebuchet MS"/>
              </a:rPr>
              <a:t> </a:t>
            </a:r>
            <a:r>
              <a:rPr sz="1000" spc="-35" dirty="0">
                <a:latin typeface="Trebuchet MS"/>
                <a:cs typeface="Trebuchet MS"/>
              </a:rPr>
              <a:t>veritable</a:t>
            </a:r>
            <a:r>
              <a:rPr sz="1000" spc="-10" dirty="0">
                <a:latin typeface="Trebuchet MS"/>
                <a:cs typeface="Trebuchet MS"/>
              </a:rPr>
              <a:t> </a:t>
            </a:r>
            <a:r>
              <a:rPr sz="1000" spc="-40" dirty="0">
                <a:latin typeface="Trebuchet MS"/>
                <a:cs typeface="Trebuchet MS"/>
              </a:rPr>
              <a:t>real- </a:t>
            </a:r>
            <a:r>
              <a:rPr sz="1000" spc="-290" dirty="0">
                <a:latin typeface="Trebuchet MS"/>
                <a:cs typeface="Trebuchet MS"/>
              </a:rPr>
              <a:t> </a:t>
            </a:r>
            <a:r>
              <a:rPr sz="1000" spc="-35" dirty="0">
                <a:latin typeface="Trebuchet MS"/>
                <a:cs typeface="Trebuchet MS"/>
              </a:rPr>
              <a:t>life.</a:t>
            </a:r>
            <a:r>
              <a:rPr sz="1000" dirty="0">
                <a:latin typeface="Trebuchet MS"/>
                <a:cs typeface="Trebuchet MS"/>
              </a:rPr>
              <a:t> </a:t>
            </a:r>
            <a:r>
              <a:rPr sz="1000" spc="-10" dirty="0">
                <a:latin typeface="Trebuchet MS"/>
                <a:cs typeface="Trebuchet MS"/>
              </a:rPr>
              <a:t>and</a:t>
            </a:r>
            <a:r>
              <a:rPr sz="1000" dirty="0">
                <a:latin typeface="Trebuchet MS"/>
                <a:cs typeface="Trebuchet MS"/>
              </a:rPr>
              <a:t> </a:t>
            </a:r>
            <a:r>
              <a:rPr sz="1000" spc="-20" dirty="0">
                <a:latin typeface="Trebuchet MS"/>
                <a:cs typeface="Trebuchet MS"/>
              </a:rPr>
              <a:t>scientific</a:t>
            </a:r>
            <a:r>
              <a:rPr sz="1000" dirty="0">
                <a:latin typeface="Trebuchet MS"/>
                <a:cs typeface="Trebuchet MS"/>
              </a:rPr>
              <a:t> </a:t>
            </a:r>
            <a:r>
              <a:rPr sz="1000" spc="-15" dirty="0">
                <a:latin typeface="Trebuchet MS"/>
                <a:cs typeface="Trebuchet MS"/>
              </a:rPr>
              <a:t>applications </a:t>
            </a:r>
            <a:r>
              <a:rPr sz="1000" spc="-10" dirty="0">
                <a:latin typeface="Trebuchet MS"/>
                <a:cs typeface="Trebuchet MS"/>
              </a:rPr>
              <a:t> </a:t>
            </a:r>
            <a:r>
              <a:rPr sz="1000" dirty="0">
                <a:latin typeface="Trebuchet MS"/>
                <a:cs typeface="Trebuchet MS"/>
              </a:rPr>
              <a:t>in</a:t>
            </a:r>
            <a:r>
              <a:rPr sz="1000" spc="-5" dirty="0">
                <a:latin typeface="Trebuchet MS"/>
                <a:cs typeface="Trebuchet MS"/>
              </a:rPr>
              <a:t> </a:t>
            </a:r>
            <a:r>
              <a:rPr sz="1000" spc="-35" dirty="0">
                <a:latin typeface="Trebuchet MS"/>
                <a:cs typeface="Trebuchet MS"/>
              </a:rPr>
              <a:t>the</a:t>
            </a:r>
            <a:r>
              <a:rPr sz="1000" spc="-5" dirty="0">
                <a:latin typeface="Trebuchet MS"/>
                <a:cs typeface="Trebuchet MS"/>
              </a:rPr>
              <a:t> </a:t>
            </a:r>
            <a:r>
              <a:rPr sz="1000" spc="-25" dirty="0">
                <a:latin typeface="Trebuchet MS"/>
                <a:cs typeface="Trebuchet MS"/>
              </a:rPr>
              <a:t>areas</a:t>
            </a:r>
            <a:r>
              <a:rPr sz="1000" spc="-5" dirty="0">
                <a:latin typeface="Trebuchet MS"/>
                <a:cs typeface="Trebuchet MS"/>
              </a:rPr>
              <a:t> </a:t>
            </a:r>
            <a:r>
              <a:rPr sz="1000" spc="15" dirty="0">
                <a:latin typeface="Trebuchet MS"/>
                <a:cs typeface="Trebuchet MS"/>
              </a:rPr>
              <a:t>such</a:t>
            </a:r>
            <a:r>
              <a:rPr sz="1000" spc="-5" dirty="0">
                <a:latin typeface="Trebuchet MS"/>
                <a:cs typeface="Trebuchet MS"/>
              </a:rPr>
              <a:t> </a:t>
            </a:r>
            <a:r>
              <a:rPr sz="1000" spc="5" dirty="0">
                <a:latin typeface="Trebuchet MS"/>
                <a:cs typeface="Trebuchet MS"/>
              </a:rPr>
              <a:t>as</a:t>
            </a:r>
            <a:r>
              <a:rPr sz="1000" spc="-5" dirty="0">
                <a:latin typeface="Trebuchet MS"/>
                <a:cs typeface="Trebuchet MS"/>
              </a:rPr>
              <a:t> </a:t>
            </a:r>
            <a:r>
              <a:rPr sz="1000" spc="-20" dirty="0">
                <a:latin typeface="Trebuchet MS"/>
                <a:cs typeface="Trebuchet MS"/>
              </a:rPr>
              <a:t>but</a:t>
            </a:r>
            <a:r>
              <a:rPr sz="1000" spc="-5" dirty="0">
                <a:latin typeface="Trebuchet MS"/>
                <a:cs typeface="Trebuchet MS"/>
              </a:rPr>
              <a:t> </a:t>
            </a:r>
            <a:r>
              <a:rPr sz="1000" spc="-35" dirty="0">
                <a:latin typeface="Trebuchet MS"/>
                <a:cs typeface="Trebuchet MS"/>
              </a:rPr>
              <a:t>not </a:t>
            </a:r>
            <a:r>
              <a:rPr sz="1000" spc="-30" dirty="0">
                <a:latin typeface="Trebuchet MS"/>
                <a:cs typeface="Trebuchet MS"/>
              </a:rPr>
              <a:t> </a:t>
            </a:r>
            <a:r>
              <a:rPr sz="1000" spc="-20" dirty="0">
                <a:latin typeface="Trebuchet MS"/>
                <a:cs typeface="Trebuchet MS"/>
              </a:rPr>
              <a:t>limited</a:t>
            </a:r>
            <a:r>
              <a:rPr sz="1000" spc="-5" dirty="0">
                <a:latin typeface="Trebuchet MS"/>
                <a:cs typeface="Trebuchet MS"/>
              </a:rPr>
              <a:t> </a:t>
            </a:r>
            <a:r>
              <a:rPr sz="1000" spc="-55" dirty="0">
                <a:latin typeface="Trebuchet MS"/>
                <a:cs typeface="Trebuchet MS"/>
              </a:rPr>
              <a:t>to</a:t>
            </a:r>
            <a:r>
              <a:rPr sz="1000" spc="-5" dirty="0">
                <a:latin typeface="Trebuchet MS"/>
                <a:cs typeface="Trebuchet MS"/>
              </a:rPr>
              <a:t> </a:t>
            </a:r>
            <a:r>
              <a:rPr sz="1000" spc="-30" dirty="0">
                <a:latin typeface="Trebuchet MS"/>
                <a:cs typeface="Trebuchet MS"/>
              </a:rPr>
              <a:t>agriculture,</a:t>
            </a:r>
            <a:r>
              <a:rPr sz="1000" spc="-5" dirty="0">
                <a:latin typeface="Trebuchet MS"/>
                <a:cs typeface="Trebuchet MS"/>
              </a:rPr>
              <a:t> </a:t>
            </a:r>
            <a:r>
              <a:rPr sz="1000" spc="-25" dirty="0">
                <a:latin typeface="Trebuchet MS"/>
                <a:cs typeface="Trebuchet MS"/>
              </a:rPr>
              <a:t>defence </a:t>
            </a:r>
            <a:r>
              <a:rPr sz="1000" spc="-20" dirty="0">
                <a:latin typeface="Trebuchet MS"/>
                <a:cs typeface="Trebuchet MS"/>
              </a:rPr>
              <a:t> </a:t>
            </a:r>
            <a:r>
              <a:rPr sz="1000" spc="-10" dirty="0">
                <a:latin typeface="Trebuchet MS"/>
                <a:cs typeface="Trebuchet MS"/>
              </a:rPr>
              <a:t>and</a:t>
            </a:r>
            <a:r>
              <a:rPr sz="1000" spc="-5" dirty="0">
                <a:latin typeface="Trebuchet MS"/>
                <a:cs typeface="Trebuchet MS"/>
              </a:rPr>
              <a:t> </a:t>
            </a:r>
            <a:r>
              <a:rPr sz="1000" spc="-25" dirty="0">
                <a:latin typeface="Trebuchet MS"/>
                <a:cs typeface="Trebuchet MS"/>
              </a:rPr>
              <a:t>payload</a:t>
            </a:r>
            <a:r>
              <a:rPr sz="1000" spc="-5" dirty="0">
                <a:latin typeface="Trebuchet MS"/>
                <a:cs typeface="Trebuchet MS"/>
              </a:rPr>
              <a:t> </a:t>
            </a:r>
            <a:r>
              <a:rPr sz="1000" spc="-35" dirty="0">
                <a:latin typeface="Trebuchet MS"/>
                <a:cs typeface="Trebuchet MS"/>
              </a:rPr>
              <a:t>delivery</a:t>
            </a:r>
            <a:r>
              <a:rPr sz="1000" spc="-5" dirty="0">
                <a:latin typeface="Trebuchet MS"/>
                <a:cs typeface="Trebuchet MS"/>
              </a:rPr>
              <a:t> </a:t>
            </a:r>
            <a:r>
              <a:rPr sz="1000" spc="-15" dirty="0">
                <a:latin typeface="Trebuchet MS"/>
                <a:cs typeface="Trebuchet MS"/>
              </a:rPr>
              <a:t>tasks.</a:t>
            </a:r>
            <a:endParaRPr sz="1000">
              <a:latin typeface="Trebuchet MS"/>
              <a:cs typeface="Trebuchet MS"/>
            </a:endParaRPr>
          </a:p>
          <a:p>
            <a:pPr marL="228600" marR="206375" indent="-216535">
              <a:lnSpc>
                <a:spcPct val="108300"/>
              </a:lnSpc>
              <a:spcBef>
                <a:spcPts val="280"/>
              </a:spcBef>
              <a:buAutoNum type="arabicPeriod"/>
              <a:tabLst>
                <a:tab pos="229235" algn="l"/>
              </a:tabLst>
            </a:pPr>
            <a:r>
              <a:rPr sz="1000" spc="-10" dirty="0">
                <a:latin typeface="Trebuchet MS"/>
                <a:cs typeface="Trebuchet MS"/>
              </a:rPr>
              <a:t>Matisoft</a:t>
            </a:r>
            <a:r>
              <a:rPr sz="1000" spc="-25" dirty="0">
                <a:latin typeface="Trebuchet MS"/>
                <a:cs typeface="Trebuchet MS"/>
              </a:rPr>
              <a:t> </a:t>
            </a:r>
            <a:r>
              <a:rPr sz="1000" spc="-30" dirty="0">
                <a:latin typeface="Trebuchet MS"/>
                <a:cs typeface="Trebuchet MS"/>
              </a:rPr>
              <a:t>Cyber</a:t>
            </a:r>
            <a:r>
              <a:rPr sz="1000" spc="-25" dirty="0">
                <a:latin typeface="Trebuchet MS"/>
                <a:cs typeface="Trebuchet MS"/>
              </a:rPr>
              <a:t> </a:t>
            </a:r>
            <a:r>
              <a:rPr sz="1000" spc="-10" dirty="0">
                <a:latin typeface="Trebuchet MS"/>
                <a:cs typeface="Trebuchet MS"/>
              </a:rPr>
              <a:t>Security</a:t>
            </a:r>
            <a:r>
              <a:rPr sz="1000" spc="-25" dirty="0">
                <a:latin typeface="Trebuchet MS"/>
                <a:cs typeface="Trebuchet MS"/>
              </a:rPr>
              <a:t> </a:t>
            </a:r>
            <a:r>
              <a:rPr sz="1000" spc="15" dirty="0">
                <a:latin typeface="Trebuchet MS"/>
                <a:cs typeface="Trebuchet MS"/>
              </a:rPr>
              <a:t>Labs </a:t>
            </a:r>
            <a:r>
              <a:rPr sz="1000" spc="-285" dirty="0">
                <a:latin typeface="Trebuchet MS"/>
                <a:cs typeface="Trebuchet MS"/>
              </a:rPr>
              <a:t> </a:t>
            </a:r>
            <a:r>
              <a:rPr sz="1000" spc="-20" dirty="0">
                <a:latin typeface="Trebuchet MS"/>
                <a:cs typeface="Trebuchet MS"/>
              </a:rPr>
              <a:t>Pvt</a:t>
            </a:r>
            <a:r>
              <a:rPr sz="1000" spc="-10" dirty="0">
                <a:latin typeface="Trebuchet MS"/>
                <a:cs typeface="Trebuchet MS"/>
              </a:rPr>
              <a:t> </a:t>
            </a:r>
            <a:r>
              <a:rPr sz="1000" spc="-20" dirty="0">
                <a:latin typeface="Trebuchet MS"/>
                <a:cs typeface="Trebuchet MS"/>
              </a:rPr>
              <a:t>Ltd,</a:t>
            </a:r>
            <a:r>
              <a:rPr sz="1000" spc="-5" dirty="0">
                <a:latin typeface="Trebuchet MS"/>
                <a:cs typeface="Trebuchet MS"/>
              </a:rPr>
              <a:t> </a:t>
            </a:r>
            <a:r>
              <a:rPr sz="1000" spc="-20" dirty="0">
                <a:latin typeface="Trebuchet MS"/>
                <a:cs typeface="Trebuchet MS"/>
              </a:rPr>
              <a:t>Intelligent</a:t>
            </a:r>
            <a:r>
              <a:rPr sz="1000" spc="-5" dirty="0">
                <a:latin typeface="Trebuchet MS"/>
                <a:cs typeface="Trebuchet MS"/>
              </a:rPr>
              <a:t> </a:t>
            </a:r>
            <a:r>
              <a:rPr sz="1000" spc="-25" dirty="0">
                <a:latin typeface="Trebuchet MS"/>
                <a:cs typeface="Trebuchet MS"/>
              </a:rPr>
              <a:t>security </a:t>
            </a:r>
            <a:r>
              <a:rPr sz="1000" spc="-20" dirty="0">
                <a:latin typeface="Trebuchet MS"/>
                <a:cs typeface="Trebuchet MS"/>
              </a:rPr>
              <a:t> </a:t>
            </a:r>
            <a:r>
              <a:rPr sz="1000" spc="-45" dirty="0">
                <a:latin typeface="Trebuchet MS"/>
                <a:cs typeface="Trebuchet MS"/>
              </a:rPr>
              <a:t>software.</a:t>
            </a:r>
            <a:endParaRPr sz="1000">
              <a:latin typeface="Trebuchet MS"/>
              <a:cs typeface="Trebuchet MS"/>
            </a:endParaRPr>
          </a:p>
          <a:p>
            <a:pPr marL="228600" marR="60960" indent="-216535">
              <a:lnSpc>
                <a:spcPct val="108300"/>
              </a:lnSpc>
              <a:spcBef>
                <a:spcPts val="285"/>
              </a:spcBef>
              <a:buAutoNum type="arabicPeriod"/>
              <a:tabLst>
                <a:tab pos="229235" algn="l"/>
              </a:tabLst>
            </a:pPr>
            <a:r>
              <a:rPr sz="1000" spc="35" dirty="0">
                <a:latin typeface="Trebuchet MS"/>
                <a:cs typeface="Trebuchet MS"/>
              </a:rPr>
              <a:t>CYRAN AI </a:t>
            </a:r>
            <a:r>
              <a:rPr sz="1000" dirty="0">
                <a:latin typeface="Trebuchet MS"/>
                <a:cs typeface="Trebuchet MS"/>
              </a:rPr>
              <a:t>Solutions </a:t>
            </a:r>
            <a:r>
              <a:rPr sz="1000" spc="-20" dirty="0">
                <a:latin typeface="Trebuchet MS"/>
                <a:cs typeface="Trebuchet MS"/>
              </a:rPr>
              <a:t>Pvt Ltd, </a:t>
            </a:r>
            <a:r>
              <a:rPr sz="1000" spc="-15" dirty="0">
                <a:latin typeface="Trebuchet MS"/>
                <a:cs typeface="Trebuchet MS"/>
              </a:rPr>
              <a:t> </a:t>
            </a:r>
            <a:r>
              <a:rPr sz="1000" spc="-20" dirty="0">
                <a:latin typeface="Trebuchet MS"/>
                <a:cs typeface="Trebuchet MS"/>
              </a:rPr>
              <a:t>Nanoelectronic</a:t>
            </a:r>
            <a:r>
              <a:rPr sz="1000" spc="-10" dirty="0">
                <a:latin typeface="Trebuchet MS"/>
                <a:cs typeface="Trebuchet MS"/>
              </a:rPr>
              <a:t> </a:t>
            </a:r>
            <a:r>
              <a:rPr sz="1000" spc="-35" dirty="0">
                <a:latin typeface="Trebuchet MS"/>
                <a:cs typeface="Trebuchet MS"/>
              </a:rPr>
              <a:t>hardware</a:t>
            </a:r>
            <a:r>
              <a:rPr sz="1000" spc="-10" dirty="0">
                <a:latin typeface="Trebuchet MS"/>
                <a:cs typeface="Trebuchet MS"/>
              </a:rPr>
              <a:t> based </a:t>
            </a:r>
            <a:r>
              <a:rPr sz="1000" spc="-290" dirty="0">
                <a:latin typeface="Trebuchet MS"/>
                <a:cs typeface="Trebuchet MS"/>
              </a:rPr>
              <a:t> </a:t>
            </a:r>
            <a:r>
              <a:rPr sz="1000" spc="-10" dirty="0">
                <a:latin typeface="Trebuchet MS"/>
                <a:cs typeface="Trebuchet MS"/>
              </a:rPr>
              <a:t>computing and </a:t>
            </a:r>
            <a:r>
              <a:rPr sz="1000" spc="-30" dirty="0">
                <a:latin typeface="Trebuchet MS"/>
                <a:cs typeface="Trebuchet MS"/>
              </a:rPr>
              <a:t>cyber</a:t>
            </a:r>
            <a:r>
              <a:rPr sz="1000" spc="-5" dirty="0">
                <a:latin typeface="Trebuchet MS"/>
                <a:cs typeface="Trebuchet MS"/>
              </a:rPr>
              <a:t> </a:t>
            </a:r>
            <a:r>
              <a:rPr sz="1000" spc="-10" dirty="0">
                <a:latin typeface="Trebuchet MS"/>
                <a:cs typeface="Trebuchet MS"/>
              </a:rPr>
              <a:t>physical </a:t>
            </a:r>
            <a:r>
              <a:rPr sz="1000" spc="-5" dirty="0">
                <a:latin typeface="Trebuchet MS"/>
                <a:cs typeface="Trebuchet MS"/>
              </a:rPr>
              <a:t> </a:t>
            </a:r>
            <a:r>
              <a:rPr sz="1000" spc="-25" dirty="0">
                <a:latin typeface="Trebuchet MS"/>
                <a:cs typeface="Trebuchet MS"/>
              </a:rPr>
              <a:t>security</a:t>
            </a:r>
            <a:r>
              <a:rPr sz="1000" spc="-5" dirty="0">
                <a:latin typeface="Trebuchet MS"/>
                <a:cs typeface="Trebuchet MS"/>
              </a:rPr>
              <a:t> </a:t>
            </a:r>
            <a:r>
              <a:rPr sz="1000" spc="-15" dirty="0">
                <a:latin typeface="Trebuchet MS"/>
                <a:cs typeface="Trebuchet MS"/>
              </a:rPr>
              <a:t>solutions.</a:t>
            </a:r>
            <a:endParaRPr sz="1000">
              <a:latin typeface="Trebuchet MS"/>
              <a:cs typeface="Trebuchet MS"/>
            </a:endParaRPr>
          </a:p>
          <a:p>
            <a:pPr marL="228600" marR="88265" indent="-216535">
              <a:lnSpc>
                <a:spcPct val="108300"/>
              </a:lnSpc>
              <a:spcBef>
                <a:spcPts val="285"/>
              </a:spcBef>
              <a:buAutoNum type="arabicPeriod"/>
              <a:tabLst>
                <a:tab pos="229235" algn="l"/>
              </a:tabLst>
            </a:pPr>
            <a:r>
              <a:rPr sz="1000" spc="30" dirty="0">
                <a:latin typeface="Trebuchet MS"/>
                <a:cs typeface="Trebuchet MS"/>
              </a:rPr>
              <a:t>MOVTRACK</a:t>
            </a:r>
            <a:r>
              <a:rPr sz="1000" spc="-10" dirty="0">
                <a:latin typeface="Trebuchet MS"/>
                <a:cs typeface="Trebuchet MS"/>
              </a:rPr>
              <a:t> </a:t>
            </a:r>
            <a:r>
              <a:rPr sz="1000" spc="50" dirty="0">
                <a:latin typeface="Trebuchet MS"/>
                <a:cs typeface="Trebuchet MS"/>
              </a:rPr>
              <a:t>BIOMEDICAL</a:t>
            </a:r>
            <a:r>
              <a:rPr sz="1000" spc="-5" dirty="0">
                <a:latin typeface="Trebuchet MS"/>
                <a:cs typeface="Trebuchet MS"/>
              </a:rPr>
              <a:t> PVT </a:t>
            </a:r>
            <a:r>
              <a:rPr sz="1000" spc="-290" dirty="0">
                <a:latin typeface="Trebuchet MS"/>
                <a:cs typeface="Trebuchet MS"/>
              </a:rPr>
              <a:t> </a:t>
            </a:r>
            <a:r>
              <a:rPr sz="1000" spc="-15" dirty="0">
                <a:latin typeface="Trebuchet MS"/>
                <a:cs typeface="Trebuchet MS"/>
              </a:rPr>
              <a:t>LTD,</a:t>
            </a:r>
            <a:r>
              <a:rPr sz="1000" spc="-10" dirty="0">
                <a:latin typeface="Trebuchet MS"/>
                <a:cs typeface="Trebuchet MS"/>
              </a:rPr>
              <a:t> AI-enabled </a:t>
            </a:r>
            <a:r>
              <a:rPr sz="1000" spc="-15" dirty="0">
                <a:latin typeface="Trebuchet MS"/>
                <a:cs typeface="Trebuchet MS"/>
              </a:rPr>
              <a:t>clothing</a:t>
            </a:r>
            <a:r>
              <a:rPr sz="1000" spc="-10" dirty="0">
                <a:latin typeface="Trebuchet MS"/>
                <a:cs typeface="Trebuchet MS"/>
              </a:rPr>
              <a:t> </a:t>
            </a:r>
            <a:r>
              <a:rPr sz="1000" spc="-55" dirty="0">
                <a:latin typeface="Trebuchet MS"/>
                <a:cs typeface="Trebuchet MS"/>
              </a:rPr>
              <a:t>to</a:t>
            </a:r>
            <a:r>
              <a:rPr sz="1000" spc="-10" dirty="0">
                <a:latin typeface="Trebuchet MS"/>
                <a:cs typeface="Trebuchet MS"/>
              </a:rPr>
              <a:t> </a:t>
            </a:r>
            <a:r>
              <a:rPr sz="1000" spc="-50" dirty="0">
                <a:latin typeface="Trebuchet MS"/>
                <a:cs typeface="Trebuchet MS"/>
              </a:rPr>
              <a:t>re-</a:t>
            </a:r>
            <a:endParaRPr sz="1000">
              <a:latin typeface="Trebuchet MS"/>
              <a:cs typeface="Trebuchet MS"/>
            </a:endParaRPr>
          </a:p>
        </p:txBody>
      </p:sp>
      <p:sp>
        <p:nvSpPr>
          <p:cNvPr id="9" name="object 9"/>
          <p:cNvSpPr txBox="1"/>
          <p:nvPr/>
        </p:nvSpPr>
        <p:spPr>
          <a:xfrm>
            <a:off x="2860330" y="6522891"/>
            <a:ext cx="2023110" cy="2811145"/>
          </a:xfrm>
          <a:prstGeom prst="rect">
            <a:avLst/>
          </a:prstGeom>
        </p:spPr>
        <p:txBody>
          <a:bodyPr vert="horz" wrap="square" lIns="0" tIns="12700" rIns="0" bIns="0" rtlCol="0">
            <a:spAutoFit/>
          </a:bodyPr>
          <a:lstStyle/>
          <a:p>
            <a:pPr marL="228600" marR="110489" algn="just">
              <a:lnSpc>
                <a:spcPct val="108300"/>
              </a:lnSpc>
              <a:spcBef>
                <a:spcPts val="100"/>
              </a:spcBef>
            </a:pPr>
            <a:r>
              <a:rPr sz="1000" spc="-25" dirty="0">
                <a:latin typeface="Trebuchet MS"/>
                <a:cs typeface="Trebuchet MS"/>
              </a:rPr>
              <a:t>invent </a:t>
            </a:r>
            <a:r>
              <a:rPr sz="1000" spc="-35" dirty="0">
                <a:latin typeface="Trebuchet MS"/>
                <a:cs typeface="Trebuchet MS"/>
              </a:rPr>
              <a:t>the </a:t>
            </a:r>
            <a:r>
              <a:rPr sz="1000" spc="-30" dirty="0">
                <a:latin typeface="Trebuchet MS"/>
                <a:cs typeface="Trebuchet MS"/>
              </a:rPr>
              <a:t>exercise experience </a:t>
            </a:r>
            <a:r>
              <a:rPr sz="1000" spc="-290" dirty="0">
                <a:latin typeface="Trebuchet MS"/>
                <a:cs typeface="Trebuchet MS"/>
              </a:rPr>
              <a:t> </a:t>
            </a:r>
            <a:r>
              <a:rPr sz="1000" spc="-40" dirty="0">
                <a:latin typeface="Trebuchet MS"/>
                <a:cs typeface="Trebuchet MS"/>
              </a:rPr>
              <a:t>of </a:t>
            </a:r>
            <a:r>
              <a:rPr sz="1000" spc="-35" dirty="0">
                <a:latin typeface="Trebuchet MS"/>
                <a:cs typeface="Trebuchet MS"/>
              </a:rPr>
              <a:t>physiotherapy/rehabilitation </a:t>
            </a:r>
            <a:r>
              <a:rPr sz="1000" spc="-290" dirty="0">
                <a:latin typeface="Trebuchet MS"/>
                <a:cs typeface="Trebuchet MS"/>
              </a:rPr>
              <a:t> </a:t>
            </a:r>
            <a:r>
              <a:rPr sz="1000" spc="-20" dirty="0">
                <a:latin typeface="Trebuchet MS"/>
                <a:cs typeface="Trebuchet MS"/>
              </a:rPr>
              <a:t>patients</a:t>
            </a:r>
            <a:r>
              <a:rPr sz="1000" spc="-10" dirty="0">
                <a:latin typeface="Trebuchet MS"/>
                <a:cs typeface="Trebuchet MS"/>
              </a:rPr>
              <a:t> and</a:t>
            </a:r>
            <a:r>
              <a:rPr sz="1000" spc="-5" dirty="0">
                <a:latin typeface="Trebuchet MS"/>
                <a:cs typeface="Trebuchet MS"/>
              </a:rPr>
              <a:t> </a:t>
            </a:r>
            <a:r>
              <a:rPr sz="1000" spc="-25" dirty="0">
                <a:latin typeface="Trebuchet MS"/>
                <a:cs typeface="Trebuchet MS"/>
              </a:rPr>
              <a:t>gym-goers.</a:t>
            </a:r>
            <a:endParaRPr sz="1000">
              <a:latin typeface="Trebuchet MS"/>
              <a:cs typeface="Trebuchet MS"/>
            </a:endParaRPr>
          </a:p>
          <a:p>
            <a:pPr marL="228600" marR="15240" indent="-216535">
              <a:lnSpc>
                <a:spcPct val="108300"/>
              </a:lnSpc>
              <a:spcBef>
                <a:spcPts val="280"/>
              </a:spcBef>
              <a:buAutoNum type="arabicPeriod" startAt="5"/>
              <a:tabLst>
                <a:tab pos="229235" algn="l"/>
              </a:tabLst>
            </a:pPr>
            <a:r>
              <a:rPr sz="1000" spc="-25" dirty="0">
                <a:latin typeface="Trebuchet MS"/>
                <a:cs typeface="Trebuchet MS"/>
              </a:rPr>
              <a:t>Aerogram</a:t>
            </a:r>
            <a:r>
              <a:rPr sz="1000" spc="-10" dirty="0">
                <a:latin typeface="Trebuchet MS"/>
                <a:cs typeface="Trebuchet MS"/>
              </a:rPr>
              <a:t> </a:t>
            </a:r>
            <a:r>
              <a:rPr sz="1000" spc="-30" dirty="0">
                <a:latin typeface="Trebuchet MS"/>
                <a:cs typeface="Trebuchet MS"/>
              </a:rPr>
              <a:t>Private</a:t>
            </a:r>
            <a:r>
              <a:rPr sz="1000" spc="-10" dirty="0">
                <a:latin typeface="Trebuchet MS"/>
                <a:cs typeface="Trebuchet MS"/>
              </a:rPr>
              <a:t> </a:t>
            </a:r>
            <a:r>
              <a:rPr sz="1000" spc="-20" dirty="0">
                <a:latin typeface="Trebuchet MS"/>
                <a:cs typeface="Trebuchet MS"/>
              </a:rPr>
              <a:t>Ltd,</a:t>
            </a:r>
            <a:r>
              <a:rPr sz="1000" spc="-10" dirty="0">
                <a:latin typeface="Trebuchet MS"/>
                <a:cs typeface="Trebuchet MS"/>
              </a:rPr>
              <a:t> </a:t>
            </a:r>
            <a:r>
              <a:rPr sz="1000" spc="-30" dirty="0">
                <a:latin typeface="Trebuchet MS"/>
                <a:cs typeface="Trebuchet MS"/>
              </a:rPr>
              <a:t>Creation </a:t>
            </a:r>
            <a:r>
              <a:rPr sz="1000" spc="-25" dirty="0">
                <a:latin typeface="Trebuchet MS"/>
                <a:cs typeface="Trebuchet MS"/>
              </a:rPr>
              <a:t> </a:t>
            </a:r>
            <a:r>
              <a:rPr sz="1000" spc="-40" dirty="0">
                <a:latin typeface="Trebuchet MS"/>
                <a:cs typeface="Trebuchet MS"/>
              </a:rPr>
              <a:t>of</a:t>
            </a:r>
            <a:r>
              <a:rPr sz="1000" spc="-10" dirty="0">
                <a:latin typeface="Trebuchet MS"/>
                <a:cs typeface="Trebuchet MS"/>
              </a:rPr>
              <a:t> </a:t>
            </a:r>
            <a:r>
              <a:rPr sz="1000" spc="-30" dirty="0">
                <a:latin typeface="Trebuchet MS"/>
                <a:cs typeface="Trebuchet MS"/>
              </a:rPr>
              <a:t>a</a:t>
            </a:r>
            <a:r>
              <a:rPr sz="1000" spc="-5" dirty="0">
                <a:latin typeface="Trebuchet MS"/>
                <a:cs typeface="Trebuchet MS"/>
              </a:rPr>
              <a:t> </a:t>
            </a:r>
            <a:r>
              <a:rPr sz="1000" spc="-40" dirty="0">
                <a:latin typeface="Trebuchet MS"/>
                <a:cs typeface="Trebuchet MS"/>
              </a:rPr>
              <a:t>network</a:t>
            </a:r>
            <a:r>
              <a:rPr sz="1000" spc="-5" dirty="0">
                <a:latin typeface="Trebuchet MS"/>
                <a:cs typeface="Trebuchet MS"/>
              </a:rPr>
              <a:t> </a:t>
            </a:r>
            <a:r>
              <a:rPr sz="1000" spc="-40" dirty="0">
                <a:latin typeface="Trebuchet MS"/>
                <a:cs typeface="Trebuchet MS"/>
              </a:rPr>
              <a:t>of</a:t>
            </a:r>
            <a:r>
              <a:rPr sz="1000" spc="-10" dirty="0">
                <a:latin typeface="Trebuchet MS"/>
                <a:cs typeface="Trebuchet MS"/>
              </a:rPr>
              <a:t> </a:t>
            </a:r>
            <a:r>
              <a:rPr sz="1000" spc="-30" dirty="0">
                <a:latin typeface="Trebuchet MS"/>
                <a:cs typeface="Trebuchet MS"/>
              </a:rPr>
              <a:t>air</a:t>
            </a:r>
            <a:r>
              <a:rPr sz="1000" spc="-5" dirty="0">
                <a:latin typeface="Trebuchet MS"/>
                <a:cs typeface="Trebuchet MS"/>
              </a:rPr>
              <a:t> </a:t>
            </a:r>
            <a:r>
              <a:rPr sz="1000" spc="-20" dirty="0">
                <a:latin typeface="Trebuchet MS"/>
                <a:cs typeface="Trebuchet MS"/>
              </a:rPr>
              <a:t>pollution- </a:t>
            </a:r>
            <a:r>
              <a:rPr sz="1000" spc="-15" dirty="0">
                <a:latin typeface="Trebuchet MS"/>
                <a:cs typeface="Trebuchet MS"/>
              </a:rPr>
              <a:t> </a:t>
            </a:r>
            <a:r>
              <a:rPr sz="1000" spc="-20" dirty="0">
                <a:latin typeface="Trebuchet MS"/>
                <a:cs typeface="Trebuchet MS"/>
              </a:rPr>
              <a:t>monitoring</a:t>
            </a:r>
            <a:r>
              <a:rPr sz="1000" spc="-5" dirty="0">
                <a:latin typeface="Trebuchet MS"/>
                <a:cs typeface="Trebuchet MS"/>
              </a:rPr>
              <a:t> </a:t>
            </a:r>
            <a:r>
              <a:rPr sz="1000" spc="-15" dirty="0">
                <a:latin typeface="Trebuchet MS"/>
                <a:cs typeface="Trebuchet MS"/>
              </a:rPr>
              <a:t>devices</a:t>
            </a:r>
            <a:r>
              <a:rPr sz="1000" spc="-5" dirty="0">
                <a:latin typeface="Trebuchet MS"/>
                <a:cs typeface="Trebuchet MS"/>
              </a:rPr>
              <a:t> </a:t>
            </a:r>
            <a:r>
              <a:rPr sz="1000" spc="-55" dirty="0">
                <a:latin typeface="Trebuchet MS"/>
                <a:cs typeface="Trebuchet MS"/>
              </a:rPr>
              <a:t>to</a:t>
            </a:r>
            <a:r>
              <a:rPr sz="1000" spc="-5" dirty="0">
                <a:latin typeface="Trebuchet MS"/>
                <a:cs typeface="Trebuchet MS"/>
              </a:rPr>
              <a:t> </a:t>
            </a:r>
            <a:r>
              <a:rPr sz="1000" spc="-40" dirty="0">
                <a:latin typeface="Trebuchet MS"/>
                <a:cs typeface="Trebuchet MS"/>
              </a:rPr>
              <a:t>get </a:t>
            </a:r>
            <a:r>
              <a:rPr sz="1000" spc="-35" dirty="0">
                <a:latin typeface="Trebuchet MS"/>
                <a:cs typeface="Trebuchet MS"/>
              </a:rPr>
              <a:t> </a:t>
            </a:r>
            <a:r>
              <a:rPr sz="1000" spc="-25" dirty="0">
                <a:latin typeface="Trebuchet MS"/>
                <a:cs typeface="Trebuchet MS"/>
              </a:rPr>
              <a:t>hyperlocal</a:t>
            </a:r>
            <a:r>
              <a:rPr sz="1000" spc="-10" dirty="0">
                <a:latin typeface="Trebuchet MS"/>
                <a:cs typeface="Trebuchet MS"/>
              </a:rPr>
              <a:t> </a:t>
            </a:r>
            <a:r>
              <a:rPr sz="1000" spc="-30" dirty="0">
                <a:latin typeface="Trebuchet MS"/>
                <a:cs typeface="Trebuchet MS"/>
              </a:rPr>
              <a:t>data</a:t>
            </a:r>
            <a:r>
              <a:rPr sz="1000" spc="-10" dirty="0">
                <a:latin typeface="Trebuchet MS"/>
                <a:cs typeface="Trebuchet MS"/>
              </a:rPr>
              <a:t> and </a:t>
            </a:r>
            <a:r>
              <a:rPr sz="1000" spc="-25" dirty="0">
                <a:latin typeface="Trebuchet MS"/>
                <a:cs typeface="Trebuchet MS"/>
              </a:rPr>
              <a:t>enable</a:t>
            </a:r>
            <a:r>
              <a:rPr sz="1000" spc="-5" dirty="0">
                <a:latin typeface="Trebuchet MS"/>
                <a:cs typeface="Trebuchet MS"/>
              </a:rPr>
              <a:t> </a:t>
            </a:r>
            <a:r>
              <a:rPr sz="1000" spc="-30" dirty="0">
                <a:latin typeface="Trebuchet MS"/>
                <a:cs typeface="Trebuchet MS"/>
              </a:rPr>
              <a:t>data </a:t>
            </a:r>
            <a:r>
              <a:rPr sz="1000" spc="-290" dirty="0">
                <a:latin typeface="Trebuchet MS"/>
                <a:cs typeface="Trebuchet MS"/>
              </a:rPr>
              <a:t> </a:t>
            </a:r>
            <a:r>
              <a:rPr sz="1000" spc="-25" dirty="0">
                <a:latin typeface="Trebuchet MS"/>
                <a:cs typeface="Trebuchet MS"/>
              </a:rPr>
              <a:t>driven</a:t>
            </a:r>
            <a:r>
              <a:rPr sz="1000" spc="-5" dirty="0">
                <a:latin typeface="Trebuchet MS"/>
                <a:cs typeface="Trebuchet MS"/>
              </a:rPr>
              <a:t> </a:t>
            </a:r>
            <a:r>
              <a:rPr sz="1000" spc="-10" dirty="0">
                <a:latin typeface="Trebuchet MS"/>
                <a:cs typeface="Trebuchet MS"/>
              </a:rPr>
              <a:t>decision</a:t>
            </a:r>
            <a:r>
              <a:rPr sz="1000" spc="-5" dirty="0">
                <a:latin typeface="Trebuchet MS"/>
                <a:cs typeface="Trebuchet MS"/>
              </a:rPr>
              <a:t> </a:t>
            </a:r>
            <a:r>
              <a:rPr sz="1000" spc="-15" dirty="0">
                <a:latin typeface="Trebuchet MS"/>
                <a:cs typeface="Trebuchet MS"/>
              </a:rPr>
              <a:t>making.</a:t>
            </a:r>
            <a:endParaRPr sz="1000">
              <a:latin typeface="Trebuchet MS"/>
              <a:cs typeface="Trebuchet MS"/>
            </a:endParaRPr>
          </a:p>
          <a:p>
            <a:pPr marL="228600" marR="110489" indent="-216535">
              <a:lnSpc>
                <a:spcPct val="108300"/>
              </a:lnSpc>
              <a:spcBef>
                <a:spcPts val="285"/>
              </a:spcBef>
              <a:buAutoNum type="arabicPeriod" startAt="5"/>
              <a:tabLst>
                <a:tab pos="229235" algn="l"/>
              </a:tabLst>
            </a:pPr>
            <a:r>
              <a:rPr sz="1000" spc="55" dirty="0">
                <a:latin typeface="Trebuchet MS"/>
                <a:cs typeface="Trebuchet MS"/>
              </a:rPr>
              <a:t>AiNS</a:t>
            </a:r>
            <a:r>
              <a:rPr sz="1000" spc="35" dirty="0">
                <a:latin typeface="Trebuchet MS"/>
                <a:cs typeface="Trebuchet MS"/>
              </a:rPr>
              <a:t> </a:t>
            </a:r>
            <a:r>
              <a:rPr sz="1000" spc="-25" dirty="0">
                <a:latin typeface="Trebuchet MS"/>
                <a:cs typeface="Trebuchet MS"/>
              </a:rPr>
              <a:t>Peopletech,</a:t>
            </a:r>
            <a:r>
              <a:rPr sz="1000" spc="35" dirty="0">
                <a:latin typeface="Trebuchet MS"/>
                <a:cs typeface="Trebuchet MS"/>
              </a:rPr>
              <a:t> </a:t>
            </a:r>
            <a:r>
              <a:rPr sz="1000" spc="40" dirty="0">
                <a:latin typeface="Trebuchet MS"/>
                <a:cs typeface="Trebuchet MS"/>
              </a:rPr>
              <a:t>AI-ML </a:t>
            </a:r>
            <a:r>
              <a:rPr sz="1000" spc="45" dirty="0">
                <a:latin typeface="Trebuchet MS"/>
                <a:cs typeface="Trebuchet MS"/>
              </a:rPr>
              <a:t> </a:t>
            </a:r>
            <a:r>
              <a:rPr sz="1000" spc="-10" dirty="0">
                <a:latin typeface="Trebuchet MS"/>
                <a:cs typeface="Trebuchet MS"/>
              </a:rPr>
              <a:t>based</a:t>
            </a:r>
            <a:r>
              <a:rPr sz="1000" spc="-5" dirty="0">
                <a:latin typeface="Trebuchet MS"/>
                <a:cs typeface="Trebuchet MS"/>
              </a:rPr>
              <a:t> Skill-matching</a:t>
            </a:r>
            <a:r>
              <a:rPr sz="1000" dirty="0">
                <a:latin typeface="Trebuchet MS"/>
                <a:cs typeface="Trebuchet MS"/>
              </a:rPr>
              <a:t> </a:t>
            </a:r>
            <a:r>
              <a:rPr sz="1000" spc="-10" dirty="0">
                <a:latin typeface="Trebuchet MS"/>
                <a:cs typeface="Trebuchet MS"/>
              </a:rPr>
              <a:t>and</a:t>
            </a:r>
            <a:r>
              <a:rPr sz="1000" dirty="0">
                <a:latin typeface="Trebuchet MS"/>
                <a:cs typeface="Trebuchet MS"/>
              </a:rPr>
              <a:t> </a:t>
            </a:r>
            <a:r>
              <a:rPr sz="1000" spc="-5" dirty="0">
                <a:latin typeface="Trebuchet MS"/>
                <a:cs typeface="Trebuchet MS"/>
              </a:rPr>
              <a:t>skill </a:t>
            </a:r>
            <a:r>
              <a:rPr sz="1000" spc="-285" dirty="0">
                <a:latin typeface="Trebuchet MS"/>
                <a:cs typeface="Trebuchet MS"/>
              </a:rPr>
              <a:t> </a:t>
            </a:r>
            <a:r>
              <a:rPr sz="1000" spc="-30" dirty="0">
                <a:latin typeface="Trebuchet MS"/>
                <a:cs typeface="Trebuchet MS"/>
              </a:rPr>
              <a:t>development.</a:t>
            </a:r>
            <a:endParaRPr sz="1000">
              <a:latin typeface="Trebuchet MS"/>
              <a:cs typeface="Trebuchet MS"/>
            </a:endParaRPr>
          </a:p>
          <a:p>
            <a:pPr marL="228600" marR="5080" indent="-216535">
              <a:lnSpc>
                <a:spcPct val="108300"/>
              </a:lnSpc>
              <a:spcBef>
                <a:spcPts val="285"/>
              </a:spcBef>
              <a:buAutoNum type="arabicPeriod" startAt="5"/>
              <a:tabLst>
                <a:tab pos="229235" algn="l"/>
              </a:tabLst>
            </a:pPr>
            <a:r>
              <a:rPr sz="1000" spc="-40" dirty="0">
                <a:latin typeface="Trebuchet MS"/>
                <a:cs typeface="Trebuchet MS"/>
              </a:rPr>
              <a:t>Growdea,</a:t>
            </a:r>
            <a:r>
              <a:rPr sz="1000" spc="-10" dirty="0">
                <a:latin typeface="Trebuchet MS"/>
                <a:cs typeface="Trebuchet MS"/>
              </a:rPr>
              <a:t> </a:t>
            </a:r>
            <a:r>
              <a:rPr sz="1000" spc="35" dirty="0">
                <a:latin typeface="Trebuchet MS"/>
                <a:cs typeface="Trebuchet MS"/>
              </a:rPr>
              <a:t>AI</a:t>
            </a:r>
            <a:r>
              <a:rPr sz="1000" spc="-5" dirty="0">
                <a:latin typeface="Trebuchet MS"/>
                <a:cs typeface="Trebuchet MS"/>
              </a:rPr>
              <a:t> </a:t>
            </a:r>
            <a:r>
              <a:rPr sz="1000" spc="85" dirty="0">
                <a:latin typeface="Trebuchet MS"/>
                <a:cs typeface="Trebuchet MS"/>
              </a:rPr>
              <a:t>ML</a:t>
            </a:r>
            <a:r>
              <a:rPr sz="1000" spc="-10" dirty="0">
                <a:latin typeface="Trebuchet MS"/>
                <a:cs typeface="Trebuchet MS"/>
              </a:rPr>
              <a:t> </a:t>
            </a:r>
            <a:r>
              <a:rPr sz="1000" spc="-15" dirty="0">
                <a:latin typeface="Trebuchet MS"/>
                <a:cs typeface="Trebuchet MS"/>
              </a:rPr>
              <a:t>applications</a:t>
            </a:r>
            <a:r>
              <a:rPr sz="1000" spc="-5" dirty="0">
                <a:latin typeface="Trebuchet MS"/>
                <a:cs typeface="Trebuchet MS"/>
              </a:rPr>
              <a:t> </a:t>
            </a:r>
            <a:r>
              <a:rPr sz="1000" spc="-45" dirty="0">
                <a:latin typeface="Trebuchet MS"/>
                <a:cs typeface="Trebuchet MS"/>
              </a:rPr>
              <a:t>for </a:t>
            </a:r>
            <a:r>
              <a:rPr sz="1000" spc="-285" dirty="0">
                <a:latin typeface="Trebuchet MS"/>
                <a:cs typeface="Trebuchet MS"/>
              </a:rPr>
              <a:t> </a:t>
            </a:r>
            <a:r>
              <a:rPr sz="1000" spc="-20" dirty="0">
                <a:latin typeface="Trebuchet MS"/>
                <a:cs typeface="Trebuchet MS"/>
              </a:rPr>
              <a:t>computational</a:t>
            </a:r>
            <a:r>
              <a:rPr sz="1000" spc="-10" dirty="0">
                <a:latin typeface="Trebuchet MS"/>
                <a:cs typeface="Trebuchet MS"/>
              </a:rPr>
              <a:t> </a:t>
            </a:r>
            <a:r>
              <a:rPr sz="1000" spc="-15" dirty="0">
                <a:latin typeface="Trebuchet MS"/>
                <a:cs typeface="Trebuchet MS"/>
              </a:rPr>
              <a:t>drug</a:t>
            </a:r>
            <a:r>
              <a:rPr sz="1000" spc="-10" dirty="0">
                <a:latin typeface="Trebuchet MS"/>
                <a:cs typeface="Trebuchet MS"/>
              </a:rPr>
              <a:t> design.</a:t>
            </a:r>
            <a:endParaRPr sz="1000">
              <a:latin typeface="Trebuchet MS"/>
              <a:cs typeface="Trebuchet MS"/>
            </a:endParaRPr>
          </a:p>
          <a:p>
            <a:pPr marL="228600" marR="35560" indent="-216535">
              <a:lnSpc>
                <a:spcPct val="108300"/>
              </a:lnSpc>
              <a:spcBef>
                <a:spcPts val="284"/>
              </a:spcBef>
              <a:buAutoNum type="arabicPeriod" startAt="5"/>
              <a:tabLst>
                <a:tab pos="229235" algn="l"/>
              </a:tabLst>
            </a:pPr>
            <a:r>
              <a:rPr sz="1000" spc="25" dirty="0">
                <a:latin typeface="Trebuchet MS"/>
                <a:cs typeface="Trebuchet MS"/>
              </a:rPr>
              <a:t>1mg</a:t>
            </a:r>
            <a:r>
              <a:rPr sz="1000" spc="-5" dirty="0">
                <a:latin typeface="Trebuchet MS"/>
                <a:cs typeface="Trebuchet MS"/>
              </a:rPr>
              <a:t> </a:t>
            </a:r>
            <a:r>
              <a:rPr sz="1000" spc="-25" dirty="0">
                <a:latin typeface="Trebuchet MS"/>
                <a:cs typeface="Trebuchet MS"/>
              </a:rPr>
              <a:t>Technologies</a:t>
            </a:r>
            <a:r>
              <a:rPr sz="1000" spc="-5" dirty="0">
                <a:latin typeface="Trebuchet MS"/>
                <a:cs typeface="Trebuchet MS"/>
              </a:rPr>
              <a:t> </a:t>
            </a:r>
            <a:r>
              <a:rPr sz="1000" spc="-20" dirty="0">
                <a:latin typeface="Trebuchet MS"/>
                <a:cs typeface="Trebuchet MS"/>
              </a:rPr>
              <a:t>Pvt</a:t>
            </a:r>
            <a:r>
              <a:rPr sz="1000" spc="-5" dirty="0">
                <a:latin typeface="Trebuchet MS"/>
                <a:cs typeface="Trebuchet MS"/>
              </a:rPr>
              <a:t> </a:t>
            </a:r>
            <a:r>
              <a:rPr sz="1000" spc="-20" dirty="0">
                <a:latin typeface="Trebuchet MS"/>
                <a:cs typeface="Trebuchet MS"/>
              </a:rPr>
              <a:t>Ltd,</a:t>
            </a:r>
            <a:r>
              <a:rPr sz="1000" spc="-5" dirty="0">
                <a:latin typeface="Trebuchet MS"/>
                <a:cs typeface="Trebuchet MS"/>
              </a:rPr>
              <a:t> </a:t>
            </a:r>
            <a:r>
              <a:rPr sz="1000" spc="-30" dirty="0">
                <a:latin typeface="Trebuchet MS"/>
                <a:cs typeface="Trebuchet MS"/>
              </a:rPr>
              <a:t>Task </a:t>
            </a:r>
            <a:r>
              <a:rPr sz="1000" spc="-285" dirty="0">
                <a:latin typeface="Trebuchet MS"/>
                <a:cs typeface="Trebuchet MS"/>
              </a:rPr>
              <a:t> </a:t>
            </a:r>
            <a:r>
              <a:rPr sz="1000" spc="-30" dirty="0">
                <a:latin typeface="Trebuchet MS"/>
                <a:cs typeface="Trebuchet MS"/>
              </a:rPr>
              <a:t>Oriented</a:t>
            </a:r>
            <a:r>
              <a:rPr sz="1000" spc="-5" dirty="0">
                <a:latin typeface="Trebuchet MS"/>
                <a:cs typeface="Trebuchet MS"/>
              </a:rPr>
              <a:t> </a:t>
            </a:r>
            <a:r>
              <a:rPr sz="1000" spc="-10" dirty="0">
                <a:latin typeface="Trebuchet MS"/>
                <a:cs typeface="Trebuchet MS"/>
              </a:rPr>
              <a:t>Dialog</a:t>
            </a:r>
            <a:r>
              <a:rPr sz="1000" spc="-5" dirty="0">
                <a:latin typeface="Trebuchet MS"/>
                <a:cs typeface="Trebuchet MS"/>
              </a:rPr>
              <a:t> </a:t>
            </a:r>
            <a:r>
              <a:rPr sz="1000" spc="5" dirty="0">
                <a:latin typeface="Trebuchet MS"/>
                <a:cs typeface="Trebuchet MS"/>
              </a:rPr>
              <a:t>Systems</a:t>
            </a:r>
            <a:r>
              <a:rPr sz="1000" dirty="0">
                <a:latin typeface="Trebuchet MS"/>
                <a:cs typeface="Trebuchet MS"/>
              </a:rPr>
              <a:t> </a:t>
            </a:r>
            <a:r>
              <a:rPr sz="1000" spc="-45" dirty="0">
                <a:latin typeface="Trebuchet MS"/>
                <a:cs typeface="Trebuchet MS"/>
              </a:rPr>
              <a:t>for </a:t>
            </a:r>
            <a:r>
              <a:rPr sz="1000" spc="-40" dirty="0">
                <a:latin typeface="Trebuchet MS"/>
                <a:cs typeface="Trebuchet MS"/>
              </a:rPr>
              <a:t> </a:t>
            </a:r>
            <a:r>
              <a:rPr sz="1000" dirty="0">
                <a:latin typeface="Trebuchet MS"/>
                <a:cs typeface="Trebuchet MS"/>
              </a:rPr>
              <a:t>Medical</a:t>
            </a:r>
            <a:r>
              <a:rPr sz="1000" spc="-5" dirty="0">
                <a:latin typeface="Trebuchet MS"/>
                <a:cs typeface="Trebuchet MS"/>
              </a:rPr>
              <a:t> </a:t>
            </a:r>
            <a:r>
              <a:rPr sz="1000" spc="-10" dirty="0">
                <a:latin typeface="Trebuchet MS"/>
                <a:cs typeface="Trebuchet MS"/>
              </a:rPr>
              <a:t>Domain.</a:t>
            </a:r>
            <a:endParaRPr sz="1000">
              <a:latin typeface="Trebuchet MS"/>
              <a:cs typeface="Trebuchet MS"/>
            </a:endParaRPr>
          </a:p>
        </p:txBody>
      </p:sp>
      <p:sp>
        <p:nvSpPr>
          <p:cNvPr id="10" name="object 10"/>
          <p:cNvSpPr txBox="1"/>
          <p:nvPr/>
        </p:nvSpPr>
        <p:spPr>
          <a:xfrm>
            <a:off x="5013488" y="6522637"/>
            <a:ext cx="2022475" cy="520700"/>
          </a:xfrm>
          <a:prstGeom prst="rect">
            <a:avLst/>
          </a:prstGeom>
        </p:spPr>
        <p:txBody>
          <a:bodyPr vert="horz" wrap="square" lIns="0" tIns="12700" rIns="0" bIns="0" rtlCol="0">
            <a:spAutoFit/>
          </a:bodyPr>
          <a:lstStyle/>
          <a:p>
            <a:pPr marL="228600" marR="5080" indent="-216535">
              <a:lnSpc>
                <a:spcPct val="108300"/>
              </a:lnSpc>
              <a:spcBef>
                <a:spcPts val="100"/>
              </a:spcBef>
            </a:pPr>
            <a:r>
              <a:rPr sz="1000" spc="10" dirty="0">
                <a:latin typeface="Trebuchet MS"/>
                <a:cs typeface="Trebuchet MS"/>
              </a:rPr>
              <a:t>9.</a:t>
            </a:r>
            <a:r>
              <a:rPr sz="1000" spc="15" dirty="0">
                <a:latin typeface="Trebuchet MS"/>
                <a:cs typeface="Trebuchet MS"/>
              </a:rPr>
              <a:t> </a:t>
            </a:r>
            <a:r>
              <a:rPr sz="1000" spc="-15" dirty="0">
                <a:latin typeface="Trebuchet MS"/>
                <a:cs typeface="Trebuchet MS"/>
              </a:rPr>
              <a:t>Cognius.ai, </a:t>
            </a:r>
            <a:r>
              <a:rPr sz="1000" spc="10" dirty="0">
                <a:latin typeface="Trebuchet MS"/>
                <a:cs typeface="Trebuchet MS"/>
              </a:rPr>
              <a:t>Building </a:t>
            </a:r>
            <a:r>
              <a:rPr sz="1000" spc="-35" dirty="0">
                <a:latin typeface="Trebuchet MS"/>
                <a:cs typeface="Trebuchet MS"/>
              </a:rPr>
              <a:t>the </a:t>
            </a:r>
            <a:r>
              <a:rPr sz="1000" spc="-25" dirty="0">
                <a:latin typeface="Trebuchet MS"/>
                <a:cs typeface="Trebuchet MS"/>
              </a:rPr>
              <a:t>Next- </a:t>
            </a:r>
            <a:r>
              <a:rPr sz="1000" spc="-20" dirty="0">
                <a:latin typeface="Trebuchet MS"/>
                <a:cs typeface="Trebuchet MS"/>
              </a:rPr>
              <a:t> </a:t>
            </a:r>
            <a:r>
              <a:rPr sz="1000" spc="-30" dirty="0">
                <a:latin typeface="Trebuchet MS"/>
                <a:cs typeface="Trebuchet MS"/>
              </a:rPr>
              <a:t>Generation</a:t>
            </a:r>
            <a:r>
              <a:rPr sz="1000" spc="-10" dirty="0">
                <a:latin typeface="Trebuchet MS"/>
                <a:cs typeface="Trebuchet MS"/>
              </a:rPr>
              <a:t> </a:t>
            </a:r>
            <a:r>
              <a:rPr sz="1000" spc="-30" dirty="0">
                <a:latin typeface="Trebuchet MS"/>
                <a:cs typeface="Trebuchet MS"/>
              </a:rPr>
              <a:t>Task-Oriented</a:t>
            </a:r>
            <a:r>
              <a:rPr sz="1000" spc="-5" dirty="0">
                <a:latin typeface="Trebuchet MS"/>
                <a:cs typeface="Trebuchet MS"/>
              </a:rPr>
              <a:t> </a:t>
            </a:r>
            <a:r>
              <a:rPr sz="1000" spc="-10" dirty="0">
                <a:latin typeface="Trebuchet MS"/>
                <a:cs typeface="Trebuchet MS"/>
              </a:rPr>
              <a:t>Dialog </a:t>
            </a:r>
            <a:r>
              <a:rPr sz="1000" spc="-285" dirty="0">
                <a:latin typeface="Trebuchet MS"/>
                <a:cs typeface="Trebuchet MS"/>
              </a:rPr>
              <a:t> </a:t>
            </a:r>
            <a:r>
              <a:rPr sz="1000" spc="-5" dirty="0">
                <a:latin typeface="Trebuchet MS"/>
                <a:cs typeface="Trebuchet MS"/>
              </a:rPr>
              <a:t>Systems.</a:t>
            </a:r>
            <a:endParaRPr sz="1000">
              <a:latin typeface="Trebuchet MS"/>
              <a:cs typeface="Trebuchet MS"/>
            </a:endParaRPr>
          </a:p>
        </p:txBody>
      </p:sp>
      <p:sp>
        <p:nvSpPr>
          <p:cNvPr id="11" name="object 11"/>
          <p:cNvSpPr/>
          <p:nvPr/>
        </p:nvSpPr>
        <p:spPr>
          <a:xfrm>
            <a:off x="2792072" y="1507778"/>
            <a:ext cx="0" cy="3907154"/>
          </a:xfrm>
          <a:custGeom>
            <a:avLst/>
            <a:gdLst/>
            <a:ahLst/>
            <a:cxnLst/>
            <a:rect l="l" t="t" r="r" b="b"/>
            <a:pathLst>
              <a:path h="3907154">
                <a:moveTo>
                  <a:pt x="0" y="0"/>
                </a:moveTo>
                <a:lnTo>
                  <a:pt x="0" y="3906761"/>
                </a:lnTo>
              </a:path>
            </a:pathLst>
          </a:custGeom>
          <a:ln w="6350">
            <a:solidFill>
              <a:srgbClr val="000000"/>
            </a:solidFill>
          </a:ln>
        </p:spPr>
        <p:txBody>
          <a:bodyPr wrap="square" lIns="0" tIns="0" rIns="0" bIns="0" rtlCol="0"/>
          <a:lstStyle/>
          <a:p>
            <a:endParaRPr/>
          </a:p>
        </p:txBody>
      </p:sp>
      <p:sp>
        <p:nvSpPr>
          <p:cNvPr id="12" name="object 12"/>
          <p:cNvSpPr/>
          <p:nvPr/>
        </p:nvSpPr>
        <p:spPr>
          <a:xfrm>
            <a:off x="2792072" y="6583722"/>
            <a:ext cx="0" cy="2754630"/>
          </a:xfrm>
          <a:custGeom>
            <a:avLst/>
            <a:gdLst/>
            <a:ahLst/>
            <a:cxnLst/>
            <a:rect l="l" t="t" r="r" b="b"/>
            <a:pathLst>
              <a:path h="2754629">
                <a:moveTo>
                  <a:pt x="0" y="0"/>
                </a:moveTo>
                <a:lnTo>
                  <a:pt x="0" y="2754604"/>
                </a:lnTo>
              </a:path>
            </a:pathLst>
          </a:custGeom>
          <a:ln w="6350">
            <a:solidFill>
              <a:srgbClr val="000000"/>
            </a:solidFill>
          </a:ln>
        </p:spPr>
        <p:txBody>
          <a:bodyPr wrap="square" lIns="0" tIns="0" rIns="0" bIns="0" rtlCol="0"/>
          <a:lstStyle/>
          <a:p>
            <a:endParaRPr/>
          </a:p>
        </p:txBody>
      </p:sp>
      <p:sp>
        <p:nvSpPr>
          <p:cNvPr id="13" name="object 13"/>
          <p:cNvSpPr/>
          <p:nvPr/>
        </p:nvSpPr>
        <p:spPr>
          <a:xfrm>
            <a:off x="4964507" y="1507778"/>
            <a:ext cx="0" cy="3907154"/>
          </a:xfrm>
          <a:custGeom>
            <a:avLst/>
            <a:gdLst/>
            <a:ahLst/>
            <a:cxnLst/>
            <a:rect l="l" t="t" r="r" b="b"/>
            <a:pathLst>
              <a:path h="3907154">
                <a:moveTo>
                  <a:pt x="0" y="0"/>
                </a:moveTo>
                <a:lnTo>
                  <a:pt x="0" y="3906761"/>
                </a:lnTo>
              </a:path>
            </a:pathLst>
          </a:custGeom>
          <a:ln w="6350">
            <a:solidFill>
              <a:srgbClr val="000000"/>
            </a:solidFill>
          </a:ln>
        </p:spPr>
        <p:txBody>
          <a:bodyPr wrap="square" lIns="0" tIns="0" rIns="0" bIns="0" rtlCol="0"/>
          <a:lstStyle/>
          <a:p>
            <a:endParaRPr/>
          </a:p>
        </p:txBody>
      </p:sp>
      <p:sp>
        <p:nvSpPr>
          <p:cNvPr id="14" name="object 14"/>
          <p:cNvSpPr/>
          <p:nvPr/>
        </p:nvSpPr>
        <p:spPr>
          <a:xfrm>
            <a:off x="4964507" y="6583722"/>
            <a:ext cx="0" cy="2754630"/>
          </a:xfrm>
          <a:custGeom>
            <a:avLst/>
            <a:gdLst/>
            <a:ahLst/>
            <a:cxnLst/>
            <a:rect l="l" t="t" r="r" b="b"/>
            <a:pathLst>
              <a:path h="2754629">
                <a:moveTo>
                  <a:pt x="0" y="0"/>
                </a:moveTo>
                <a:lnTo>
                  <a:pt x="0" y="2754604"/>
                </a:lnTo>
              </a:path>
            </a:pathLst>
          </a:custGeom>
          <a:ln w="6350">
            <a:solidFill>
              <a:srgbClr val="000000"/>
            </a:solidFill>
          </a:ln>
        </p:spPr>
        <p:txBody>
          <a:bodyPr wrap="square" lIns="0" tIns="0" rIns="0" bIns="0" rtlCol="0"/>
          <a:lstStyle/>
          <a:p>
            <a:endParaRPr/>
          </a:p>
        </p:txBody>
      </p:sp>
      <p:sp>
        <p:nvSpPr>
          <p:cNvPr id="15" name="object 15"/>
          <p:cNvSpPr/>
          <p:nvPr/>
        </p:nvSpPr>
        <p:spPr>
          <a:xfrm>
            <a:off x="719999" y="5487690"/>
            <a:ext cx="6332855" cy="0"/>
          </a:xfrm>
          <a:custGeom>
            <a:avLst/>
            <a:gdLst/>
            <a:ahLst/>
            <a:cxnLst/>
            <a:rect l="l" t="t" r="r" b="b"/>
            <a:pathLst>
              <a:path w="6332855">
                <a:moveTo>
                  <a:pt x="0" y="0"/>
                </a:moveTo>
                <a:lnTo>
                  <a:pt x="6332397" y="0"/>
                </a:lnTo>
              </a:path>
            </a:pathLst>
          </a:custGeom>
          <a:ln w="6350">
            <a:solidFill>
              <a:srgbClr val="000000"/>
            </a:solidFill>
          </a:ln>
        </p:spPr>
        <p:txBody>
          <a:bodyPr wrap="square" lIns="0" tIns="0" rIns="0" bIns="0" rtlCol="0"/>
          <a:lstStyle/>
          <a:p>
            <a:endParaRPr/>
          </a:p>
        </p:txBody>
      </p:sp>
      <p:sp>
        <p:nvSpPr>
          <p:cNvPr id="16" name="object 16"/>
          <p:cNvSpPr/>
          <p:nvPr/>
        </p:nvSpPr>
        <p:spPr>
          <a:xfrm>
            <a:off x="719999" y="9431498"/>
            <a:ext cx="6332855" cy="0"/>
          </a:xfrm>
          <a:custGeom>
            <a:avLst/>
            <a:gdLst/>
            <a:ahLst/>
            <a:cxnLst/>
            <a:rect l="l" t="t" r="r" b="b"/>
            <a:pathLst>
              <a:path w="6332855">
                <a:moveTo>
                  <a:pt x="0" y="0"/>
                </a:moveTo>
                <a:lnTo>
                  <a:pt x="6332397" y="0"/>
                </a:lnTo>
              </a:path>
            </a:pathLst>
          </a:custGeom>
          <a:ln w="6350">
            <a:solidFill>
              <a:srgbClr val="000000"/>
            </a:solidFill>
          </a:ln>
        </p:spPr>
        <p:txBody>
          <a:bodyPr wrap="square" lIns="0" tIns="0" rIns="0" bIns="0" rtlCol="0"/>
          <a:lstStyle/>
          <a:p>
            <a:endParaRPr/>
          </a:p>
        </p:txBody>
      </p:sp>
      <p:sp>
        <p:nvSpPr>
          <p:cNvPr id="17" name="object 17"/>
          <p:cNvSpPr txBox="1"/>
          <p:nvPr/>
        </p:nvSpPr>
        <p:spPr>
          <a:xfrm>
            <a:off x="5013488" y="7053877"/>
            <a:ext cx="2051685" cy="2564765"/>
          </a:xfrm>
          <a:prstGeom prst="rect">
            <a:avLst/>
          </a:prstGeom>
        </p:spPr>
        <p:txBody>
          <a:bodyPr vert="horz" wrap="square" lIns="0" tIns="12700" rIns="0" bIns="0" rtlCol="0">
            <a:spAutoFit/>
          </a:bodyPr>
          <a:lstStyle/>
          <a:p>
            <a:pPr marL="228600" marR="149860" indent="-216535" algn="just">
              <a:lnSpc>
                <a:spcPct val="108300"/>
              </a:lnSpc>
              <a:spcBef>
                <a:spcPts val="100"/>
              </a:spcBef>
              <a:buAutoNum type="arabicPeriod" startAt="10"/>
              <a:tabLst>
                <a:tab pos="229235" algn="l"/>
              </a:tabLst>
            </a:pPr>
            <a:r>
              <a:rPr sz="1000" spc="-10" dirty="0">
                <a:latin typeface="Trebuchet MS"/>
                <a:cs typeface="Trebuchet MS"/>
              </a:rPr>
              <a:t>KnowDis.ai,</a:t>
            </a:r>
            <a:r>
              <a:rPr sz="1000" spc="-25" dirty="0">
                <a:latin typeface="Trebuchet MS"/>
                <a:cs typeface="Trebuchet MS"/>
              </a:rPr>
              <a:t> </a:t>
            </a:r>
            <a:r>
              <a:rPr sz="1000" spc="-15" dirty="0">
                <a:latin typeface="Trebuchet MS"/>
                <a:cs typeface="Trebuchet MS"/>
              </a:rPr>
              <a:t>Knowledge</a:t>
            </a:r>
            <a:r>
              <a:rPr sz="1000" spc="-20" dirty="0">
                <a:latin typeface="Trebuchet MS"/>
                <a:cs typeface="Trebuchet MS"/>
              </a:rPr>
              <a:t> Graph </a:t>
            </a:r>
            <a:r>
              <a:rPr sz="1000" spc="-290" dirty="0">
                <a:latin typeface="Trebuchet MS"/>
                <a:cs typeface="Trebuchet MS"/>
              </a:rPr>
              <a:t> </a:t>
            </a:r>
            <a:r>
              <a:rPr sz="1000" spc="5" dirty="0">
                <a:latin typeface="Trebuchet MS"/>
                <a:cs typeface="Trebuchet MS"/>
              </a:rPr>
              <a:t>Embeddings </a:t>
            </a:r>
            <a:r>
              <a:rPr sz="1000" spc="-40" dirty="0">
                <a:latin typeface="Trebuchet MS"/>
                <a:cs typeface="Trebuchet MS"/>
              </a:rPr>
              <a:t>&amp; </a:t>
            </a:r>
            <a:r>
              <a:rPr sz="1000" spc="-15" dirty="0">
                <a:latin typeface="Trebuchet MS"/>
                <a:cs typeface="Trebuchet MS"/>
              </a:rPr>
              <a:t>Recommender </a:t>
            </a:r>
            <a:r>
              <a:rPr sz="1000" spc="-290" dirty="0">
                <a:latin typeface="Trebuchet MS"/>
                <a:cs typeface="Trebuchet MS"/>
              </a:rPr>
              <a:t> </a:t>
            </a:r>
            <a:r>
              <a:rPr sz="1000" spc="-5" dirty="0">
                <a:latin typeface="Trebuchet MS"/>
                <a:cs typeface="Trebuchet MS"/>
              </a:rPr>
              <a:t>Systems.</a:t>
            </a:r>
            <a:endParaRPr sz="1000">
              <a:latin typeface="Trebuchet MS"/>
              <a:cs typeface="Trebuchet MS"/>
            </a:endParaRPr>
          </a:p>
          <a:p>
            <a:pPr marL="228600" marR="50165" indent="-216535">
              <a:lnSpc>
                <a:spcPct val="108300"/>
              </a:lnSpc>
              <a:spcBef>
                <a:spcPts val="280"/>
              </a:spcBef>
              <a:buAutoNum type="arabicPeriod" startAt="10"/>
              <a:tabLst>
                <a:tab pos="229235" algn="l"/>
              </a:tabLst>
            </a:pPr>
            <a:r>
              <a:rPr sz="1000" spc="-30" dirty="0">
                <a:latin typeface="Trebuchet MS"/>
                <a:cs typeface="Trebuchet MS"/>
              </a:rPr>
              <a:t>Avishkaar, </a:t>
            </a:r>
            <a:r>
              <a:rPr sz="1000" spc="-5" dirty="0">
                <a:latin typeface="Trebuchet MS"/>
                <a:cs typeface="Trebuchet MS"/>
              </a:rPr>
              <a:t>Inculcating</a:t>
            </a:r>
            <a:r>
              <a:rPr sz="1000" spc="-25" dirty="0">
                <a:latin typeface="Trebuchet MS"/>
                <a:cs typeface="Trebuchet MS"/>
              </a:rPr>
              <a:t> </a:t>
            </a:r>
            <a:r>
              <a:rPr sz="1000" spc="-35" dirty="0">
                <a:latin typeface="Trebuchet MS"/>
                <a:cs typeface="Trebuchet MS"/>
              </a:rPr>
              <a:t>Creativity </a:t>
            </a:r>
            <a:r>
              <a:rPr sz="1000" spc="-285" dirty="0">
                <a:latin typeface="Trebuchet MS"/>
                <a:cs typeface="Trebuchet MS"/>
              </a:rPr>
              <a:t> </a:t>
            </a:r>
            <a:r>
              <a:rPr sz="1000" dirty="0">
                <a:latin typeface="Trebuchet MS"/>
                <a:cs typeface="Trebuchet MS"/>
              </a:rPr>
              <a:t>in</a:t>
            </a:r>
            <a:r>
              <a:rPr sz="1000" spc="-5" dirty="0">
                <a:latin typeface="Trebuchet MS"/>
                <a:cs typeface="Trebuchet MS"/>
              </a:rPr>
              <a:t> </a:t>
            </a:r>
            <a:r>
              <a:rPr sz="1000" spc="-15" dirty="0">
                <a:latin typeface="Trebuchet MS"/>
                <a:cs typeface="Trebuchet MS"/>
              </a:rPr>
              <a:t>Children</a:t>
            </a:r>
            <a:r>
              <a:rPr sz="1000" spc="-10" dirty="0">
                <a:latin typeface="Trebuchet MS"/>
                <a:cs typeface="Trebuchet MS"/>
              </a:rPr>
              <a:t> </a:t>
            </a:r>
            <a:r>
              <a:rPr sz="1000" spc="-20" dirty="0">
                <a:latin typeface="Trebuchet MS"/>
                <a:cs typeface="Trebuchet MS"/>
              </a:rPr>
              <a:t>through</a:t>
            </a:r>
            <a:r>
              <a:rPr sz="1000" spc="-5" dirty="0">
                <a:latin typeface="Trebuchet MS"/>
                <a:cs typeface="Trebuchet MS"/>
              </a:rPr>
              <a:t> </a:t>
            </a:r>
            <a:r>
              <a:rPr sz="1000" spc="-10" dirty="0">
                <a:latin typeface="Trebuchet MS"/>
                <a:cs typeface="Trebuchet MS"/>
              </a:rPr>
              <a:t>Robotic </a:t>
            </a:r>
            <a:r>
              <a:rPr sz="1000" spc="-5" dirty="0">
                <a:latin typeface="Trebuchet MS"/>
                <a:cs typeface="Trebuchet MS"/>
              </a:rPr>
              <a:t> </a:t>
            </a:r>
            <a:r>
              <a:rPr sz="1000" dirty="0">
                <a:latin typeface="Trebuchet MS"/>
                <a:cs typeface="Trebuchet MS"/>
              </a:rPr>
              <a:t>Designs.</a:t>
            </a:r>
            <a:endParaRPr sz="1000">
              <a:latin typeface="Trebuchet MS"/>
              <a:cs typeface="Trebuchet MS"/>
            </a:endParaRPr>
          </a:p>
          <a:p>
            <a:pPr marL="228600" marR="298450" indent="-216535">
              <a:lnSpc>
                <a:spcPct val="108300"/>
              </a:lnSpc>
              <a:spcBef>
                <a:spcPts val="285"/>
              </a:spcBef>
              <a:buAutoNum type="arabicPeriod" startAt="10"/>
              <a:tabLst>
                <a:tab pos="229235" algn="l"/>
              </a:tabLst>
            </a:pPr>
            <a:r>
              <a:rPr sz="1000" dirty="0">
                <a:latin typeface="Trebuchet MS"/>
                <a:cs typeface="Trebuchet MS"/>
              </a:rPr>
              <a:t>I2e1.com,</a:t>
            </a:r>
            <a:r>
              <a:rPr sz="1000" spc="-25" dirty="0">
                <a:latin typeface="Trebuchet MS"/>
                <a:cs typeface="Trebuchet MS"/>
              </a:rPr>
              <a:t> </a:t>
            </a:r>
            <a:r>
              <a:rPr sz="1000" spc="-10" dirty="0">
                <a:latin typeface="Trebuchet MS"/>
                <a:cs typeface="Trebuchet MS"/>
              </a:rPr>
              <a:t>Digital</a:t>
            </a:r>
            <a:r>
              <a:rPr sz="1000" spc="-25" dirty="0">
                <a:latin typeface="Trebuchet MS"/>
                <a:cs typeface="Trebuchet MS"/>
              </a:rPr>
              <a:t> </a:t>
            </a:r>
            <a:r>
              <a:rPr sz="1000" spc="5" dirty="0">
                <a:latin typeface="Trebuchet MS"/>
                <a:cs typeface="Trebuchet MS"/>
              </a:rPr>
              <a:t>Inclusion </a:t>
            </a:r>
            <a:r>
              <a:rPr sz="1000" spc="-285" dirty="0">
                <a:latin typeface="Trebuchet MS"/>
                <a:cs typeface="Trebuchet MS"/>
              </a:rPr>
              <a:t> </a:t>
            </a:r>
            <a:r>
              <a:rPr sz="1000" spc="-20" dirty="0">
                <a:latin typeface="Trebuchet MS"/>
                <a:cs typeface="Trebuchet MS"/>
              </a:rPr>
              <a:t>through</a:t>
            </a:r>
            <a:r>
              <a:rPr sz="1000" spc="-5" dirty="0">
                <a:latin typeface="Trebuchet MS"/>
                <a:cs typeface="Trebuchet MS"/>
              </a:rPr>
              <a:t> </a:t>
            </a:r>
            <a:r>
              <a:rPr sz="1000" spc="-20" dirty="0">
                <a:latin typeface="Trebuchet MS"/>
                <a:cs typeface="Trebuchet MS"/>
              </a:rPr>
              <a:t>Information</a:t>
            </a:r>
            <a:r>
              <a:rPr sz="1000" spc="-5" dirty="0">
                <a:latin typeface="Trebuchet MS"/>
                <a:cs typeface="Trebuchet MS"/>
              </a:rPr>
              <a:t> </a:t>
            </a:r>
            <a:r>
              <a:rPr sz="1000" spc="-55" dirty="0">
                <a:latin typeface="Trebuchet MS"/>
                <a:cs typeface="Trebuchet MS"/>
              </a:rPr>
              <a:t>to </a:t>
            </a:r>
            <a:r>
              <a:rPr sz="1000" spc="-50" dirty="0">
                <a:latin typeface="Trebuchet MS"/>
                <a:cs typeface="Trebuchet MS"/>
              </a:rPr>
              <a:t> </a:t>
            </a:r>
            <a:r>
              <a:rPr sz="1000" spc="-30" dirty="0">
                <a:latin typeface="Trebuchet MS"/>
                <a:cs typeface="Trebuchet MS"/>
              </a:rPr>
              <a:t>Everyone.</a:t>
            </a:r>
            <a:endParaRPr sz="1000">
              <a:latin typeface="Trebuchet MS"/>
              <a:cs typeface="Trebuchet MS"/>
            </a:endParaRPr>
          </a:p>
          <a:p>
            <a:pPr marL="228600" marR="44450" indent="-216535">
              <a:lnSpc>
                <a:spcPct val="108300"/>
              </a:lnSpc>
              <a:spcBef>
                <a:spcPts val="285"/>
              </a:spcBef>
              <a:buAutoNum type="arabicPeriod" startAt="10"/>
              <a:tabLst>
                <a:tab pos="229235" algn="l"/>
              </a:tabLst>
            </a:pPr>
            <a:r>
              <a:rPr sz="1000" spc="-20" dirty="0">
                <a:latin typeface="Trebuchet MS"/>
                <a:cs typeface="Trebuchet MS"/>
              </a:rPr>
              <a:t>Deeppro</a:t>
            </a:r>
            <a:r>
              <a:rPr sz="1000" spc="-10" dirty="0">
                <a:latin typeface="Trebuchet MS"/>
                <a:cs typeface="Trebuchet MS"/>
              </a:rPr>
              <a:t> </a:t>
            </a:r>
            <a:r>
              <a:rPr sz="1000" spc="-30" dirty="0">
                <a:latin typeface="Trebuchet MS"/>
                <a:cs typeface="Trebuchet MS"/>
              </a:rPr>
              <a:t>Pvt.</a:t>
            </a:r>
            <a:r>
              <a:rPr sz="1000" spc="-10" dirty="0">
                <a:latin typeface="Trebuchet MS"/>
                <a:cs typeface="Trebuchet MS"/>
              </a:rPr>
              <a:t> </a:t>
            </a:r>
            <a:r>
              <a:rPr sz="1000" spc="-30" dirty="0">
                <a:latin typeface="Trebuchet MS"/>
                <a:cs typeface="Trebuchet MS"/>
              </a:rPr>
              <a:t>Ltd.,</a:t>
            </a:r>
            <a:r>
              <a:rPr sz="1000" spc="-10" dirty="0">
                <a:latin typeface="Trebuchet MS"/>
                <a:cs typeface="Trebuchet MS"/>
              </a:rPr>
              <a:t> Improving </a:t>
            </a:r>
            <a:r>
              <a:rPr sz="1000" spc="-5" dirty="0">
                <a:latin typeface="Trebuchet MS"/>
                <a:cs typeface="Trebuchet MS"/>
              </a:rPr>
              <a:t> </a:t>
            </a:r>
            <a:r>
              <a:rPr sz="1000" spc="-10" dirty="0">
                <a:latin typeface="Trebuchet MS"/>
                <a:cs typeface="Trebuchet MS"/>
              </a:rPr>
              <a:t>process </a:t>
            </a:r>
            <a:r>
              <a:rPr sz="1000" spc="-20" dirty="0">
                <a:latin typeface="Trebuchet MS"/>
                <a:cs typeface="Trebuchet MS"/>
              </a:rPr>
              <a:t>intensification</a:t>
            </a:r>
            <a:r>
              <a:rPr sz="1000" spc="-10" dirty="0">
                <a:latin typeface="Trebuchet MS"/>
                <a:cs typeface="Trebuchet MS"/>
              </a:rPr>
              <a:t> </a:t>
            </a:r>
            <a:r>
              <a:rPr sz="1000" spc="5" dirty="0">
                <a:latin typeface="Trebuchet MS"/>
                <a:cs typeface="Trebuchet MS"/>
              </a:rPr>
              <a:t>using</a:t>
            </a:r>
            <a:r>
              <a:rPr sz="1000" spc="-10" dirty="0">
                <a:latin typeface="Trebuchet MS"/>
                <a:cs typeface="Trebuchet MS"/>
              </a:rPr>
              <a:t> </a:t>
            </a:r>
            <a:r>
              <a:rPr sz="1000" dirty="0">
                <a:latin typeface="Trebuchet MS"/>
                <a:cs typeface="Trebuchet MS"/>
              </a:rPr>
              <a:t>AI.</a:t>
            </a:r>
            <a:endParaRPr sz="1000">
              <a:latin typeface="Trebuchet MS"/>
              <a:cs typeface="Trebuchet MS"/>
            </a:endParaRPr>
          </a:p>
          <a:p>
            <a:pPr marL="228600" marR="273685" indent="-216535">
              <a:lnSpc>
                <a:spcPct val="108300"/>
              </a:lnSpc>
              <a:spcBef>
                <a:spcPts val="280"/>
              </a:spcBef>
              <a:buAutoNum type="arabicPeriod" startAt="10"/>
              <a:tabLst>
                <a:tab pos="229235" algn="l"/>
              </a:tabLst>
            </a:pPr>
            <a:r>
              <a:rPr sz="1000" spc="-5" dirty="0">
                <a:latin typeface="Trebuchet MS"/>
                <a:cs typeface="Trebuchet MS"/>
              </a:rPr>
              <a:t>Substantial</a:t>
            </a:r>
            <a:r>
              <a:rPr sz="1000" spc="-10" dirty="0">
                <a:latin typeface="Trebuchet MS"/>
                <a:cs typeface="Trebuchet MS"/>
              </a:rPr>
              <a:t> </a:t>
            </a:r>
            <a:r>
              <a:rPr sz="1000" spc="35" dirty="0">
                <a:latin typeface="Trebuchet MS"/>
                <a:cs typeface="Trebuchet MS"/>
              </a:rPr>
              <a:t>AI</a:t>
            </a:r>
            <a:r>
              <a:rPr sz="1000" spc="-5" dirty="0">
                <a:latin typeface="Trebuchet MS"/>
                <a:cs typeface="Trebuchet MS"/>
              </a:rPr>
              <a:t> </a:t>
            </a:r>
            <a:r>
              <a:rPr sz="1000" spc="-30" dirty="0">
                <a:latin typeface="Trebuchet MS"/>
                <a:cs typeface="Trebuchet MS"/>
              </a:rPr>
              <a:t>Pvt.</a:t>
            </a:r>
            <a:r>
              <a:rPr sz="1000" spc="-10" dirty="0">
                <a:latin typeface="Trebuchet MS"/>
                <a:cs typeface="Trebuchet MS"/>
              </a:rPr>
              <a:t> </a:t>
            </a:r>
            <a:r>
              <a:rPr sz="1000" spc="-30" dirty="0">
                <a:latin typeface="Trebuchet MS"/>
                <a:cs typeface="Trebuchet MS"/>
              </a:rPr>
              <a:t>Ltd.,</a:t>
            </a:r>
            <a:r>
              <a:rPr sz="1000" spc="-5" dirty="0">
                <a:latin typeface="Trebuchet MS"/>
                <a:cs typeface="Trebuchet MS"/>
              </a:rPr>
              <a:t> </a:t>
            </a:r>
            <a:r>
              <a:rPr sz="1000" spc="10" dirty="0">
                <a:latin typeface="Trebuchet MS"/>
                <a:cs typeface="Trebuchet MS"/>
              </a:rPr>
              <a:t>AI- </a:t>
            </a:r>
            <a:r>
              <a:rPr sz="1000" spc="-285" dirty="0">
                <a:latin typeface="Trebuchet MS"/>
                <a:cs typeface="Trebuchet MS"/>
              </a:rPr>
              <a:t> </a:t>
            </a:r>
            <a:r>
              <a:rPr sz="1000" spc="-25" dirty="0">
                <a:latin typeface="Trebuchet MS"/>
                <a:cs typeface="Trebuchet MS"/>
              </a:rPr>
              <a:t>driven</a:t>
            </a:r>
            <a:r>
              <a:rPr sz="1000" spc="-15" dirty="0">
                <a:latin typeface="Trebuchet MS"/>
                <a:cs typeface="Trebuchet MS"/>
              </a:rPr>
              <a:t> </a:t>
            </a:r>
            <a:r>
              <a:rPr sz="1000" spc="-25" dirty="0">
                <a:latin typeface="Trebuchet MS"/>
                <a:cs typeface="Trebuchet MS"/>
              </a:rPr>
              <a:t>materials</a:t>
            </a:r>
            <a:r>
              <a:rPr sz="1000" spc="-10" dirty="0">
                <a:latin typeface="Trebuchet MS"/>
                <a:cs typeface="Trebuchet MS"/>
              </a:rPr>
              <a:t> </a:t>
            </a:r>
            <a:r>
              <a:rPr sz="1000" spc="-35" dirty="0">
                <a:latin typeface="Trebuchet MS"/>
                <a:cs typeface="Trebuchet MS"/>
              </a:rPr>
              <a:t>discovery.</a:t>
            </a:r>
            <a:endParaRPr sz="1000">
              <a:latin typeface="Trebuchet MS"/>
              <a:cs typeface="Trebuchet MS"/>
            </a:endParaRPr>
          </a:p>
          <a:p>
            <a:pPr marL="1292225">
              <a:lnSpc>
                <a:spcPct val="100000"/>
              </a:lnSpc>
              <a:spcBef>
                <a:spcPts val="885"/>
              </a:spcBef>
              <a:tabLst>
                <a:tab pos="1898650" algn="l"/>
              </a:tabLst>
            </a:pPr>
            <a:r>
              <a:rPr sz="900" spc="25" dirty="0">
                <a:latin typeface="Trebuchet MS"/>
                <a:cs typeface="Trebuchet MS"/>
              </a:rPr>
              <a:t>IIT </a:t>
            </a:r>
            <a:r>
              <a:rPr sz="900" spc="-5" dirty="0">
                <a:latin typeface="Trebuchet MS"/>
                <a:cs typeface="Trebuchet MS"/>
              </a:rPr>
              <a:t>Delhi	</a:t>
            </a:r>
            <a:r>
              <a:rPr sz="900" b="1" spc="-25" dirty="0">
                <a:latin typeface="Tahoma"/>
                <a:cs typeface="Tahoma"/>
              </a:rPr>
              <a:t>31</a:t>
            </a:r>
            <a:endParaRPr sz="900">
              <a:latin typeface="Tahoma"/>
              <a:cs typeface="Tahoma"/>
            </a:endParaRPr>
          </a:p>
        </p:txBody>
      </p:sp>
      <p:sp>
        <p:nvSpPr>
          <p:cNvPr id="18" name="object 18"/>
          <p:cNvSpPr/>
          <p:nvPr/>
        </p:nvSpPr>
        <p:spPr>
          <a:xfrm>
            <a:off x="6828774" y="9498600"/>
            <a:ext cx="0" cy="134620"/>
          </a:xfrm>
          <a:custGeom>
            <a:avLst/>
            <a:gdLst/>
            <a:ahLst/>
            <a:cxnLst/>
            <a:rect l="l" t="t" r="r" b="b"/>
            <a:pathLst>
              <a:path h="134620">
                <a:moveTo>
                  <a:pt x="0" y="0"/>
                </a:moveTo>
                <a:lnTo>
                  <a:pt x="0" y="134099"/>
                </a:lnTo>
              </a:path>
            </a:pathLst>
          </a:custGeom>
          <a:ln w="6350">
            <a:solidFill>
              <a:srgbClr val="000000"/>
            </a:solidFill>
          </a:ln>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772400" cy="10058400"/>
          </a:xfrm>
          <a:custGeom>
            <a:avLst/>
            <a:gdLst/>
            <a:ahLst/>
            <a:cxnLst/>
            <a:rect l="l" t="t" r="r" b="b"/>
            <a:pathLst>
              <a:path w="7772400" h="10058400">
                <a:moveTo>
                  <a:pt x="7772400" y="0"/>
                </a:moveTo>
                <a:lnTo>
                  <a:pt x="0" y="0"/>
                </a:lnTo>
                <a:lnTo>
                  <a:pt x="0" y="10058400"/>
                </a:lnTo>
                <a:lnTo>
                  <a:pt x="7772400" y="10058400"/>
                </a:lnTo>
                <a:lnTo>
                  <a:pt x="7772400" y="0"/>
                </a:lnTo>
                <a:close/>
              </a:path>
            </a:pathLst>
          </a:custGeom>
          <a:solidFill>
            <a:srgbClr val="452D7A"/>
          </a:solidFill>
        </p:spPr>
        <p:txBody>
          <a:bodyPr wrap="square" lIns="0" tIns="0" rIns="0" bIns="0" rtlCol="0"/>
          <a:lstStyle/>
          <a:p>
            <a:endParaRPr/>
          </a:p>
        </p:txBody>
      </p:sp>
      <p:sp>
        <p:nvSpPr>
          <p:cNvPr id="3" name="object 3"/>
          <p:cNvSpPr txBox="1"/>
          <p:nvPr/>
        </p:nvSpPr>
        <p:spPr>
          <a:xfrm>
            <a:off x="2382890" y="8043160"/>
            <a:ext cx="3034030" cy="1420495"/>
          </a:xfrm>
          <a:prstGeom prst="rect">
            <a:avLst/>
          </a:prstGeom>
        </p:spPr>
        <p:txBody>
          <a:bodyPr vert="horz" wrap="square" lIns="0" tIns="12700" rIns="0" bIns="0" rtlCol="0">
            <a:spAutoFit/>
          </a:bodyPr>
          <a:lstStyle/>
          <a:p>
            <a:pPr marR="1270" algn="ctr">
              <a:lnSpc>
                <a:spcPct val="100000"/>
              </a:lnSpc>
              <a:spcBef>
                <a:spcPts val="100"/>
              </a:spcBef>
            </a:pPr>
            <a:r>
              <a:rPr sz="3250" spc="80" dirty="0">
                <a:solidFill>
                  <a:srgbClr val="FFFFFF"/>
                </a:solidFill>
                <a:latin typeface="Verdana"/>
                <a:cs typeface="Verdana"/>
              </a:rPr>
              <a:t>Contact</a:t>
            </a:r>
            <a:endParaRPr sz="3250">
              <a:latin typeface="Verdana"/>
              <a:cs typeface="Verdana"/>
            </a:endParaRPr>
          </a:p>
          <a:p>
            <a:pPr marL="325755" marR="318135" indent="389890">
              <a:lnSpc>
                <a:spcPct val="108900"/>
              </a:lnSpc>
              <a:spcBef>
                <a:spcPts val="805"/>
              </a:spcBef>
            </a:pPr>
            <a:r>
              <a:rPr sz="1200" spc="45" dirty="0">
                <a:solidFill>
                  <a:srgbClr val="FFFFFF"/>
                </a:solidFill>
                <a:latin typeface="Trebuchet MS"/>
                <a:cs typeface="Trebuchet MS"/>
              </a:rPr>
              <a:t>AD </a:t>
            </a:r>
            <a:r>
              <a:rPr sz="1200" spc="60" dirty="0">
                <a:solidFill>
                  <a:srgbClr val="FFFFFF"/>
                </a:solidFill>
                <a:latin typeface="Trebuchet MS"/>
                <a:cs typeface="Trebuchet MS"/>
              </a:rPr>
              <a:t>236, </a:t>
            </a:r>
            <a:r>
              <a:rPr sz="1200" spc="30" dirty="0">
                <a:solidFill>
                  <a:srgbClr val="FFFFFF"/>
                </a:solidFill>
                <a:latin typeface="Trebuchet MS"/>
                <a:cs typeface="Trebuchet MS"/>
              </a:rPr>
              <a:t>Main </a:t>
            </a:r>
            <a:r>
              <a:rPr sz="1200" spc="5" dirty="0">
                <a:solidFill>
                  <a:srgbClr val="FFFFFF"/>
                </a:solidFill>
                <a:latin typeface="Trebuchet MS"/>
                <a:cs typeface="Trebuchet MS"/>
              </a:rPr>
              <a:t>Building, </a:t>
            </a:r>
            <a:r>
              <a:rPr sz="1200" spc="10" dirty="0">
                <a:solidFill>
                  <a:srgbClr val="FFFFFF"/>
                </a:solidFill>
                <a:latin typeface="Trebuchet MS"/>
                <a:cs typeface="Trebuchet MS"/>
              </a:rPr>
              <a:t> </a:t>
            </a:r>
            <a:r>
              <a:rPr sz="1200" spc="5" dirty="0">
                <a:solidFill>
                  <a:srgbClr val="FFFFFF"/>
                </a:solidFill>
                <a:latin typeface="Trebuchet MS"/>
                <a:cs typeface="Trebuchet MS"/>
              </a:rPr>
              <a:t>Indian </a:t>
            </a:r>
            <a:r>
              <a:rPr sz="1200" spc="-20" dirty="0">
                <a:solidFill>
                  <a:srgbClr val="FFFFFF"/>
                </a:solidFill>
                <a:latin typeface="Trebuchet MS"/>
                <a:cs typeface="Trebuchet MS"/>
              </a:rPr>
              <a:t>Institute</a:t>
            </a:r>
            <a:r>
              <a:rPr sz="1200" spc="5" dirty="0">
                <a:solidFill>
                  <a:srgbClr val="FFFFFF"/>
                </a:solidFill>
                <a:latin typeface="Trebuchet MS"/>
                <a:cs typeface="Trebuchet MS"/>
              </a:rPr>
              <a:t> </a:t>
            </a:r>
            <a:r>
              <a:rPr sz="1200" spc="-45" dirty="0">
                <a:solidFill>
                  <a:srgbClr val="FFFFFF"/>
                </a:solidFill>
                <a:latin typeface="Trebuchet MS"/>
                <a:cs typeface="Trebuchet MS"/>
              </a:rPr>
              <a:t>of</a:t>
            </a:r>
            <a:r>
              <a:rPr sz="1200" spc="10" dirty="0">
                <a:solidFill>
                  <a:srgbClr val="FFFFFF"/>
                </a:solidFill>
                <a:latin typeface="Trebuchet MS"/>
                <a:cs typeface="Trebuchet MS"/>
              </a:rPr>
              <a:t> </a:t>
            </a:r>
            <a:r>
              <a:rPr sz="1200" spc="-35" dirty="0">
                <a:solidFill>
                  <a:srgbClr val="FFFFFF"/>
                </a:solidFill>
                <a:latin typeface="Trebuchet MS"/>
                <a:cs typeface="Trebuchet MS"/>
              </a:rPr>
              <a:t>Technology</a:t>
            </a:r>
            <a:r>
              <a:rPr sz="1200" spc="5" dirty="0">
                <a:solidFill>
                  <a:srgbClr val="FFFFFF"/>
                </a:solidFill>
                <a:latin typeface="Trebuchet MS"/>
                <a:cs typeface="Trebuchet MS"/>
              </a:rPr>
              <a:t> </a:t>
            </a:r>
            <a:r>
              <a:rPr sz="1200" dirty="0">
                <a:solidFill>
                  <a:srgbClr val="FFFFFF"/>
                </a:solidFill>
                <a:latin typeface="Trebuchet MS"/>
                <a:cs typeface="Trebuchet MS"/>
              </a:rPr>
              <a:t>Delhi</a:t>
            </a:r>
            <a:endParaRPr sz="1200">
              <a:latin typeface="Trebuchet MS"/>
              <a:cs typeface="Trebuchet MS"/>
            </a:endParaRPr>
          </a:p>
          <a:p>
            <a:pPr algn="ctr">
              <a:lnSpc>
                <a:spcPct val="100000"/>
              </a:lnSpc>
              <a:spcBef>
                <a:spcPts val="130"/>
              </a:spcBef>
            </a:pPr>
            <a:r>
              <a:rPr sz="1200" spc="5" dirty="0">
                <a:solidFill>
                  <a:srgbClr val="FFFFFF"/>
                </a:solidFill>
                <a:latin typeface="Trebuchet MS"/>
                <a:cs typeface="Trebuchet MS"/>
              </a:rPr>
              <a:t>Hauz</a:t>
            </a:r>
            <a:r>
              <a:rPr sz="1200" dirty="0">
                <a:solidFill>
                  <a:srgbClr val="FFFFFF"/>
                </a:solidFill>
                <a:latin typeface="Trebuchet MS"/>
                <a:cs typeface="Trebuchet MS"/>
              </a:rPr>
              <a:t> </a:t>
            </a:r>
            <a:r>
              <a:rPr sz="1200" spc="10" dirty="0">
                <a:solidFill>
                  <a:srgbClr val="FFFFFF"/>
                </a:solidFill>
                <a:latin typeface="Trebuchet MS"/>
                <a:cs typeface="Trebuchet MS"/>
              </a:rPr>
              <a:t>Khas,</a:t>
            </a:r>
            <a:r>
              <a:rPr sz="1200" spc="5" dirty="0">
                <a:solidFill>
                  <a:srgbClr val="FFFFFF"/>
                </a:solidFill>
                <a:latin typeface="Trebuchet MS"/>
                <a:cs typeface="Trebuchet MS"/>
              </a:rPr>
              <a:t> </a:t>
            </a:r>
            <a:r>
              <a:rPr sz="1200" spc="-15" dirty="0">
                <a:solidFill>
                  <a:srgbClr val="FFFFFF"/>
                </a:solidFill>
                <a:latin typeface="Trebuchet MS"/>
                <a:cs typeface="Trebuchet MS"/>
              </a:rPr>
              <a:t>New</a:t>
            </a:r>
            <a:r>
              <a:rPr sz="1200" dirty="0">
                <a:solidFill>
                  <a:srgbClr val="FFFFFF"/>
                </a:solidFill>
                <a:latin typeface="Trebuchet MS"/>
                <a:cs typeface="Trebuchet MS"/>
              </a:rPr>
              <a:t> </a:t>
            </a:r>
            <a:r>
              <a:rPr sz="1200" spc="-15" dirty="0">
                <a:solidFill>
                  <a:srgbClr val="FFFFFF"/>
                </a:solidFill>
                <a:latin typeface="Trebuchet MS"/>
                <a:cs typeface="Trebuchet MS"/>
              </a:rPr>
              <a:t>Delhi,</a:t>
            </a:r>
            <a:r>
              <a:rPr sz="1200" spc="5" dirty="0">
                <a:solidFill>
                  <a:srgbClr val="FFFFFF"/>
                </a:solidFill>
                <a:latin typeface="Trebuchet MS"/>
                <a:cs typeface="Trebuchet MS"/>
              </a:rPr>
              <a:t> </a:t>
            </a:r>
            <a:r>
              <a:rPr sz="1200" spc="80" dirty="0">
                <a:solidFill>
                  <a:srgbClr val="FFFFFF"/>
                </a:solidFill>
                <a:latin typeface="Trebuchet MS"/>
                <a:cs typeface="Trebuchet MS"/>
              </a:rPr>
              <a:t>110016,</a:t>
            </a:r>
            <a:r>
              <a:rPr sz="1200" spc="5" dirty="0">
                <a:solidFill>
                  <a:srgbClr val="FFFFFF"/>
                </a:solidFill>
                <a:latin typeface="Trebuchet MS"/>
                <a:cs typeface="Trebuchet MS"/>
              </a:rPr>
              <a:t> India</a:t>
            </a:r>
            <a:endParaRPr sz="1200">
              <a:latin typeface="Trebuchet MS"/>
              <a:cs typeface="Trebuchet MS"/>
            </a:endParaRPr>
          </a:p>
          <a:p>
            <a:pPr algn="ctr">
              <a:lnSpc>
                <a:spcPct val="100000"/>
              </a:lnSpc>
              <a:spcBef>
                <a:spcPts val="125"/>
              </a:spcBef>
            </a:pPr>
            <a:r>
              <a:rPr sz="1200" spc="75" dirty="0">
                <a:solidFill>
                  <a:srgbClr val="FFFFFF"/>
                </a:solidFill>
                <a:latin typeface="Trebuchet MS"/>
                <a:cs typeface="Trebuchet MS"/>
              </a:rPr>
              <a:t>+91-11-2654-8728</a:t>
            </a:r>
            <a:r>
              <a:rPr sz="1200" spc="35" dirty="0">
                <a:solidFill>
                  <a:srgbClr val="FFFFFF"/>
                </a:solidFill>
                <a:latin typeface="Trebuchet MS"/>
                <a:cs typeface="Trebuchet MS"/>
              </a:rPr>
              <a:t> </a:t>
            </a:r>
            <a:r>
              <a:rPr sz="1200" spc="-25" dirty="0">
                <a:solidFill>
                  <a:srgbClr val="FFFFFF"/>
                </a:solidFill>
                <a:latin typeface="Trebuchet MS"/>
                <a:cs typeface="Trebuchet MS"/>
                <a:hlinkClick r:id="rId2"/>
              </a:rPr>
              <a:t>(O)ofﬁce@scai.iitd.ac.in</a:t>
            </a:r>
            <a:endParaRPr sz="1200">
              <a:latin typeface="Trebuchet MS"/>
              <a:cs typeface="Trebuchet MS"/>
            </a:endParaRPr>
          </a:p>
        </p:txBody>
      </p:sp>
      <p:sp>
        <p:nvSpPr>
          <p:cNvPr id="4" name="object 4"/>
          <p:cNvSpPr txBox="1"/>
          <p:nvPr/>
        </p:nvSpPr>
        <p:spPr>
          <a:xfrm>
            <a:off x="7479896" y="8690563"/>
            <a:ext cx="125095" cy="833755"/>
          </a:xfrm>
          <a:prstGeom prst="rect">
            <a:avLst/>
          </a:prstGeom>
        </p:spPr>
        <p:txBody>
          <a:bodyPr vert="vert270" wrap="square" lIns="0" tIns="4445" rIns="0" bIns="0" rtlCol="0">
            <a:spAutoFit/>
          </a:bodyPr>
          <a:lstStyle/>
          <a:p>
            <a:pPr marL="12700">
              <a:lnSpc>
                <a:spcPct val="100000"/>
              </a:lnSpc>
              <a:spcBef>
                <a:spcPts val="35"/>
              </a:spcBef>
            </a:pPr>
            <a:r>
              <a:rPr sz="700" dirty="0">
                <a:solidFill>
                  <a:srgbClr val="FFFFFF"/>
                </a:solidFill>
                <a:latin typeface="Arial MT"/>
                <a:cs typeface="Arial MT"/>
              </a:rPr>
              <a:t>cygnusadvertising.in</a:t>
            </a:r>
            <a:endParaRPr sz="700">
              <a:latin typeface="Arial MT"/>
              <a:cs typeface="Arial MT"/>
            </a:endParaRPr>
          </a:p>
        </p:txBody>
      </p:sp>
      <p:sp>
        <p:nvSpPr>
          <p:cNvPr id="5" name="object 5"/>
          <p:cNvSpPr txBox="1">
            <a:spLocks noGrp="1"/>
          </p:cNvSpPr>
          <p:nvPr>
            <p:ph type="title"/>
          </p:nvPr>
        </p:nvSpPr>
        <p:spPr>
          <a:prstGeom prst="rect">
            <a:avLst/>
          </a:prstGeom>
        </p:spPr>
        <p:txBody>
          <a:bodyPr vert="horz" wrap="square" lIns="0" tIns="13970" rIns="0" bIns="0" rtlCol="0">
            <a:spAutoFit/>
          </a:bodyPr>
          <a:lstStyle/>
          <a:p>
            <a:pPr marL="13970">
              <a:lnSpc>
                <a:spcPct val="100000"/>
              </a:lnSpc>
              <a:spcBef>
                <a:spcPts val="110"/>
              </a:spcBef>
            </a:pPr>
            <a:r>
              <a:rPr spc="-60" dirty="0"/>
              <a:t>Do</a:t>
            </a:r>
            <a:r>
              <a:rPr spc="-40" dirty="0"/>
              <a:t>n</a:t>
            </a:r>
            <a:r>
              <a:rPr spc="-195" dirty="0"/>
              <a:t>o</a:t>
            </a:r>
            <a:r>
              <a:rPr spc="-150" dirty="0"/>
              <a:t>r</a:t>
            </a:r>
            <a:r>
              <a:rPr spc="-215" dirty="0"/>
              <a:t>s</a:t>
            </a:r>
          </a:p>
        </p:txBody>
      </p:sp>
      <p:pic>
        <p:nvPicPr>
          <p:cNvPr id="6" name="object 6"/>
          <p:cNvPicPr/>
          <p:nvPr/>
        </p:nvPicPr>
        <p:blipFill>
          <a:blip r:embed="rId3" cstate="print"/>
          <a:stretch>
            <a:fillRect/>
          </a:stretch>
        </p:blipFill>
        <p:spPr>
          <a:xfrm>
            <a:off x="3240404" y="2408262"/>
            <a:ext cx="1318958" cy="1318958"/>
          </a:xfrm>
          <a:prstGeom prst="rect">
            <a:avLst/>
          </a:prstGeom>
        </p:spPr>
      </p:pic>
      <p:pic>
        <p:nvPicPr>
          <p:cNvPr id="7" name="object 7"/>
          <p:cNvPicPr/>
          <p:nvPr/>
        </p:nvPicPr>
        <p:blipFill>
          <a:blip r:embed="rId4" cstate="print"/>
          <a:stretch>
            <a:fillRect/>
          </a:stretch>
        </p:blipFill>
        <p:spPr>
          <a:xfrm>
            <a:off x="1125499" y="4625648"/>
            <a:ext cx="1318958" cy="1318945"/>
          </a:xfrm>
          <a:prstGeom prst="rect">
            <a:avLst/>
          </a:prstGeom>
        </p:spPr>
      </p:pic>
      <p:pic>
        <p:nvPicPr>
          <p:cNvPr id="8" name="object 8"/>
          <p:cNvPicPr/>
          <p:nvPr/>
        </p:nvPicPr>
        <p:blipFill>
          <a:blip r:embed="rId5" cstate="print"/>
          <a:stretch>
            <a:fillRect/>
          </a:stretch>
        </p:blipFill>
        <p:spPr>
          <a:xfrm>
            <a:off x="3240411" y="4625648"/>
            <a:ext cx="1318945" cy="1318945"/>
          </a:xfrm>
          <a:prstGeom prst="rect">
            <a:avLst/>
          </a:prstGeom>
        </p:spPr>
      </p:pic>
      <p:grpSp>
        <p:nvGrpSpPr>
          <p:cNvPr id="9" name="object 9"/>
          <p:cNvGrpSpPr/>
          <p:nvPr/>
        </p:nvGrpSpPr>
        <p:grpSpPr>
          <a:xfrm>
            <a:off x="5355319" y="4625648"/>
            <a:ext cx="1319530" cy="1319530"/>
            <a:chOff x="5355319" y="4625648"/>
            <a:chExt cx="1319530" cy="1319530"/>
          </a:xfrm>
        </p:grpSpPr>
        <p:sp>
          <p:nvSpPr>
            <p:cNvPr id="10" name="object 10"/>
            <p:cNvSpPr/>
            <p:nvPr/>
          </p:nvSpPr>
          <p:spPr>
            <a:xfrm>
              <a:off x="5355319" y="4625648"/>
              <a:ext cx="1319530" cy="1319530"/>
            </a:xfrm>
            <a:custGeom>
              <a:avLst/>
              <a:gdLst/>
              <a:ahLst/>
              <a:cxnLst/>
              <a:rect l="l" t="t" r="r" b="b"/>
              <a:pathLst>
                <a:path w="1319529" h="1319529">
                  <a:moveTo>
                    <a:pt x="659472" y="0"/>
                  </a:moveTo>
                  <a:lnTo>
                    <a:pt x="612375" y="1655"/>
                  </a:lnTo>
                  <a:lnTo>
                    <a:pt x="566171" y="6549"/>
                  </a:lnTo>
                  <a:lnTo>
                    <a:pt x="520973" y="14567"/>
                  </a:lnTo>
                  <a:lnTo>
                    <a:pt x="476892" y="25600"/>
                  </a:lnTo>
                  <a:lnTo>
                    <a:pt x="434039" y="39536"/>
                  </a:lnTo>
                  <a:lnTo>
                    <a:pt x="392527" y="56262"/>
                  </a:lnTo>
                  <a:lnTo>
                    <a:pt x="352466" y="75668"/>
                  </a:lnTo>
                  <a:lnTo>
                    <a:pt x="313969" y="97641"/>
                  </a:lnTo>
                  <a:lnTo>
                    <a:pt x="277147" y="122071"/>
                  </a:lnTo>
                  <a:lnTo>
                    <a:pt x="242112" y="148844"/>
                  </a:lnTo>
                  <a:lnTo>
                    <a:pt x="208974" y="177851"/>
                  </a:lnTo>
                  <a:lnTo>
                    <a:pt x="177847" y="208979"/>
                  </a:lnTo>
                  <a:lnTo>
                    <a:pt x="148840" y="242117"/>
                  </a:lnTo>
                  <a:lnTo>
                    <a:pt x="122067" y="277153"/>
                  </a:lnTo>
                  <a:lnTo>
                    <a:pt x="97638" y="313975"/>
                  </a:lnTo>
                  <a:lnTo>
                    <a:pt x="75665" y="352472"/>
                  </a:lnTo>
                  <a:lnTo>
                    <a:pt x="56260" y="392532"/>
                  </a:lnTo>
                  <a:lnTo>
                    <a:pt x="39534" y="434044"/>
                  </a:lnTo>
                  <a:lnTo>
                    <a:pt x="25599" y="476896"/>
                  </a:lnTo>
                  <a:lnTo>
                    <a:pt x="14567" y="520977"/>
                  </a:lnTo>
                  <a:lnTo>
                    <a:pt x="6548" y="566174"/>
                  </a:lnTo>
                  <a:lnTo>
                    <a:pt x="1655" y="612376"/>
                  </a:lnTo>
                  <a:lnTo>
                    <a:pt x="0" y="659472"/>
                  </a:lnTo>
                  <a:lnTo>
                    <a:pt x="1655" y="706570"/>
                  </a:lnTo>
                  <a:lnTo>
                    <a:pt x="6548" y="752774"/>
                  </a:lnTo>
                  <a:lnTo>
                    <a:pt x="14567" y="797972"/>
                  </a:lnTo>
                  <a:lnTo>
                    <a:pt x="25599" y="842053"/>
                  </a:lnTo>
                  <a:lnTo>
                    <a:pt x="39534" y="884906"/>
                  </a:lnTo>
                  <a:lnTo>
                    <a:pt x="56260" y="926418"/>
                  </a:lnTo>
                  <a:lnTo>
                    <a:pt x="75665" y="966479"/>
                  </a:lnTo>
                  <a:lnTo>
                    <a:pt x="97638" y="1004976"/>
                  </a:lnTo>
                  <a:lnTo>
                    <a:pt x="122067" y="1041798"/>
                  </a:lnTo>
                  <a:lnTo>
                    <a:pt x="148840" y="1076833"/>
                  </a:lnTo>
                  <a:lnTo>
                    <a:pt x="177847" y="1109971"/>
                  </a:lnTo>
                  <a:lnTo>
                    <a:pt x="208974" y="1141098"/>
                  </a:lnTo>
                  <a:lnTo>
                    <a:pt x="242112" y="1170104"/>
                  </a:lnTo>
                  <a:lnTo>
                    <a:pt x="277147" y="1196878"/>
                  </a:lnTo>
                  <a:lnTo>
                    <a:pt x="313969" y="1221307"/>
                  </a:lnTo>
                  <a:lnTo>
                    <a:pt x="352466" y="1243279"/>
                  </a:lnTo>
                  <a:lnTo>
                    <a:pt x="392527" y="1262685"/>
                  </a:lnTo>
                  <a:lnTo>
                    <a:pt x="434039" y="1279410"/>
                  </a:lnTo>
                  <a:lnTo>
                    <a:pt x="476892" y="1293345"/>
                  </a:lnTo>
                  <a:lnTo>
                    <a:pt x="520973" y="1304378"/>
                  </a:lnTo>
                  <a:lnTo>
                    <a:pt x="566171" y="1312397"/>
                  </a:lnTo>
                  <a:lnTo>
                    <a:pt x="612375" y="1317290"/>
                  </a:lnTo>
                  <a:lnTo>
                    <a:pt x="659472" y="1318945"/>
                  </a:lnTo>
                  <a:lnTo>
                    <a:pt x="706570" y="1317290"/>
                  </a:lnTo>
                  <a:lnTo>
                    <a:pt x="752774" y="1312397"/>
                  </a:lnTo>
                  <a:lnTo>
                    <a:pt x="797972" y="1304378"/>
                  </a:lnTo>
                  <a:lnTo>
                    <a:pt x="842053" y="1293345"/>
                  </a:lnTo>
                  <a:lnTo>
                    <a:pt x="884906" y="1279410"/>
                  </a:lnTo>
                  <a:lnTo>
                    <a:pt x="926418" y="1262685"/>
                  </a:lnTo>
                  <a:lnTo>
                    <a:pt x="966479" y="1243279"/>
                  </a:lnTo>
                  <a:lnTo>
                    <a:pt x="1004976" y="1221307"/>
                  </a:lnTo>
                  <a:lnTo>
                    <a:pt x="1041798" y="1196878"/>
                  </a:lnTo>
                  <a:lnTo>
                    <a:pt x="1076833" y="1170104"/>
                  </a:lnTo>
                  <a:lnTo>
                    <a:pt x="1109971" y="1141098"/>
                  </a:lnTo>
                  <a:lnTo>
                    <a:pt x="1141098" y="1109971"/>
                  </a:lnTo>
                  <a:lnTo>
                    <a:pt x="1170104" y="1076833"/>
                  </a:lnTo>
                  <a:lnTo>
                    <a:pt x="1196878" y="1041798"/>
                  </a:lnTo>
                  <a:lnTo>
                    <a:pt x="1221307" y="1004976"/>
                  </a:lnTo>
                  <a:lnTo>
                    <a:pt x="1243279" y="966479"/>
                  </a:lnTo>
                  <a:lnTo>
                    <a:pt x="1262685" y="926418"/>
                  </a:lnTo>
                  <a:lnTo>
                    <a:pt x="1279410" y="884906"/>
                  </a:lnTo>
                  <a:lnTo>
                    <a:pt x="1293345" y="842053"/>
                  </a:lnTo>
                  <a:lnTo>
                    <a:pt x="1304378" y="797972"/>
                  </a:lnTo>
                  <a:lnTo>
                    <a:pt x="1312397" y="752774"/>
                  </a:lnTo>
                  <a:lnTo>
                    <a:pt x="1317290" y="706570"/>
                  </a:lnTo>
                  <a:lnTo>
                    <a:pt x="1318945" y="659472"/>
                  </a:lnTo>
                  <a:lnTo>
                    <a:pt x="1317290" y="612376"/>
                  </a:lnTo>
                  <a:lnTo>
                    <a:pt x="1312397" y="566174"/>
                  </a:lnTo>
                  <a:lnTo>
                    <a:pt x="1304378" y="520977"/>
                  </a:lnTo>
                  <a:lnTo>
                    <a:pt x="1293345" y="476896"/>
                  </a:lnTo>
                  <a:lnTo>
                    <a:pt x="1279410" y="434044"/>
                  </a:lnTo>
                  <a:lnTo>
                    <a:pt x="1262685" y="392532"/>
                  </a:lnTo>
                  <a:lnTo>
                    <a:pt x="1243279" y="352472"/>
                  </a:lnTo>
                  <a:lnTo>
                    <a:pt x="1221307" y="313975"/>
                  </a:lnTo>
                  <a:lnTo>
                    <a:pt x="1196878" y="277153"/>
                  </a:lnTo>
                  <a:lnTo>
                    <a:pt x="1170104" y="242117"/>
                  </a:lnTo>
                  <a:lnTo>
                    <a:pt x="1141098" y="208979"/>
                  </a:lnTo>
                  <a:lnTo>
                    <a:pt x="1109971" y="177851"/>
                  </a:lnTo>
                  <a:lnTo>
                    <a:pt x="1076833" y="148844"/>
                  </a:lnTo>
                  <a:lnTo>
                    <a:pt x="1041798" y="122071"/>
                  </a:lnTo>
                  <a:lnTo>
                    <a:pt x="1004976" y="97641"/>
                  </a:lnTo>
                  <a:lnTo>
                    <a:pt x="966479" y="75668"/>
                  </a:lnTo>
                  <a:lnTo>
                    <a:pt x="926418" y="56262"/>
                  </a:lnTo>
                  <a:lnTo>
                    <a:pt x="884906" y="39536"/>
                  </a:lnTo>
                  <a:lnTo>
                    <a:pt x="842053" y="25600"/>
                  </a:lnTo>
                  <a:lnTo>
                    <a:pt x="797972" y="14567"/>
                  </a:lnTo>
                  <a:lnTo>
                    <a:pt x="752774" y="6549"/>
                  </a:lnTo>
                  <a:lnTo>
                    <a:pt x="706570" y="1655"/>
                  </a:lnTo>
                  <a:lnTo>
                    <a:pt x="659472" y="0"/>
                  </a:lnTo>
                  <a:close/>
                </a:path>
              </a:pathLst>
            </a:custGeom>
            <a:solidFill>
              <a:srgbClr val="FFFFFF"/>
            </a:solidFill>
          </p:spPr>
          <p:txBody>
            <a:bodyPr wrap="square" lIns="0" tIns="0" rIns="0" bIns="0" rtlCol="0"/>
            <a:lstStyle/>
            <a:p>
              <a:endParaRPr/>
            </a:p>
          </p:txBody>
        </p:sp>
        <p:pic>
          <p:nvPicPr>
            <p:cNvPr id="11" name="object 11"/>
            <p:cNvPicPr/>
            <p:nvPr/>
          </p:nvPicPr>
          <p:blipFill>
            <a:blip r:embed="rId6" cstate="print"/>
            <a:stretch>
              <a:fillRect/>
            </a:stretch>
          </p:blipFill>
          <p:spPr>
            <a:xfrm>
              <a:off x="5355323" y="4798593"/>
              <a:ext cx="1318933" cy="977849"/>
            </a:xfrm>
            <a:prstGeom prst="rect">
              <a:avLst/>
            </a:prstGeom>
          </p:spPr>
        </p:pic>
      </p:grpSp>
      <p:sp>
        <p:nvSpPr>
          <p:cNvPr id="12" name="object 12"/>
          <p:cNvSpPr txBox="1"/>
          <p:nvPr/>
        </p:nvSpPr>
        <p:spPr>
          <a:xfrm>
            <a:off x="3507558" y="3850687"/>
            <a:ext cx="795020" cy="208915"/>
          </a:xfrm>
          <a:prstGeom prst="rect">
            <a:avLst/>
          </a:prstGeom>
        </p:spPr>
        <p:txBody>
          <a:bodyPr vert="horz" wrap="square" lIns="0" tIns="13335" rIns="0" bIns="0" rtlCol="0">
            <a:spAutoFit/>
          </a:bodyPr>
          <a:lstStyle/>
          <a:p>
            <a:pPr marL="12700">
              <a:lnSpc>
                <a:spcPct val="100000"/>
              </a:lnSpc>
              <a:spcBef>
                <a:spcPts val="105"/>
              </a:spcBef>
            </a:pPr>
            <a:r>
              <a:rPr sz="1200" b="1" spc="-100" dirty="0">
                <a:solidFill>
                  <a:srgbClr val="FFFFFF"/>
                </a:solidFill>
                <a:latin typeface="Tahoma"/>
                <a:cs typeface="Tahoma"/>
              </a:rPr>
              <a:t>Anant</a:t>
            </a:r>
            <a:r>
              <a:rPr sz="1200" b="1" spc="15" dirty="0">
                <a:solidFill>
                  <a:srgbClr val="FFFFFF"/>
                </a:solidFill>
                <a:latin typeface="Tahoma"/>
                <a:cs typeface="Tahoma"/>
              </a:rPr>
              <a:t> </a:t>
            </a:r>
            <a:r>
              <a:rPr sz="1200" b="1" spc="-204" dirty="0">
                <a:solidFill>
                  <a:srgbClr val="FFFFFF"/>
                </a:solidFill>
                <a:latin typeface="Tahoma"/>
                <a:cs typeface="Tahoma"/>
              </a:rPr>
              <a:t>Y</a:t>
            </a:r>
            <a:r>
              <a:rPr sz="1200" b="1" spc="-90" dirty="0">
                <a:solidFill>
                  <a:srgbClr val="FFFFFF"/>
                </a:solidFill>
                <a:latin typeface="Tahoma"/>
                <a:cs typeface="Tahoma"/>
              </a:rPr>
              <a:t>ardi</a:t>
            </a:r>
            <a:endParaRPr sz="1200">
              <a:latin typeface="Tahoma"/>
              <a:cs typeface="Tahoma"/>
            </a:endParaRPr>
          </a:p>
        </p:txBody>
      </p:sp>
      <p:sp>
        <p:nvSpPr>
          <p:cNvPr id="13" name="object 13"/>
          <p:cNvSpPr txBox="1"/>
          <p:nvPr/>
        </p:nvSpPr>
        <p:spPr>
          <a:xfrm>
            <a:off x="1367262" y="6111026"/>
            <a:ext cx="845819" cy="208915"/>
          </a:xfrm>
          <a:prstGeom prst="rect">
            <a:avLst/>
          </a:prstGeom>
        </p:spPr>
        <p:txBody>
          <a:bodyPr vert="horz" wrap="square" lIns="0" tIns="13335" rIns="0" bIns="0" rtlCol="0">
            <a:spAutoFit/>
          </a:bodyPr>
          <a:lstStyle/>
          <a:p>
            <a:pPr marL="12700">
              <a:lnSpc>
                <a:spcPct val="100000"/>
              </a:lnSpc>
              <a:spcBef>
                <a:spcPts val="105"/>
              </a:spcBef>
            </a:pPr>
            <a:r>
              <a:rPr sz="1200" b="1" spc="-105" dirty="0">
                <a:solidFill>
                  <a:srgbClr val="FFFFFF"/>
                </a:solidFill>
                <a:latin typeface="Tahoma"/>
                <a:cs typeface="Tahoma"/>
              </a:rPr>
              <a:t>Arun</a:t>
            </a:r>
            <a:r>
              <a:rPr sz="1200" b="1" spc="15" dirty="0">
                <a:solidFill>
                  <a:srgbClr val="FFFFFF"/>
                </a:solidFill>
                <a:latin typeface="Tahoma"/>
                <a:cs typeface="Tahoma"/>
              </a:rPr>
              <a:t> </a:t>
            </a:r>
            <a:r>
              <a:rPr sz="1200" b="1" spc="-110" dirty="0">
                <a:solidFill>
                  <a:srgbClr val="FFFFFF"/>
                </a:solidFill>
                <a:latin typeface="Tahoma"/>
                <a:cs typeface="Tahoma"/>
              </a:rPr>
              <a:t>Duggal</a:t>
            </a:r>
            <a:endParaRPr sz="1200">
              <a:latin typeface="Tahoma"/>
              <a:cs typeface="Tahoma"/>
            </a:endParaRPr>
          </a:p>
        </p:txBody>
      </p:sp>
      <p:sp>
        <p:nvSpPr>
          <p:cNvPr id="14" name="object 14"/>
          <p:cNvSpPr txBox="1"/>
          <p:nvPr/>
        </p:nvSpPr>
        <p:spPr>
          <a:xfrm>
            <a:off x="3498230" y="6111026"/>
            <a:ext cx="811530" cy="208915"/>
          </a:xfrm>
          <a:prstGeom prst="rect">
            <a:avLst/>
          </a:prstGeom>
        </p:spPr>
        <p:txBody>
          <a:bodyPr vert="horz" wrap="square" lIns="0" tIns="13335" rIns="0" bIns="0" rtlCol="0">
            <a:spAutoFit/>
          </a:bodyPr>
          <a:lstStyle/>
          <a:p>
            <a:pPr marL="12700">
              <a:lnSpc>
                <a:spcPct val="100000"/>
              </a:lnSpc>
              <a:spcBef>
                <a:spcPts val="105"/>
              </a:spcBef>
            </a:pPr>
            <a:r>
              <a:rPr sz="1200" b="1" spc="-110" dirty="0">
                <a:solidFill>
                  <a:srgbClr val="FFFFFF"/>
                </a:solidFill>
                <a:latin typeface="Tahoma"/>
                <a:cs typeface="Tahoma"/>
              </a:rPr>
              <a:t>Amiya</a:t>
            </a:r>
            <a:r>
              <a:rPr sz="1200" b="1" spc="15" dirty="0">
                <a:solidFill>
                  <a:srgbClr val="FFFFFF"/>
                </a:solidFill>
                <a:latin typeface="Tahoma"/>
                <a:cs typeface="Tahoma"/>
              </a:rPr>
              <a:t> </a:t>
            </a:r>
            <a:r>
              <a:rPr sz="1200" b="1" spc="-80" dirty="0">
                <a:solidFill>
                  <a:srgbClr val="FFFFFF"/>
                </a:solidFill>
                <a:latin typeface="Tahoma"/>
                <a:cs typeface="Tahoma"/>
              </a:rPr>
              <a:t>Basu</a:t>
            </a:r>
            <a:endParaRPr sz="1200">
              <a:latin typeface="Tahoma"/>
              <a:cs typeface="Tahoma"/>
            </a:endParaRPr>
          </a:p>
        </p:txBody>
      </p:sp>
      <p:sp>
        <p:nvSpPr>
          <p:cNvPr id="15" name="object 15"/>
          <p:cNvSpPr txBox="1"/>
          <p:nvPr/>
        </p:nvSpPr>
        <p:spPr>
          <a:xfrm>
            <a:off x="5777532" y="6111026"/>
            <a:ext cx="476250" cy="208915"/>
          </a:xfrm>
          <a:prstGeom prst="rect">
            <a:avLst/>
          </a:prstGeom>
        </p:spPr>
        <p:txBody>
          <a:bodyPr vert="horz" wrap="square" lIns="0" tIns="13335" rIns="0" bIns="0" rtlCol="0">
            <a:spAutoFit/>
          </a:bodyPr>
          <a:lstStyle/>
          <a:p>
            <a:pPr marL="12700">
              <a:lnSpc>
                <a:spcPct val="100000"/>
              </a:lnSpc>
              <a:spcBef>
                <a:spcPts val="105"/>
              </a:spcBef>
            </a:pPr>
            <a:r>
              <a:rPr sz="1200" b="1" spc="-110" dirty="0">
                <a:solidFill>
                  <a:srgbClr val="FFFFFF"/>
                </a:solidFill>
                <a:latin typeface="Tahoma"/>
                <a:cs typeface="Tahoma"/>
              </a:rPr>
              <a:t>Google</a:t>
            </a:r>
            <a:endParaRPr sz="1200">
              <a:latin typeface="Tahoma"/>
              <a:cs typeface="Tahoma"/>
            </a:endParaRPr>
          </a:p>
        </p:txBody>
      </p:sp>
      <p:grpSp>
        <p:nvGrpSpPr>
          <p:cNvPr id="16" name="object 16"/>
          <p:cNvGrpSpPr/>
          <p:nvPr/>
        </p:nvGrpSpPr>
        <p:grpSpPr>
          <a:xfrm>
            <a:off x="684909" y="1893285"/>
            <a:ext cx="6430010" cy="4776470"/>
            <a:chOff x="684909" y="1893285"/>
            <a:chExt cx="6430010" cy="4776470"/>
          </a:xfrm>
        </p:grpSpPr>
        <p:sp>
          <p:nvSpPr>
            <p:cNvPr id="17" name="object 17"/>
            <p:cNvSpPr/>
            <p:nvPr/>
          </p:nvSpPr>
          <p:spPr>
            <a:xfrm>
              <a:off x="684898" y="1893290"/>
              <a:ext cx="6430010" cy="4776470"/>
            </a:xfrm>
            <a:custGeom>
              <a:avLst/>
              <a:gdLst/>
              <a:ahLst/>
              <a:cxnLst/>
              <a:rect l="l" t="t" r="r" b="b"/>
              <a:pathLst>
                <a:path w="6430009" h="4776470">
                  <a:moveTo>
                    <a:pt x="6429959" y="0"/>
                  </a:moveTo>
                  <a:lnTo>
                    <a:pt x="4141863" y="0"/>
                  </a:lnTo>
                  <a:lnTo>
                    <a:pt x="4141863" y="7620"/>
                  </a:lnTo>
                  <a:lnTo>
                    <a:pt x="6422733" y="7620"/>
                  </a:lnTo>
                  <a:lnTo>
                    <a:pt x="6422733" y="4768850"/>
                  </a:lnTo>
                  <a:lnTo>
                    <a:pt x="7213" y="4768850"/>
                  </a:lnTo>
                  <a:lnTo>
                    <a:pt x="7213" y="7620"/>
                  </a:lnTo>
                  <a:lnTo>
                    <a:pt x="2268563" y="7620"/>
                  </a:lnTo>
                  <a:lnTo>
                    <a:pt x="2268563" y="0"/>
                  </a:lnTo>
                  <a:lnTo>
                    <a:pt x="0" y="0"/>
                  </a:lnTo>
                  <a:lnTo>
                    <a:pt x="0" y="7620"/>
                  </a:lnTo>
                  <a:lnTo>
                    <a:pt x="0" y="4768850"/>
                  </a:lnTo>
                  <a:lnTo>
                    <a:pt x="0" y="4776470"/>
                  </a:lnTo>
                  <a:lnTo>
                    <a:pt x="6429959" y="4776470"/>
                  </a:lnTo>
                  <a:lnTo>
                    <a:pt x="6429959" y="4768850"/>
                  </a:lnTo>
                  <a:lnTo>
                    <a:pt x="6429959" y="7620"/>
                  </a:lnTo>
                  <a:lnTo>
                    <a:pt x="6429959" y="0"/>
                  </a:lnTo>
                  <a:close/>
                </a:path>
              </a:pathLst>
            </a:custGeom>
            <a:solidFill>
              <a:srgbClr val="FFFFFF"/>
            </a:solidFill>
          </p:spPr>
          <p:txBody>
            <a:bodyPr wrap="square" lIns="0" tIns="0" rIns="0" bIns="0" rtlCol="0"/>
            <a:lstStyle/>
            <a:p>
              <a:endParaRPr/>
            </a:p>
          </p:txBody>
        </p:sp>
        <p:sp>
          <p:nvSpPr>
            <p:cNvPr id="18" name="object 18"/>
            <p:cNvSpPr/>
            <p:nvPr/>
          </p:nvSpPr>
          <p:spPr>
            <a:xfrm>
              <a:off x="2824446" y="4678175"/>
              <a:ext cx="0" cy="1501140"/>
            </a:xfrm>
            <a:custGeom>
              <a:avLst/>
              <a:gdLst/>
              <a:ahLst/>
              <a:cxnLst/>
              <a:rect l="l" t="t" r="r" b="b"/>
              <a:pathLst>
                <a:path h="1501139">
                  <a:moveTo>
                    <a:pt x="0" y="0"/>
                  </a:moveTo>
                  <a:lnTo>
                    <a:pt x="0" y="1500543"/>
                  </a:lnTo>
                </a:path>
              </a:pathLst>
            </a:custGeom>
            <a:ln w="7226">
              <a:solidFill>
                <a:srgbClr val="FFFFFF"/>
              </a:solidFill>
            </a:ln>
          </p:spPr>
          <p:txBody>
            <a:bodyPr wrap="square" lIns="0" tIns="0" rIns="0" bIns="0" rtlCol="0"/>
            <a:lstStyle/>
            <a:p>
              <a:endParaRPr/>
            </a:p>
          </p:txBody>
        </p:sp>
        <p:sp>
          <p:nvSpPr>
            <p:cNvPr id="19" name="object 19"/>
            <p:cNvSpPr/>
            <p:nvPr/>
          </p:nvSpPr>
          <p:spPr>
            <a:xfrm>
              <a:off x="5003590" y="4678175"/>
              <a:ext cx="0" cy="1501140"/>
            </a:xfrm>
            <a:custGeom>
              <a:avLst/>
              <a:gdLst/>
              <a:ahLst/>
              <a:cxnLst/>
              <a:rect l="l" t="t" r="r" b="b"/>
              <a:pathLst>
                <a:path h="1501139">
                  <a:moveTo>
                    <a:pt x="0" y="0"/>
                  </a:moveTo>
                  <a:lnTo>
                    <a:pt x="0" y="1500543"/>
                  </a:lnTo>
                </a:path>
              </a:pathLst>
            </a:custGeom>
            <a:ln w="7226">
              <a:solidFill>
                <a:srgbClr val="FFFFFF"/>
              </a:solidFill>
            </a:ln>
          </p:spPr>
          <p:txBody>
            <a:bodyPr wrap="square" lIns="0" tIns="0" rIns="0" bIns="0" rtlCol="0"/>
            <a:lstStyle/>
            <a:p>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20001" y="2271597"/>
            <a:ext cx="1868398" cy="397713"/>
          </a:xfrm>
          <a:prstGeom prst="rect">
            <a:avLst/>
          </a:prstGeom>
        </p:spPr>
      </p:pic>
      <p:sp>
        <p:nvSpPr>
          <p:cNvPr id="3" name="object 3"/>
          <p:cNvSpPr txBox="1"/>
          <p:nvPr/>
        </p:nvSpPr>
        <p:spPr>
          <a:xfrm>
            <a:off x="563642" y="4683386"/>
            <a:ext cx="1933575" cy="520700"/>
          </a:xfrm>
          <a:prstGeom prst="rect">
            <a:avLst/>
          </a:prstGeom>
        </p:spPr>
        <p:txBody>
          <a:bodyPr vert="horz" wrap="square" lIns="0" tIns="25400" rIns="0" bIns="0" rtlCol="0">
            <a:spAutoFit/>
          </a:bodyPr>
          <a:lstStyle/>
          <a:p>
            <a:pPr algn="ctr">
              <a:lnSpc>
                <a:spcPct val="100000"/>
              </a:lnSpc>
              <a:spcBef>
                <a:spcPts val="200"/>
              </a:spcBef>
            </a:pPr>
            <a:r>
              <a:rPr sz="1000" b="1" spc="-85" dirty="0">
                <a:latin typeface="Tahoma"/>
                <a:cs typeface="Tahoma"/>
              </a:rPr>
              <a:t>Sumeet</a:t>
            </a:r>
            <a:r>
              <a:rPr sz="1000" b="1" spc="10" dirty="0">
                <a:latin typeface="Tahoma"/>
                <a:cs typeface="Tahoma"/>
              </a:rPr>
              <a:t> </a:t>
            </a:r>
            <a:r>
              <a:rPr sz="1000" b="1" spc="-110" dirty="0">
                <a:latin typeface="Tahoma"/>
                <a:cs typeface="Tahoma"/>
              </a:rPr>
              <a:t>Agarwal</a:t>
            </a:r>
            <a:endParaRPr sz="1000">
              <a:latin typeface="Tahoma"/>
              <a:cs typeface="Tahoma"/>
            </a:endParaRPr>
          </a:p>
          <a:p>
            <a:pPr marL="12700" marR="5080" algn="ctr">
              <a:lnSpc>
                <a:spcPct val="108300"/>
              </a:lnSpc>
            </a:pPr>
            <a:r>
              <a:rPr sz="1000" spc="15" dirty="0">
                <a:latin typeface="Trebuchet MS"/>
                <a:cs typeface="Trebuchet MS"/>
              </a:rPr>
              <a:t>(ML,</a:t>
            </a:r>
            <a:r>
              <a:rPr sz="1000" spc="5" dirty="0">
                <a:latin typeface="Trebuchet MS"/>
                <a:cs typeface="Trebuchet MS"/>
              </a:rPr>
              <a:t> </a:t>
            </a:r>
            <a:r>
              <a:rPr sz="1000" spc="-25" dirty="0">
                <a:latin typeface="Trebuchet MS"/>
                <a:cs typeface="Trebuchet MS"/>
              </a:rPr>
              <a:t>Cognitive</a:t>
            </a:r>
            <a:r>
              <a:rPr sz="1000" spc="5" dirty="0">
                <a:latin typeface="Trebuchet MS"/>
                <a:cs typeface="Trebuchet MS"/>
              </a:rPr>
              <a:t> </a:t>
            </a:r>
            <a:r>
              <a:rPr sz="1000" spc="-5" dirty="0">
                <a:latin typeface="Trebuchet MS"/>
                <a:cs typeface="Trebuchet MS"/>
              </a:rPr>
              <a:t>Science,</a:t>
            </a:r>
            <a:r>
              <a:rPr sz="1000" spc="5" dirty="0">
                <a:latin typeface="Trebuchet MS"/>
                <a:cs typeface="Trebuchet MS"/>
              </a:rPr>
              <a:t> </a:t>
            </a:r>
            <a:r>
              <a:rPr sz="1000" spc="-25" dirty="0">
                <a:latin typeface="Trebuchet MS"/>
                <a:cs typeface="Trebuchet MS"/>
              </a:rPr>
              <a:t>Networks) </a:t>
            </a:r>
            <a:r>
              <a:rPr sz="1000" spc="-285" dirty="0">
                <a:latin typeface="Trebuchet MS"/>
                <a:cs typeface="Trebuchet MS"/>
              </a:rPr>
              <a:t> </a:t>
            </a:r>
            <a:r>
              <a:rPr sz="1000" spc="-20" dirty="0">
                <a:latin typeface="Trebuchet MS"/>
                <a:cs typeface="Trebuchet MS"/>
                <a:hlinkClick r:id="rId3"/>
              </a:rPr>
              <a:t>sumeet@iitd.ac.in</a:t>
            </a:r>
            <a:endParaRPr sz="1000">
              <a:latin typeface="Trebuchet MS"/>
              <a:cs typeface="Trebuchet MS"/>
            </a:endParaRPr>
          </a:p>
        </p:txBody>
      </p:sp>
      <p:sp>
        <p:nvSpPr>
          <p:cNvPr id="4" name="object 4"/>
          <p:cNvSpPr txBox="1"/>
          <p:nvPr/>
        </p:nvSpPr>
        <p:spPr>
          <a:xfrm>
            <a:off x="682006" y="7393058"/>
            <a:ext cx="1696720" cy="520700"/>
          </a:xfrm>
          <a:prstGeom prst="rect">
            <a:avLst/>
          </a:prstGeom>
        </p:spPr>
        <p:txBody>
          <a:bodyPr vert="horz" wrap="square" lIns="0" tIns="25400" rIns="0" bIns="0" rtlCol="0">
            <a:spAutoFit/>
          </a:bodyPr>
          <a:lstStyle/>
          <a:p>
            <a:pPr algn="ctr">
              <a:lnSpc>
                <a:spcPct val="100000"/>
              </a:lnSpc>
              <a:spcBef>
                <a:spcPts val="200"/>
              </a:spcBef>
            </a:pPr>
            <a:r>
              <a:rPr sz="1000" b="1" spc="-85" dirty="0">
                <a:latin typeface="Tahoma"/>
                <a:cs typeface="Tahoma"/>
              </a:rPr>
              <a:t>Souvik</a:t>
            </a:r>
            <a:r>
              <a:rPr sz="1000" b="1" spc="10" dirty="0">
                <a:latin typeface="Tahoma"/>
                <a:cs typeface="Tahoma"/>
              </a:rPr>
              <a:t> </a:t>
            </a:r>
            <a:r>
              <a:rPr sz="1000" b="1" spc="-100" dirty="0">
                <a:latin typeface="Tahoma"/>
                <a:cs typeface="Tahoma"/>
              </a:rPr>
              <a:t>Chakraborty</a:t>
            </a:r>
            <a:endParaRPr sz="1000">
              <a:latin typeface="Tahoma"/>
              <a:cs typeface="Tahoma"/>
            </a:endParaRPr>
          </a:p>
          <a:p>
            <a:pPr marL="12700" marR="5080" algn="ctr">
              <a:lnSpc>
                <a:spcPct val="108300"/>
              </a:lnSpc>
            </a:pPr>
            <a:r>
              <a:rPr sz="1000" spc="-15" dirty="0">
                <a:latin typeface="Trebuchet MS"/>
                <a:cs typeface="Trebuchet MS"/>
              </a:rPr>
              <a:t>(Deep Learning, </a:t>
            </a:r>
            <a:r>
              <a:rPr sz="1000" spc="-25" dirty="0">
                <a:latin typeface="Trebuchet MS"/>
                <a:cs typeface="Trebuchet MS"/>
              </a:rPr>
              <a:t>Digital-Twins) </a:t>
            </a:r>
            <a:r>
              <a:rPr sz="1000" spc="-290" dirty="0">
                <a:latin typeface="Trebuchet MS"/>
                <a:cs typeface="Trebuchet MS"/>
              </a:rPr>
              <a:t> </a:t>
            </a:r>
            <a:r>
              <a:rPr sz="1000" spc="-20" dirty="0">
                <a:latin typeface="Trebuchet MS"/>
                <a:cs typeface="Trebuchet MS"/>
                <a:hlinkClick r:id="rId4"/>
              </a:rPr>
              <a:t>souvik@am.iitd.ac.in</a:t>
            </a:r>
            <a:endParaRPr sz="1000">
              <a:latin typeface="Trebuchet MS"/>
              <a:cs typeface="Trebuchet MS"/>
            </a:endParaRPr>
          </a:p>
        </p:txBody>
      </p:sp>
      <p:sp>
        <p:nvSpPr>
          <p:cNvPr id="5" name="object 5"/>
          <p:cNvSpPr txBox="1"/>
          <p:nvPr/>
        </p:nvSpPr>
        <p:spPr>
          <a:xfrm>
            <a:off x="3225435" y="4683386"/>
            <a:ext cx="1270635" cy="520700"/>
          </a:xfrm>
          <a:prstGeom prst="rect">
            <a:avLst/>
          </a:prstGeom>
        </p:spPr>
        <p:txBody>
          <a:bodyPr vert="horz" wrap="square" lIns="0" tIns="12700" rIns="0" bIns="0" rtlCol="0">
            <a:spAutoFit/>
          </a:bodyPr>
          <a:lstStyle/>
          <a:p>
            <a:pPr marL="12700" marR="5080" algn="ctr">
              <a:lnSpc>
                <a:spcPct val="108300"/>
              </a:lnSpc>
              <a:spcBef>
                <a:spcPts val="100"/>
              </a:spcBef>
            </a:pPr>
            <a:r>
              <a:rPr sz="1000" b="1" spc="-85" dirty="0">
                <a:latin typeface="Tahoma"/>
                <a:cs typeface="Tahoma"/>
              </a:rPr>
              <a:t>Chetan</a:t>
            </a:r>
            <a:r>
              <a:rPr sz="1000" b="1" spc="10" dirty="0">
                <a:latin typeface="Tahoma"/>
                <a:cs typeface="Tahoma"/>
              </a:rPr>
              <a:t> </a:t>
            </a:r>
            <a:r>
              <a:rPr sz="1000" b="1" spc="-85" dirty="0">
                <a:latin typeface="Tahoma"/>
                <a:cs typeface="Tahoma"/>
              </a:rPr>
              <a:t>Arora  </a:t>
            </a:r>
            <a:r>
              <a:rPr sz="1000" spc="-25" dirty="0">
                <a:latin typeface="Trebuchet MS"/>
                <a:cs typeface="Trebuchet MS"/>
              </a:rPr>
              <a:t>(Computer</a:t>
            </a:r>
            <a:r>
              <a:rPr sz="1000" spc="-40" dirty="0">
                <a:latin typeface="Trebuchet MS"/>
                <a:cs typeface="Trebuchet MS"/>
              </a:rPr>
              <a:t> </a:t>
            </a:r>
            <a:r>
              <a:rPr sz="1000" spc="-15" dirty="0">
                <a:latin typeface="Trebuchet MS"/>
                <a:cs typeface="Trebuchet MS"/>
              </a:rPr>
              <a:t>Vision,</a:t>
            </a:r>
            <a:r>
              <a:rPr sz="1000" spc="-35" dirty="0">
                <a:latin typeface="Trebuchet MS"/>
                <a:cs typeface="Trebuchet MS"/>
              </a:rPr>
              <a:t> </a:t>
            </a:r>
            <a:r>
              <a:rPr sz="1000" spc="45" dirty="0">
                <a:latin typeface="Trebuchet MS"/>
                <a:cs typeface="Trebuchet MS"/>
              </a:rPr>
              <a:t>ML) </a:t>
            </a:r>
            <a:r>
              <a:rPr sz="1000" spc="-285" dirty="0">
                <a:latin typeface="Trebuchet MS"/>
                <a:cs typeface="Trebuchet MS"/>
              </a:rPr>
              <a:t> </a:t>
            </a:r>
            <a:r>
              <a:rPr sz="1000" spc="-20" dirty="0">
                <a:latin typeface="Trebuchet MS"/>
                <a:cs typeface="Trebuchet MS"/>
                <a:hlinkClick r:id="rId5"/>
              </a:rPr>
              <a:t>chetan@cse.iitd.ac.in</a:t>
            </a:r>
            <a:endParaRPr sz="1000">
              <a:latin typeface="Trebuchet MS"/>
              <a:cs typeface="Trebuchet MS"/>
            </a:endParaRPr>
          </a:p>
        </p:txBody>
      </p:sp>
      <p:sp>
        <p:nvSpPr>
          <p:cNvPr id="6" name="object 6"/>
          <p:cNvSpPr txBox="1"/>
          <p:nvPr/>
        </p:nvSpPr>
        <p:spPr>
          <a:xfrm>
            <a:off x="2925969" y="7393058"/>
            <a:ext cx="1869439" cy="685800"/>
          </a:xfrm>
          <a:prstGeom prst="rect">
            <a:avLst/>
          </a:prstGeom>
        </p:spPr>
        <p:txBody>
          <a:bodyPr vert="horz" wrap="square" lIns="0" tIns="25400" rIns="0" bIns="0" rtlCol="0">
            <a:spAutoFit/>
          </a:bodyPr>
          <a:lstStyle/>
          <a:p>
            <a:pPr algn="ctr">
              <a:lnSpc>
                <a:spcPct val="100000"/>
              </a:lnSpc>
              <a:spcBef>
                <a:spcPts val="200"/>
              </a:spcBef>
            </a:pPr>
            <a:r>
              <a:rPr sz="1000" b="1" spc="-60" dirty="0">
                <a:latin typeface="Tahoma"/>
                <a:cs typeface="Tahoma"/>
              </a:rPr>
              <a:t>Niladri</a:t>
            </a:r>
            <a:r>
              <a:rPr sz="1000" b="1" spc="-15" dirty="0">
                <a:latin typeface="Tahoma"/>
                <a:cs typeface="Tahoma"/>
              </a:rPr>
              <a:t> </a:t>
            </a:r>
            <a:r>
              <a:rPr sz="1000" b="1" spc="-90" dirty="0">
                <a:latin typeface="Tahoma"/>
                <a:cs typeface="Tahoma"/>
              </a:rPr>
              <a:t>Chatterjee</a:t>
            </a:r>
            <a:endParaRPr sz="1000">
              <a:latin typeface="Tahoma"/>
              <a:cs typeface="Tahoma"/>
            </a:endParaRPr>
          </a:p>
          <a:p>
            <a:pPr marL="12065" marR="5080" algn="ctr">
              <a:lnSpc>
                <a:spcPct val="108300"/>
              </a:lnSpc>
            </a:pPr>
            <a:r>
              <a:rPr sz="1000" dirty="0">
                <a:latin typeface="Trebuchet MS"/>
                <a:cs typeface="Trebuchet MS"/>
              </a:rPr>
              <a:t>(Machine </a:t>
            </a:r>
            <a:r>
              <a:rPr sz="1000" spc="-30" dirty="0">
                <a:latin typeface="Trebuchet MS"/>
                <a:cs typeface="Trebuchet MS"/>
              </a:rPr>
              <a:t>Translation, </a:t>
            </a:r>
            <a:r>
              <a:rPr sz="1000" spc="-5" dirty="0">
                <a:latin typeface="Trebuchet MS"/>
                <a:cs typeface="Trebuchet MS"/>
              </a:rPr>
              <a:t>Reasoning, </a:t>
            </a:r>
            <a:r>
              <a:rPr sz="1000" spc="-295" dirty="0">
                <a:latin typeface="Trebuchet MS"/>
                <a:cs typeface="Trebuchet MS"/>
              </a:rPr>
              <a:t> </a:t>
            </a:r>
            <a:r>
              <a:rPr sz="1000" spc="-10" dirty="0">
                <a:latin typeface="Trebuchet MS"/>
                <a:cs typeface="Trebuchet MS"/>
              </a:rPr>
              <a:t>Statistical</a:t>
            </a:r>
            <a:r>
              <a:rPr sz="1000" spc="-5" dirty="0">
                <a:latin typeface="Trebuchet MS"/>
                <a:cs typeface="Trebuchet MS"/>
              </a:rPr>
              <a:t> Modelling) </a:t>
            </a:r>
            <a:r>
              <a:rPr sz="1000" dirty="0">
                <a:latin typeface="Trebuchet MS"/>
                <a:cs typeface="Trebuchet MS"/>
              </a:rPr>
              <a:t> </a:t>
            </a:r>
            <a:r>
              <a:rPr sz="1000" spc="-20" dirty="0">
                <a:latin typeface="Trebuchet MS"/>
                <a:cs typeface="Trebuchet MS"/>
                <a:hlinkClick r:id="rId6"/>
              </a:rPr>
              <a:t>niladri@maths.iitd.ac.in</a:t>
            </a:r>
            <a:endParaRPr sz="1000">
              <a:latin typeface="Trebuchet MS"/>
              <a:cs typeface="Trebuchet MS"/>
            </a:endParaRPr>
          </a:p>
        </p:txBody>
      </p:sp>
      <p:sp>
        <p:nvSpPr>
          <p:cNvPr id="7" name="object 7"/>
          <p:cNvSpPr txBox="1"/>
          <p:nvPr/>
        </p:nvSpPr>
        <p:spPr>
          <a:xfrm>
            <a:off x="5200031" y="4683386"/>
            <a:ext cx="1782445" cy="685800"/>
          </a:xfrm>
          <a:prstGeom prst="rect">
            <a:avLst/>
          </a:prstGeom>
        </p:spPr>
        <p:txBody>
          <a:bodyPr vert="horz" wrap="square" lIns="0" tIns="25400" rIns="0" bIns="0" rtlCol="0">
            <a:spAutoFit/>
          </a:bodyPr>
          <a:lstStyle/>
          <a:p>
            <a:pPr algn="ctr">
              <a:lnSpc>
                <a:spcPct val="100000"/>
              </a:lnSpc>
              <a:spcBef>
                <a:spcPts val="200"/>
              </a:spcBef>
            </a:pPr>
            <a:r>
              <a:rPr sz="1000" b="1" spc="-80" dirty="0">
                <a:latin typeface="Tahoma"/>
                <a:cs typeface="Tahoma"/>
              </a:rPr>
              <a:t>Srikanta</a:t>
            </a:r>
            <a:r>
              <a:rPr sz="1000" b="1" spc="10" dirty="0">
                <a:latin typeface="Tahoma"/>
                <a:cs typeface="Tahoma"/>
              </a:rPr>
              <a:t> </a:t>
            </a:r>
            <a:r>
              <a:rPr sz="1000" b="1" spc="-80" dirty="0">
                <a:latin typeface="Tahoma"/>
                <a:cs typeface="Tahoma"/>
              </a:rPr>
              <a:t>Bedathur</a:t>
            </a:r>
            <a:endParaRPr sz="1000">
              <a:latin typeface="Tahoma"/>
              <a:cs typeface="Tahoma"/>
            </a:endParaRPr>
          </a:p>
          <a:p>
            <a:pPr marL="12065" marR="5080" algn="ctr">
              <a:lnSpc>
                <a:spcPct val="108300"/>
              </a:lnSpc>
            </a:pPr>
            <a:r>
              <a:rPr sz="1000" spc="-20" dirty="0">
                <a:latin typeface="Trebuchet MS"/>
                <a:cs typeface="Trebuchet MS"/>
              </a:rPr>
              <a:t>(Knowledge</a:t>
            </a:r>
            <a:r>
              <a:rPr sz="1000" spc="-5" dirty="0">
                <a:latin typeface="Trebuchet MS"/>
                <a:cs typeface="Trebuchet MS"/>
              </a:rPr>
              <a:t> </a:t>
            </a:r>
            <a:r>
              <a:rPr sz="1000" spc="-30" dirty="0">
                <a:latin typeface="Trebuchet MS"/>
                <a:cs typeface="Trebuchet MS"/>
              </a:rPr>
              <a:t>Discovery,</a:t>
            </a:r>
            <a:r>
              <a:rPr sz="1000" dirty="0">
                <a:latin typeface="Trebuchet MS"/>
                <a:cs typeface="Trebuchet MS"/>
              </a:rPr>
              <a:t> </a:t>
            </a:r>
            <a:r>
              <a:rPr sz="1000" spc="-20" dirty="0">
                <a:latin typeface="Trebuchet MS"/>
                <a:cs typeface="Trebuchet MS"/>
              </a:rPr>
              <a:t>Data </a:t>
            </a:r>
            <a:r>
              <a:rPr sz="1000" spc="-15" dirty="0">
                <a:latin typeface="Trebuchet MS"/>
                <a:cs typeface="Trebuchet MS"/>
              </a:rPr>
              <a:t> </a:t>
            </a:r>
            <a:r>
              <a:rPr sz="1000" spc="5" dirty="0">
                <a:latin typeface="Trebuchet MS"/>
                <a:cs typeface="Trebuchet MS"/>
              </a:rPr>
              <a:t>Mining,</a:t>
            </a:r>
            <a:r>
              <a:rPr sz="1000" spc="-15" dirty="0">
                <a:latin typeface="Trebuchet MS"/>
                <a:cs typeface="Trebuchet MS"/>
              </a:rPr>
              <a:t> Natural</a:t>
            </a:r>
            <a:r>
              <a:rPr sz="1000" spc="-10" dirty="0">
                <a:latin typeface="Trebuchet MS"/>
                <a:cs typeface="Trebuchet MS"/>
              </a:rPr>
              <a:t> </a:t>
            </a:r>
            <a:r>
              <a:rPr sz="1000" spc="-5" dirty="0">
                <a:latin typeface="Trebuchet MS"/>
                <a:cs typeface="Trebuchet MS"/>
              </a:rPr>
              <a:t>Language</a:t>
            </a:r>
            <a:r>
              <a:rPr sz="1000" spc="-15" dirty="0">
                <a:latin typeface="Trebuchet MS"/>
                <a:cs typeface="Trebuchet MS"/>
              </a:rPr>
              <a:t> </a:t>
            </a:r>
            <a:r>
              <a:rPr sz="1000" spc="35" dirty="0">
                <a:latin typeface="Trebuchet MS"/>
                <a:cs typeface="Trebuchet MS"/>
              </a:rPr>
              <a:t>NLP) </a:t>
            </a:r>
            <a:r>
              <a:rPr sz="1000" spc="-285" dirty="0">
                <a:latin typeface="Trebuchet MS"/>
                <a:cs typeface="Trebuchet MS"/>
              </a:rPr>
              <a:t> </a:t>
            </a:r>
            <a:r>
              <a:rPr sz="1000" spc="-20" dirty="0">
                <a:latin typeface="Trebuchet MS"/>
                <a:cs typeface="Trebuchet MS"/>
                <a:hlinkClick r:id="rId7"/>
              </a:rPr>
              <a:t>srikanta@cse.iitd.ac.in</a:t>
            </a:r>
            <a:endParaRPr sz="1000">
              <a:latin typeface="Trebuchet MS"/>
              <a:cs typeface="Trebuchet MS"/>
            </a:endParaRPr>
          </a:p>
        </p:txBody>
      </p:sp>
      <p:sp>
        <p:nvSpPr>
          <p:cNvPr id="8" name="object 8"/>
          <p:cNvSpPr txBox="1"/>
          <p:nvPr/>
        </p:nvSpPr>
        <p:spPr>
          <a:xfrm>
            <a:off x="5071380" y="7393058"/>
            <a:ext cx="2039620" cy="685800"/>
          </a:xfrm>
          <a:prstGeom prst="rect">
            <a:avLst/>
          </a:prstGeom>
        </p:spPr>
        <p:txBody>
          <a:bodyPr vert="horz" wrap="square" lIns="0" tIns="25400" rIns="0" bIns="0" rtlCol="0">
            <a:spAutoFit/>
          </a:bodyPr>
          <a:lstStyle/>
          <a:p>
            <a:pPr algn="ctr">
              <a:lnSpc>
                <a:spcPct val="100000"/>
              </a:lnSpc>
              <a:spcBef>
                <a:spcPts val="200"/>
              </a:spcBef>
            </a:pPr>
            <a:r>
              <a:rPr sz="1000" b="1" spc="-90" dirty="0">
                <a:latin typeface="Tahoma"/>
                <a:cs typeface="Tahoma"/>
              </a:rPr>
              <a:t>Arpan</a:t>
            </a:r>
            <a:r>
              <a:rPr sz="1000" b="1" spc="10" dirty="0">
                <a:latin typeface="Tahoma"/>
                <a:cs typeface="Tahoma"/>
              </a:rPr>
              <a:t> </a:t>
            </a:r>
            <a:r>
              <a:rPr sz="1000" b="1" spc="-90" dirty="0">
                <a:latin typeface="Tahoma"/>
                <a:cs typeface="Tahoma"/>
              </a:rPr>
              <a:t>Kumar</a:t>
            </a:r>
            <a:r>
              <a:rPr sz="1000" b="1" spc="10" dirty="0">
                <a:latin typeface="Tahoma"/>
                <a:cs typeface="Tahoma"/>
              </a:rPr>
              <a:t> </a:t>
            </a:r>
            <a:r>
              <a:rPr sz="1000" b="1" spc="-80" dirty="0">
                <a:latin typeface="Tahoma"/>
                <a:cs typeface="Tahoma"/>
              </a:rPr>
              <a:t>Kar</a:t>
            </a:r>
            <a:endParaRPr sz="1000">
              <a:latin typeface="Tahoma"/>
              <a:cs typeface="Tahoma"/>
            </a:endParaRPr>
          </a:p>
          <a:p>
            <a:pPr marL="12700" marR="5080" indent="-635" algn="ctr">
              <a:lnSpc>
                <a:spcPct val="108300"/>
              </a:lnSpc>
            </a:pPr>
            <a:r>
              <a:rPr sz="1000" spc="45" dirty="0">
                <a:latin typeface="Trebuchet MS"/>
                <a:cs typeface="Trebuchet MS"/>
              </a:rPr>
              <a:t>(ML </a:t>
            </a:r>
            <a:r>
              <a:rPr sz="1000" spc="-15" dirty="0">
                <a:latin typeface="Trebuchet MS"/>
                <a:cs typeface="Trebuchet MS"/>
              </a:rPr>
              <a:t>applications, </a:t>
            </a:r>
            <a:r>
              <a:rPr sz="1000" spc="5" dirty="0">
                <a:latin typeface="Trebuchet MS"/>
                <a:cs typeface="Trebuchet MS"/>
              </a:rPr>
              <a:t>Social Media </a:t>
            </a:r>
            <a:r>
              <a:rPr sz="1000" spc="10" dirty="0">
                <a:latin typeface="Trebuchet MS"/>
                <a:cs typeface="Trebuchet MS"/>
              </a:rPr>
              <a:t> </a:t>
            </a:r>
            <a:r>
              <a:rPr sz="1000" spc="-15" dirty="0">
                <a:latin typeface="Trebuchet MS"/>
                <a:cs typeface="Trebuchet MS"/>
              </a:rPr>
              <a:t>Analytics,</a:t>
            </a:r>
            <a:r>
              <a:rPr sz="1000" spc="-25" dirty="0">
                <a:latin typeface="Trebuchet MS"/>
                <a:cs typeface="Trebuchet MS"/>
              </a:rPr>
              <a:t> </a:t>
            </a:r>
            <a:r>
              <a:rPr sz="1000" spc="-20" dirty="0">
                <a:latin typeface="Trebuchet MS"/>
                <a:cs typeface="Trebuchet MS"/>
              </a:rPr>
              <a:t>Information</a:t>
            </a:r>
            <a:r>
              <a:rPr sz="1000" spc="-25" dirty="0">
                <a:latin typeface="Trebuchet MS"/>
                <a:cs typeface="Trebuchet MS"/>
              </a:rPr>
              <a:t> </a:t>
            </a:r>
            <a:r>
              <a:rPr sz="1000" spc="-10" dirty="0">
                <a:latin typeface="Trebuchet MS"/>
                <a:cs typeface="Trebuchet MS"/>
              </a:rPr>
              <a:t>Management) </a:t>
            </a:r>
            <a:r>
              <a:rPr sz="1000" spc="-285" dirty="0">
                <a:latin typeface="Trebuchet MS"/>
                <a:cs typeface="Trebuchet MS"/>
              </a:rPr>
              <a:t> </a:t>
            </a:r>
            <a:r>
              <a:rPr sz="1000" spc="-20" dirty="0">
                <a:latin typeface="Trebuchet MS"/>
                <a:cs typeface="Trebuchet MS"/>
                <a:hlinkClick r:id="rId8"/>
              </a:rPr>
              <a:t>arpankar@iitd.ac.in</a:t>
            </a:r>
            <a:endParaRPr sz="1000">
              <a:latin typeface="Trebuchet MS"/>
              <a:cs typeface="Trebuchet MS"/>
            </a:endParaRPr>
          </a:p>
        </p:txBody>
      </p:sp>
      <p:sp>
        <p:nvSpPr>
          <p:cNvPr id="9" name="object 9"/>
          <p:cNvSpPr txBox="1">
            <a:spLocks noGrp="1"/>
          </p:cNvSpPr>
          <p:nvPr>
            <p:ph type="title"/>
          </p:nvPr>
        </p:nvSpPr>
        <p:spPr>
          <a:xfrm>
            <a:off x="707299" y="873070"/>
            <a:ext cx="2363470" cy="1042035"/>
          </a:xfrm>
          <a:prstGeom prst="rect">
            <a:avLst/>
          </a:prstGeom>
        </p:spPr>
        <p:txBody>
          <a:bodyPr vert="horz" wrap="square" lIns="0" tIns="71120" rIns="0" bIns="0" rtlCol="0">
            <a:spAutoFit/>
          </a:bodyPr>
          <a:lstStyle/>
          <a:p>
            <a:pPr marL="12700" marR="5080">
              <a:lnSpc>
                <a:spcPts val="3800"/>
              </a:lnSpc>
              <a:spcBef>
                <a:spcPts val="560"/>
              </a:spcBef>
            </a:pPr>
            <a:r>
              <a:rPr spc="-150" dirty="0">
                <a:solidFill>
                  <a:srgbClr val="000000"/>
                </a:solidFill>
              </a:rPr>
              <a:t>Research </a:t>
            </a:r>
            <a:r>
              <a:rPr spc="-145" dirty="0">
                <a:solidFill>
                  <a:srgbClr val="000000"/>
                </a:solidFill>
              </a:rPr>
              <a:t> </a:t>
            </a:r>
            <a:r>
              <a:rPr spc="15" dirty="0">
                <a:solidFill>
                  <a:srgbClr val="000000"/>
                </a:solidFill>
              </a:rPr>
              <a:t>C</a:t>
            </a:r>
            <a:r>
              <a:rPr spc="-105" dirty="0">
                <a:solidFill>
                  <a:srgbClr val="000000"/>
                </a:solidFill>
              </a:rPr>
              <a:t>a</a:t>
            </a:r>
            <a:r>
              <a:rPr spc="-145" dirty="0">
                <a:solidFill>
                  <a:srgbClr val="000000"/>
                </a:solidFill>
              </a:rPr>
              <a:t>p</a:t>
            </a:r>
            <a:r>
              <a:rPr spc="-120" dirty="0">
                <a:solidFill>
                  <a:srgbClr val="000000"/>
                </a:solidFill>
              </a:rPr>
              <a:t>abili</a:t>
            </a:r>
            <a:r>
              <a:rPr spc="-155" dirty="0">
                <a:solidFill>
                  <a:srgbClr val="000000"/>
                </a:solidFill>
              </a:rPr>
              <a:t>t</a:t>
            </a:r>
            <a:r>
              <a:rPr spc="-190" dirty="0">
                <a:solidFill>
                  <a:srgbClr val="000000"/>
                </a:solidFill>
              </a:rPr>
              <a:t>y</a:t>
            </a:r>
          </a:p>
        </p:txBody>
      </p:sp>
      <p:sp>
        <p:nvSpPr>
          <p:cNvPr id="10" name="object 10"/>
          <p:cNvSpPr/>
          <p:nvPr/>
        </p:nvSpPr>
        <p:spPr>
          <a:xfrm>
            <a:off x="726351" y="2063750"/>
            <a:ext cx="7046595" cy="17145"/>
          </a:xfrm>
          <a:custGeom>
            <a:avLst/>
            <a:gdLst/>
            <a:ahLst/>
            <a:cxnLst/>
            <a:rect l="l" t="t" r="r" b="b"/>
            <a:pathLst>
              <a:path w="7046595" h="17144">
                <a:moveTo>
                  <a:pt x="7046048" y="0"/>
                </a:moveTo>
                <a:lnTo>
                  <a:pt x="0" y="0"/>
                </a:lnTo>
                <a:lnTo>
                  <a:pt x="0" y="17043"/>
                </a:lnTo>
                <a:lnTo>
                  <a:pt x="7046048" y="17043"/>
                </a:lnTo>
                <a:lnTo>
                  <a:pt x="7046048" y="0"/>
                </a:lnTo>
                <a:close/>
              </a:path>
            </a:pathLst>
          </a:custGeom>
          <a:solidFill>
            <a:srgbClr val="77787B"/>
          </a:solidFill>
        </p:spPr>
        <p:txBody>
          <a:bodyPr wrap="square" lIns="0" tIns="0" rIns="0" bIns="0" rtlCol="0"/>
          <a:lstStyle/>
          <a:p>
            <a:endParaRPr/>
          </a:p>
        </p:txBody>
      </p:sp>
      <p:sp>
        <p:nvSpPr>
          <p:cNvPr id="11" name="object 11"/>
          <p:cNvSpPr txBox="1"/>
          <p:nvPr/>
        </p:nvSpPr>
        <p:spPr>
          <a:xfrm>
            <a:off x="1114099" y="2338793"/>
            <a:ext cx="815975" cy="269240"/>
          </a:xfrm>
          <a:prstGeom prst="rect">
            <a:avLst/>
          </a:prstGeom>
        </p:spPr>
        <p:txBody>
          <a:bodyPr vert="horz" wrap="square" lIns="0" tIns="12700" rIns="0" bIns="0" rtlCol="0">
            <a:spAutoFit/>
          </a:bodyPr>
          <a:lstStyle/>
          <a:p>
            <a:pPr marL="12700">
              <a:lnSpc>
                <a:spcPct val="100000"/>
              </a:lnSpc>
              <a:spcBef>
                <a:spcPts val="100"/>
              </a:spcBef>
            </a:pPr>
            <a:r>
              <a:rPr sz="1600" b="1" spc="-45" dirty="0">
                <a:solidFill>
                  <a:srgbClr val="FFFFFF"/>
                </a:solidFill>
                <a:latin typeface="Verdana"/>
                <a:cs typeface="Verdana"/>
              </a:rPr>
              <a:t>F</a:t>
            </a:r>
            <a:r>
              <a:rPr sz="1600" b="1" spc="-80" dirty="0">
                <a:solidFill>
                  <a:srgbClr val="FFFFFF"/>
                </a:solidFill>
                <a:latin typeface="Verdana"/>
                <a:cs typeface="Verdana"/>
              </a:rPr>
              <a:t>a</a:t>
            </a:r>
            <a:r>
              <a:rPr sz="1600" b="1" spc="-45" dirty="0">
                <a:solidFill>
                  <a:srgbClr val="FFFFFF"/>
                </a:solidFill>
                <a:latin typeface="Verdana"/>
                <a:cs typeface="Verdana"/>
              </a:rPr>
              <a:t>cu</a:t>
            </a:r>
            <a:r>
              <a:rPr sz="1600" b="1" spc="35" dirty="0">
                <a:solidFill>
                  <a:srgbClr val="FFFFFF"/>
                </a:solidFill>
                <a:latin typeface="Verdana"/>
                <a:cs typeface="Verdana"/>
              </a:rPr>
              <a:t>l</a:t>
            </a:r>
            <a:r>
              <a:rPr sz="1600" b="1" spc="-55" dirty="0">
                <a:solidFill>
                  <a:srgbClr val="FFFFFF"/>
                </a:solidFill>
                <a:latin typeface="Verdana"/>
                <a:cs typeface="Verdana"/>
              </a:rPr>
              <a:t>t</a:t>
            </a:r>
            <a:r>
              <a:rPr sz="1600" b="1" spc="-85" dirty="0">
                <a:solidFill>
                  <a:srgbClr val="FFFFFF"/>
                </a:solidFill>
                <a:latin typeface="Verdana"/>
                <a:cs typeface="Verdana"/>
              </a:rPr>
              <a:t>y</a:t>
            </a:r>
            <a:endParaRPr sz="1600">
              <a:latin typeface="Verdana"/>
              <a:cs typeface="Verdana"/>
            </a:endParaRPr>
          </a:p>
        </p:txBody>
      </p:sp>
      <p:sp>
        <p:nvSpPr>
          <p:cNvPr id="12" name="object 12"/>
          <p:cNvSpPr txBox="1"/>
          <p:nvPr/>
        </p:nvSpPr>
        <p:spPr>
          <a:xfrm>
            <a:off x="707293" y="2953270"/>
            <a:ext cx="1324610" cy="269240"/>
          </a:xfrm>
          <a:prstGeom prst="rect">
            <a:avLst/>
          </a:prstGeom>
        </p:spPr>
        <p:txBody>
          <a:bodyPr vert="horz" wrap="square" lIns="0" tIns="12700" rIns="0" bIns="0" rtlCol="0">
            <a:spAutoFit/>
          </a:bodyPr>
          <a:lstStyle/>
          <a:p>
            <a:pPr marL="12700">
              <a:lnSpc>
                <a:spcPct val="100000"/>
              </a:lnSpc>
              <a:spcBef>
                <a:spcPts val="100"/>
              </a:spcBef>
            </a:pPr>
            <a:r>
              <a:rPr sz="1600" spc="35" dirty="0">
                <a:latin typeface="Verdana"/>
                <a:cs typeface="Verdana"/>
              </a:rPr>
              <a:t>Joint</a:t>
            </a:r>
            <a:r>
              <a:rPr sz="1600" spc="-145" dirty="0">
                <a:latin typeface="Verdana"/>
                <a:cs typeface="Verdana"/>
              </a:rPr>
              <a:t> </a:t>
            </a:r>
            <a:r>
              <a:rPr sz="1600" spc="55" dirty="0">
                <a:latin typeface="Verdana"/>
                <a:cs typeface="Verdana"/>
              </a:rPr>
              <a:t>F</a:t>
            </a:r>
            <a:r>
              <a:rPr sz="1600" spc="-20" dirty="0">
                <a:latin typeface="Verdana"/>
                <a:cs typeface="Verdana"/>
              </a:rPr>
              <a:t>a</a:t>
            </a:r>
            <a:r>
              <a:rPr sz="1600" spc="40" dirty="0">
                <a:latin typeface="Verdana"/>
                <a:cs typeface="Verdana"/>
              </a:rPr>
              <a:t>cul</a:t>
            </a:r>
            <a:r>
              <a:rPr sz="1600" spc="-5" dirty="0">
                <a:latin typeface="Verdana"/>
                <a:cs typeface="Verdana"/>
              </a:rPr>
              <a:t>t</a:t>
            </a:r>
            <a:r>
              <a:rPr sz="1600" spc="-80" dirty="0">
                <a:latin typeface="Verdana"/>
                <a:cs typeface="Verdana"/>
              </a:rPr>
              <a:t>y</a:t>
            </a:r>
            <a:endParaRPr sz="1600">
              <a:latin typeface="Verdana"/>
              <a:cs typeface="Verdana"/>
            </a:endParaRPr>
          </a:p>
        </p:txBody>
      </p:sp>
      <p:pic>
        <p:nvPicPr>
          <p:cNvPr id="13" name="object 13"/>
          <p:cNvPicPr/>
          <p:nvPr/>
        </p:nvPicPr>
        <p:blipFill>
          <a:blip r:embed="rId9" cstate="print"/>
          <a:stretch>
            <a:fillRect/>
          </a:stretch>
        </p:blipFill>
        <p:spPr>
          <a:xfrm>
            <a:off x="900290" y="3358095"/>
            <a:ext cx="1260017" cy="1260005"/>
          </a:xfrm>
          <a:prstGeom prst="rect">
            <a:avLst/>
          </a:prstGeom>
        </p:spPr>
      </p:pic>
      <p:pic>
        <p:nvPicPr>
          <p:cNvPr id="14" name="object 14"/>
          <p:cNvPicPr/>
          <p:nvPr/>
        </p:nvPicPr>
        <p:blipFill>
          <a:blip r:embed="rId10" cstate="print"/>
          <a:stretch>
            <a:fillRect/>
          </a:stretch>
        </p:blipFill>
        <p:spPr>
          <a:xfrm>
            <a:off x="900290" y="6062408"/>
            <a:ext cx="1260017" cy="1259992"/>
          </a:xfrm>
          <a:prstGeom prst="rect">
            <a:avLst/>
          </a:prstGeom>
        </p:spPr>
      </p:pic>
      <p:pic>
        <p:nvPicPr>
          <p:cNvPr id="15" name="object 15"/>
          <p:cNvPicPr/>
          <p:nvPr/>
        </p:nvPicPr>
        <p:blipFill>
          <a:blip r:embed="rId11" cstate="print"/>
          <a:stretch>
            <a:fillRect/>
          </a:stretch>
        </p:blipFill>
        <p:spPr>
          <a:xfrm>
            <a:off x="3230994" y="3358095"/>
            <a:ext cx="1260005" cy="1260005"/>
          </a:xfrm>
          <a:prstGeom prst="rect">
            <a:avLst/>
          </a:prstGeom>
        </p:spPr>
      </p:pic>
      <p:pic>
        <p:nvPicPr>
          <p:cNvPr id="16" name="object 16"/>
          <p:cNvPicPr/>
          <p:nvPr/>
        </p:nvPicPr>
        <p:blipFill>
          <a:blip r:embed="rId12" cstate="print"/>
          <a:stretch>
            <a:fillRect/>
          </a:stretch>
        </p:blipFill>
        <p:spPr>
          <a:xfrm>
            <a:off x="3230994" y="6062408"/>
            <a:ext cx="1260005" cy="1259992"/>
          </a:xfrm>
          <a:prstGeom prst="rect">
            <a:avLst/>
          </a:prstGeom>
        </p:spPr>
      </p:pic>
      <p:pic>
        <p:nvPicPr>
          <p:cNvPr id="17" name="object 17"/>
          <p:cNvPicPr/>
          <p:nvPr/>
        </p:nvPicPr>
        <p:blipFill>
          <a:blip r:embed="rId13" cstate="print"/>
          <a:stretch>
            <a:fillRect/>
          </a:stretch>
        </p:blipFill>
        <p:spPr>
          <a:xfrm>
            <a:off x="5461203" y="3358095"/>
            <a:ext cx="1259992" cy="1260005"/>
          </a:xfrm>
          <a:prstGeom prst="rect">
            <a:avLst/>
          </a:prstGeom>
        </p:spPr>
      </p:pic>
      <p:pic>
        <p:nvPicPr>
          <p:cNvPr id="18" name="object 18"/>
          <p:cNvPicPr/>
          <p:nvPr/>
        </p:nvPicPr>
        <p:blipFill>
          <a:blip r:embed="rId14" cstate="print"/>
          <a:stretch>
            <a:fillRect/>
          </a:stretch>
        </p:blipFill>
        <p:spPr>
          <a:xfrm>
            <a:off x="5461203" y="6062408"/>
            <a:ext cx="1259992" cy="1259992"/>
          </a:xfrm>
          <a:prstGeom prst="rect">
            <a:avLst/>
          </a:prstGeom>
        </p:spPr>
      </p:pic>
      <p:pic>
        <p:nvPicPr>
          <p:cNvPr id="19" name="object 19"/>
          <p:cNvPicPr/>
          <p:nvPr/>
        </p:nvPicPr>
        <p:blipFill>
          <a:blip r:embed="rId15" cstate="print"/>
          <a:stretch>
            <a:fillRect/>
          </a:stretch>
        </p:blipFill>
        <p:spPr>
          <a:xfrm>
            <a:off x="799199" y="2342751"/>
            <a:ext cx="242900" cy="242900"/>
          </a:xfrm>
          <a:prstGeom prst="rect">
            <a:avLst/>
          </a:prstGeom>
        </p:spPr>
      </p:pic>
      <p:sp>
        <p:nvSpPr>
          <p:cNvPr id="20" name="object 20"/>
          <p:cNvSpPr txBox="1"/>
          <p:nvPr/>
        </p:nvSpPr>
        <p:spPr>
          <a:xfrm>
            <a:off x="842299" y="2302794"/>
            <a:ext cx="151130" cy="269240"/>
          </a:xfrm>
          <a:prstGeom prst="rect">
            <a:avLst/>
          </a:prstGeom>
        </p:spPr>
        <p:txBody>
          <a:bodyPr vert="horz" wrap="square" lIns="0" tIns="12700" rIns="0" bIns="0" rtlCol="0">
            <a:spAutoFit/>
          </a:bodyPr>
          <a:lstStyle/>
          <a:p>
            <a:pPr marL="12700">
              <a:lnSpc>
                <a:spcPct val="100000"/>
              </a:lnSpc>
              <a:spcBef>
                <a:spcPts val="100"/>
              </a:spcBef>
            </a:pPr>
            <a:r>
              <a:rPr sz="1600" b="1" spc="-85" dirty="0">
                <a:latin typeface="Verdana"/>
                <a:cs typeface="Verdana"/>
              </a:rPr>
              <a:t>a</a:t>
            </a:r>
            <a:endParaRPr sz="1600">
              <a:latin typeface="Verdana"/>
              <a:cs typeface="Verdana"/>
            </a:endParaRPr>
          </a:p>
        </p:txBody>
      </p:sp>
      <p:sp>
        <p:nvSpPr>
          <p:cNvPr id="21" name="object 21"/>
          <p:cNvSpPr txBox="1"/>
          <p:nvPr/>
        </p:nvSpPr>
        <p:spPr>
          <a:xfrm>
            <a:off x="707299" y="9455923"/>
            <a:ext cx="2118360" cy="162560"/>
          </a:xfrm>
          <a:prstGeom prst="rect">
            <a:avLst/>
          </a:prstGeom>
        </p:spPr>
        <p:txBody>
          <a:bodyPr vert="horz" wrap="square" lIns="0" tIns="12700" rIns="0" bIns="0" rtlCol="0">
            <a:spAutoFit/>
          </a:bodyPr>
          <a:lstStyle/>
          <a:p>
            <a:pPr marL="12700">
              <a:lnSpc>
                <a:spcPct val="100000"/>
              </a:lnSpc>
              <a:spcBef>
                <a:spcPts val="100"/>
              </a:spcBef>
              <a:tabLst>
                <a:tab pos="282575" algn="l"/>
              </a:tabLst>
            </a:pPr>
            <a:r>
              <a:rPr sz="900" b="1" spc="-25" dirty="0">
                <a:latin typeface="Tahoma"/>
                <a:cs typeface="Tahoma"/>
              </a:rPr>
              <a:t>4	</a:t>
            </a:r>
            <a:r>
              <a:rPr sz="900" spc="-30" dirty="0">
                <a:latin typeface="Trebuchet MS"/>
                <a:cs typeface="Trebuchet MS"/>
              </a:rPr>
              <a:t>Yardi</a:t>
            </a:r>
            <a:r>
              <a:rPr sz="900" spc="-5" dirty="0">
                <a:latin typeface="Trebuchet MS"/>
                <a:cs typeface="Trebuchet MS"/>
              </a:rPr>
              <a:t> </a:t>
            </a:r>
            <a:r>
              <a:rPr sz="900" spc="5" dirty="0">
                <a:latin typeface="Trebuchet MS"/>
                <a:cs typeface="Trebuchet MS"/>
              </a:rPr>
              <a:t>School</a:t>
            </a:r>
            <a:r>
              <a:rPr sz="900" spc="-5" dirty="0">
                <a:latin typeface="Trebuchet MS"/>
                <a:cs typeface="Trebuchet MS"/>
              </a:rPr>
              <a:t> </a:t>
            </a:r>
            <a:r>
              <a:rPr sz="900" spc="-35" dirty="0">
                <a:latin typeface="Trebuchet MS"/>
                <a:cs typeface="Trebuchet MS"/>
              </a:rPr>
              <a:t>of</a:t>
            </a:r>
            <a:r>
              <a:rPr sz="900" dirty="0">
                <a:latin typeface="Trebuchet MS"/>
                <a:cs typeface="Trebuchet MS"/>
              </a:rPr>
              <a:t> </a:t>
            </a:r>
            <a:r>
              <a:rPr sz="900" spc="-25" dirty="0">
                <a:latin typeface="Trebuchet MS"/>
                <a:cs typeface="Trebuchet MS"/>
              </a:rPr>
              <a:t>Artificial</a:t>
            </a:r>
            <a:r>
              <a:rPr sz="900" spc="-5" dirty="0">
                <a:latin typeface="Trebuchet MS"/>
                <a:cs typeface="Trebuchet MS"/>
              </a:rPr>
              <a:t> </a:t>
            </a:r>
            <a:r>
              <a:rPr sz="900" spc="-15" dirty="0">
                <a:latin typeface="Trebuchet MS"/>
                <a:cs typeface="Trebuchet MS"/>
              </a:rPr>
              <a:t>Intelligence</a:t>
            </a:r>
            <a:endParaRPr sz="900">
              <a:latin typeface="Trebuchet MS"/>
              <a:cs typeface="Trebuchet MS"/>
            </a:endParaRPr>
          </a:p>
        </p:txBody>
      </p:sp>
      <p:sp>
        <p:nvSpPr>
          <p:cNvPr id="22" name="object 22"/>
          <p:cNvSpPr/>
          <p:nvPr/>
        </p:nvSpPr>
        <p:spPr>
          <a:xfrm>
            <a:off x="911699" y="9498600"/>
            <a:ext cx="0" cy="134620"/>
          </a:xfrm>
          <a:custGeom>
            <a:avLst/>
            <a:gdLst/>
            <a:ahLst/>
            <a:cxnLst/>
            <a:rect l="l" t="t" r="r" b="b"/>
            <a:pathLst>
              <a:path h="134620">
                <a:moveTo>
                  <a:pt x="0" y="0"/>
                </a:moveTo>
                <a:lnTo>
                  <a:pt x="0" y="134099"/>
                </a:lnTo>
              </a:path>
            </a:pathLst>
          </a:custGeom>
          <a:ln w="6350">
            <a:solidFill>
              <a:srgbClr val="000000"/>
            </a:solidFill>
          </a:ln>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53256" y="6149291"/>
            <a:ext cx="1947545" cy="520700"/>
          </a:xfrm>
          <a:prstGeom prst="rect">
            <a:avLst/>
          </a:prstGeom>
        </p:spPr>
        <p:txBody>
          <a:bodyPr vert="horz" wrap="square" lIns="0" tIns="25400" rIns="0" bIns="0" rtlCol="0">
            <a:spAutoFit/>
          </a:bodyPr>
          <a:lstStyle/>
          <a:p>
            <a:pPr algn="ctr">
              <a:lnSpc>
                <a:spcPct val="100000"/>
              </a:lnSpc>
              <a:spcBef>
                <a:spcPts val="200"/>
              </a:spcBef>
            </a:pPr>
            <a:r>
              <a:rPr sz="1000" b="1" spc="-90" dirty="0">
                <a:latin typeface="Tahoma"/>
                <a:cs typeface="Tahoma"/>
              </a:rPr>
              <a:t>Rohan</a:t>
            </a:r>
            <a:r>
              <a:rPr sz="1000" b="1" spc="10" dirty="0">
                <a:latin typeface="Tahoma"/>
                <a:cs typeface="Tahoma"/>
              </a:rPr>
              <a:t> </a:t>
            </a:r>
            <a:r>
              <a:rPr sz="1000" b="1" spc="-65" dirty="0">
                <a:latin typeface="Tahoma"/>
                <a:cs typeface="Tahoma"/>
              </a:rPr>
              <a:t>Paul</a:t>
            </a:r>
            <a:endParaRPr sz="1000">
              <a:latin typeface="Tahoma"/>
              <a:cs typeface="Tahoma"/>
            </a:endParaRPr>
          </a:p>
          <a:p>
            <a:pPr marL="12700" marR="5080" algn="ctr">
              <a:lnSpc>
                <a:spcPct val="108300"/>
              </a:lnSpc>
            </a:pPr>
            <a:r>
              <a:rPr sz="1000" spc="-15" dirty="0">
                <a:latin typeface="Trebuchet MS"/>
                <a:cs typeface="Trebuchet MS"/>
              </a:rPr>
              <a:t>(Robotics,</a:t>
            </a:r>
            <a:r>
              <a:rPr sz="1000" spc="5" dirty="0">
                <a:latin typeface="Trebuchet MS"/>
                <a:cs typeface="Trebuchet MS"/>
              </a:rPr>
              <a:t> </a:t>
            </a:r>
            <a:r>
              <a:rPr sz="1000" spc="-5" dirty="0">
                <a:latin typeface="Trebuchet MS"/>
                <a:cs typeface="Trebuchet MS"/>
              </a:rPr>
              <a:t>Embodied</a:t>
            </a:r>
            <a:r>
              <a:rPr sz="1000" spc="5" dirty="0">
                <a:latin typeface="Trebuchet MS"/>
                <a:cs typeface="Trebuchet MS"/>
              </a:rPr>
              <a:t> </a:t>
            </a:r>
            <a:r>
              <a:rPr sz="1000" dirty="0">
                <a:latin typeface="Trebuchet MS"/>
                <a:cs typeface="Trebuchet MS"/>
              </a:rPr>
              <a:t>AI,</a:t>
            </a:r>
            <a:r>
              <a:rPr sz="1000" spc="5" dirty="0">
                <a:latin typeface="Trebuchet MS"/>
                <a:cs typeface="Trebuchet MS"/>
              </a:rPr>
              <a:t> </a:t>
            </a:r>
            <a:r>
              <a:rPr sz="1000" spc="-5" dirty="0">
                <a:latin typeface="Trebuchet MS"/>
                <a:cs typeface="Trebuchet MS"/>
              </a:rPr>
              <a:t>Planning) </a:t>
            </a:r>
            <a:r>
              <a:rPr sz="1000" spc="-285" dirty="0">
                <a:latin typeface="Trebuchet MS"/>
                <a:cs typeface="Trebuchet MS"/>
              </a:rPr>
              <a:t> </a:t>
            </a:r>
            <a:r>
              <a:rPr sz="1000" spc="-20" dirty="0">
                <a:latin typeface="Trebuchet MS"/>
                <a:cs typeface="Trebuchet MS"/>
                <a:hlinkClick r:id="rId2"/>
              </a:rPr>
              <a:t>rohan@cse.iitd.ac.in</a:t>
            </a:r>
            <a:endParaRPr sz="1000">
              <a:latin typeface="Trebuchet MS"/>
              <a:cs typeface="Trebuchet MS"/>
            </a:endParaRPr>
          </a:p>
        </p:txBody>
      </p:sp>
      <p:sp>
        <p:nvSpPr>
          <p:cNvPr id="3" name="object 3"/>
          <p:cNvSpPr txBox="1"/>
          <p:nvPr/>
        </p:nvSpPr>
        <p:spPr>
          <a:xfrm>
            <a:off x="660114" y="3809316"/>
            <a:ext cx="1934210" cy="520700"/>
          </a:xfrm>
          <a:prstGeom prst="rect">
            <a:avLst/>
          </a:prstGeom>
        </p:spPr>
        <p:txBody>
          <a:bodyPr vert="horz" wrap="square" lIns="0" tIns="25400" rIns="0" bIns="0" rtlCol="0">
            <a:spAutoFit/>
          </a:bodyPr>
          <a:lstStyle/>
          <a:p>
            <a:pPr algn="ctr">
              <a:lnSpc>
                <a:spcPct val="100000"/>
              </a:lnSpc>
              <a:spcBef>
                <a:spcPts val="200"/>
              </a:spcBef>
            </a:pPr>
            <a:r>
              <a:rPr sz="1000" b="1" spc="-80" dirty="0">
                <a:latin typeface="Tahoma"/>
                <a:cs typeface="Tahoma"/>
              </a:rPr>
              <a:t>Hariprasad</a:t>
            </a:r>
            <a:r>
              <a:rPr sz="1000" b="1" spc="10" dirty="0">
                <a:latin typeface="Tahoma"/>
                <a:cs typeface="Tahoma"/>
              </a:rPr>
              <a:t> </a:t>
            </a:r>
            <a:r>
              <a:rPr sz="1000" b="1" spc="-95" dirty="0">
                <a:latin typeface="Tahoma"/>
                <a:cs typeface="Tahoma"/>
              </a:rPr>
              <a:t>Kodamana</a:t>
            </a:r>
            <a:endParaRPr sz="1000">
              <a:latin typeface="Tahoma"/>
              <a:cs typeface="Tahoma"/>
            </a:endParaRPr>
          </a:p>
          <a:p>
            <a:pPr marL="12065" marR="5080" algn="ctr">
              <a:lnSpc>
                <a:spcPct val="108300"/>
              </a:lnSpc>
            </a:pPr>
            <a:r>
              <a:rPr sz="1000" spc="-20" dirty="0">
                <a:latin typeface="Trebuchet MS"/>
                <a:cs typeface="Trebuchet MS"/>
              </a:rPr>
              <a:t>(Anomaly</a:t>
            </a:r>
            <a:r>
              <a:rPr sz="1000" spc="10" dirty="0">
                <a:latin typeface="Trebuchet MS"/>
                <a:cs typeface="Trebuchet MS"/>
              </a:rPr>
              <a:t> </a:t>
            </a:r>
            <a:r>
              <a:rPr sz="1000" spc="-30" dirty="0">
                <a:latin typeface="Trebuchet MS"/>
                <a:cs typeface="Trebuchet MS"/>
              </a:rPr>
              <a:t>Detection,</a:t>
            </a:r>
            <a:r>
              <a:rPr sz="1000" spc="15" dirty="0">
                <a:latin typeface="Trebuchet MS"/>
                <a:cs typeface="Trebuchet MS"/>
              </a:rPr>
              <a:t> </a:t>
            </a:r>
            <a:r>
              <a:rPr sz="1000" spc="-25" dirty="0">
                <a:latin typeface="Trebuchet MS"/>
                <a:cs typeface="Trebuchet MS"/>
              </a:rPr>
              <a:t>Optimization) </a:t>
            </a:r>
            <a:r>
              <a:rPr sz="1000" spc="-285" dirty="0">
                <a:latin typeface="Trebuchet MS"/>
                <a:cs typeface="Trebuchet MS"/>
              </a:rPr>
              <a:t> </a:t>
            </a:r>
            <a:r>
              <a:rPr sz="1000" spc="-20" dirty="0">
                <a:latin typeface="Trebuchet MS"/>
                <a:cs typeface="Trebuchet MS"/>
                <a:hlinkClick r:id="rId3"/>
              </a:rPr>
              <a:t>kodamana@iitd.ac.in</a:t>
            </a:r>
            <a:endParaRPr sz="1000">
              <a:latin typeface="Trebuchet MS"/>
              <a:cs typeface="Trebuchet MS"/>
            </a:endParaRPr>
          </a:p>
        </p:txBody>
      </p:sp>
      <p:sp>
        <p:nvSpPr>
          <p:cNvPr id="4" name="object 4"/>
          <p:cNvSpPr txBox="1"/>
          <p:nvPr/>
        </p:nvSpPr>
        <p:spPr>
          <a:xfrm>
            <a:off x="758920" y="8500061"/>
            <a:ext cx="1736725" cy="850900"/>
          </a:xfrm>
          <a:prstGeom prst="rect">
            <a:avLst/>
          </a:prstGeom>
        </p:spPr>
        <p:txBody>
          <a:bodyPr vert="horz" wrap="square" lIns="0" tIns="25400" rIns="0" bIns="0" rtlCol="0">
            <a:spAutoFit/>
          </a:bodyPr>
          <a:lstStyle/>
          <a:p>
            <a:pPr algn="ctr">
              <a:lnSpc>
                <a:spcPct val="100000"/>
              </a:lnSpc>
              <a:spcBef>
                <a:spcPts val="200"/>
              </a:spcBef>
            </a:pPr>
            <a:r>
              <a:rPr sz="1000" b="1" spc="-75" dirty="0">
                <a:latin typeface="Tahoma"/>
                <a:cs typeface="Tahoma"/>
              </a:rPr>
              <a:t>Sitikantha</a:t>
            </a:r>
            <a:r>
              <a:rPr sz="1000" b="1" spc="10" dirty="0">
                <a:latin typeface="Tahoma"/>
                <a:cs typeface="Tahoma"/>
              </a:rPr>
              <a:t> </a:t>
            </a:r>
            <a:r>
              <a:rPr sz="1000" b="1" spc="-105" dirty="0">
                <a:latin typeface="Tahoma"/>
                <a:cs typeface="Tahoma"/>
              </a:rPr>
              <a:t>Roy</a:t>
            </a:r>
            <a:endParaRPr sz="1000">
              <a:latin typeface="Tahoma"/>
              <a:cs typeface="Tahoma"/>
            </a:endParaRPr>
          </a:p>
          <a:p>
            <a:pPr marL="12065" marR="5080" algn="ctr">
              <a:lnSpc>
                <a:spcPct val="108300"/>
              </a:lnSpc>
            </a:pPr>
            <a:r>
              <a:rPr sz="1000" spc="-10" dirty="0">
                <a:latin typeface="Trebuchet MS"/>
                <a:cs typeface="Trebuchet MS"/>
              </a:rPr>
              <a:t>(Soft Robotics, </a:t>
            </a:r>
            <a:r>
              <a:rPr sz="1000" spc="-5" dirty="0">
                <a:latin typeface="Trebuchet MS"/>
                <a:cs typeface="Trebuchet MS"/>
              </a:rPr>
              <a:t>Biomechanics, </a:t>
            </a:r>
            <a:r>
              <a:rPr sz="1000" spc="-285" dirty="0">
                <a:latin typeface="Trebuchet MS"/>
                <a:cs typeface="Trebuchet MS"/>
              </a:rPr>
              <a:t> </a:t>
            </a:r>
            <a:r>
              <a:rPr sz="1000" spc="-25" dirty="0">
                <a:latin typeface="Trebuchet MS"/>
                <a:cs typeface="Trebuchet MS"/>
              </a:rPr>
              <a:t>Healthcare,</a:t>
            </a:r>
            <a:r>
              <a:rPr sz="1000" spc="-30" dirty="0">
                <a:latin typeface="Trebuchet MS"/>
                <a:cs typeface="Trebuchet MS"/>
              </a:rPr>
              <a:t> </a:t>
            </a:r>
            <a:r>
              <a:rPr sz="1000" spc="-10" dirty="0">
                <a:latin typeface="Trebuchet MS"/>
                <a:cs typeface="Trebuchet MS"/>
              </a:rPr>
              <a:t>Scientific</a:t>
            </a:r>
            <a:r>
              <a:rPr sz="1000" spc="-25" dirty="0">
                <a:latin typeface="Trebuchet MS"/>
                <a:cs typeface="Trebuchet MS"/>
              </a:rPr>
              <a:t> </a:t>
            </a:r>
            <a:r>
              <a:rPr sz="1000" spc="10" dirty="0">
                <a:latin typeface="Trebuchet MS"/>
                <a:cs typeface="Trebuchet MS"/>
              </a:rPr>
              <a:t>Machine </a:t>
            </a:r>
            <a:r>
              <a:rPr sz="1000" spc="-285" dirty="0">
                <a:latin typeface="Trebuchet MS"/>
                <a:cs typeface="Trebuchet MS"/>
              </a:rPr>
              <a:t> </a:t>
            </a:r>
            <a:r>
              <a:rPr sz="1000" spc="-15" dirty="0">
                <a:latin typeface="Trebuchet MS"/>
                <a:cs typeface="Trebuchet MS"/>
              </a:rPr>
              <a:t>Learning)</a:t>
            </a:r>
            <a:endParaRPr sz="1000">
              <a:latin typeface="Trebuchet MS"/>
              <a:cs typeface="Trebuchet MS"/>
            </a:endParaRPr>
          </a:p>
          <a:p>
            <a:pPr algn="ctr">
              <a:lnSpc>
                <a:spcPct val="100000"/>
              </a:lnSpc>
              <a:spcBef>
                <a:spcPts val="100"/>
              </a:spcBef>
            </a:pPr>
            <a:r>
              <a:rPr sz="1000" spc="-25" dirty="0">
                <a:latin typeface="Trebuchet MS"/>
                <a:cs typeface="Trebuchet MS"/>
                <a:hlinkClick r:id="rId4"/>
              </a:rPr>
              <a:t>sroy@am.iitd.ac.in</a:t>
            </a:r>
            <a:endParaRPr sz="1000">
              <a:latin typeface="Trebuchet MS"/>
              <a:cs typeface="Trebuchet MS"/>
            </a:endParaRPr>
          </a:p>
        </p:txBody>
      </p:sp>
      <p:sp>
        <p:nvSpPr>
          <p:cNvPr id="5" name="object 5"/>
          <p:cNvSpPr txBox="1"/>
          <p:nvPr/>
        </p:nvSpPr>
        <p:spPr>
          <a:xfrm>
            <a:off x="3257264" y="6149291"/>
            <a:ext cx="1400810" cy="685800"/>
          </a:xfrm>
          <a:prstGeom prst="rect">
            <a:avLst/>
          </a:prstGeom>
        </p:spPr>
        <p:txBody>
          <a:bodyPr vert="horz" wrap="square" lIns="0" tIns="12700" rIns="0" bIns="0" rtlCol="0">
            <a:spAutoFit/>
          </a:bodyPr>
          <a:lstStyle/>
          <a:p>
            <a:pPr marL="264160" marR="256540" algn="ctr">
              <a:lnSpc>
                <a:spcPct val="108300"/>
              </a:lnSpc>
              <a:spcBef>
                <a:spcPts val="100"/>
              </a:spcBef>
            </a:pPr>
            <a:r>
              <a:rPr sz="1000" b="1" spc="-90" dirty="0">
                <a:latin typeface="Tahoma"/>
                <a:cs typeface="Tahoma"/>
              </a:rPr>
              <a:t>Sayan</a:t>
            </a:r>
            <a:r>
              <a:rPr sz="1000" b="1" spc="10" dirty="0">
                <a:latin typeface="Tahoma"/>
                <a:cs typeface="Tahoma"/>
              </a:rPr>
              <a:t> </a:t>
            </a:r>
            <a:r>
              <a:rPr sz="1000" b="1" spc="-70" dirty="0">
                <a:latin typeface="Tahoma"/>
                <a:cs typeface="Tahoma"/>
              </a:rPr>
              <a:t>Ranu  </a:t>
            </a:r>
            <a:r>
              <a:rPr sz="1000" spc="45" dirty="0">
                <a:latin typeface="Trebuchet MS"/>
                <a:cs typeface="Trebuchet MS"/>
              </a:rPr>
              <a:t>(ML</a:t>
            </a:r>
            <a:r>
              <a:rPr sz="1000" dirty="0">
                <a:latin typeface="Trebuchet MS"/>
                <a:cs typeface="Trebuchet MS"/>
              </a:rPr>
              <a:t> </a:t>
            </a:r>
            <a:r>
              <a:rPr sz="1000" spc="-45" dirty="0">
                <a:latin typeface="Trebuchet MS"/>
                <a:cs typeface="Trebuchet MS"/>
              </a:rPr>
              <a:t>for</a:t>
            </a:r>
            <a:r>
              <a:rPr sz="1000" dirty="0">
                <a:latin typeface="Trebuchet MS"/>
                <a:cs typeface="Trebuchet MS"/>
              </a:rPr>
              <a:t> </a:t>
            </a:r>
            <a:r>
              <a:rPr sz="1000" spc="-15" dirty="0">
                <a:latin typeface="Trebuchet MS"/>
                <a:cs typeface="Trebuchet MS"/>
              </a:rPr>
              <a:t>Graphs,  Bioinformatics)</a:t>
            </a:r>
            <a:endParaRPr sz="1000">
              <a:latin typeface="Trebuchet MS"/>
              <a:cs typeface="Trebuchet MS"/>
            </a:endParaRPr>
          </a:p>
          <a:p>
            <a:pPr algn="ctr">
              <a:lnSpc>
                <a:spcPct val="100000"/>
              </a:lnSpc>
              <a:spcBef>
                <a:spcPts val="100"/>
              </a:spcBef>
            </a:pPr>
            <a:r>
              <a:rPr sz="1000" spc="-20" dirty="0">
                <a:latin typeface="Trebuchet MS"/>
                <a:cs typeface="Trebuchet MS"/>
                <a:hlinkClick r:id="rId5"/>
              </a:rPr>
              <a:t>sayanranu@cse.iitd.ac.in</a:t>
            </a:r>
            <a:endParaRPr sz="1000">
              <a:latin typeface="Trebuchet MS"/>
              <a:cs typeface="Trebuchet MS"/>
            </a:endParaRPr>
          </a:p>
        </p:txBody>
      </p:sp>
      <p:sp>
        <p:nvSpPr>
          <p:cNvPr id="6" name="object 6"/>
          <p:cNvSpPr txBox="1"/>
          <p:nvPr/>
        </p:nvSpPr>
        <p:spPr>
          <a:xfrm>
            <a:off x="2840831" y="3809316"/>
            <a:ext cx="2233295" cy="520700"/>
          </a:xfrm>
          <a:prstGeom prst="rect">
            <a:avLst/>
          </a:prstGeom>
        </p:spPr>
        <p:txBody>
          <a:bodyPr vert="horz" wrap="square" lIns="0" tIns="25400" rIns="0" bIns="0" rtlCol="0">
            <a:spAutoFit/>
          </a:bodyPr>
          <a:lstStyle/>
          <a:p>
            <a:pPr marL="501015">
              <a:lnSpc>
                <a:spcPct val="100000"/>
              </a:lnSpc>
              <a:spcBef>
                <a:spcPts val="200"/>
              </a:spcBef>
            </a:pPr>
            <a:r>
              <a:rPr sz="1000" b="1" spc="-30" dirty="0">
                <a:latin typeface="Tahoma"/>
                <a:cs typeface="Tahoma"/>
              </a:rPr>
              <a:t>N.</a:t>
            </a:r>
            <a:r>
              <a:rPr sz="1000" b="1" spc="10" dirty="0">
                <a:latin typeface="Tahoma"/>
                <a:cs typeface="Tahoma"/>
              </a:rPr>
              <a:t> </a:t>
            </a:r>
            <a:r>
              <a:rPr sz="1000" b="1" spc="-35" dirty="0">
                <a:latin typeface="Tahoma"/>
                <a:cs typeface="Tahoma"/>
              </a:rPr>
              <a:t>M.</a:t>
            </a:r>
            <a:r>
              <a:rPr sz="1000" b="1" spc="10" dirty="0">
                <a:latin typeface="Tahoma"/>
                <a:cs typeface="Tahoma"/>
              </a:rPr>
              <a:t> </a:t>
            </a:r>
            <a:r>
              <a:rPr sz="1000" b="1" spc="-95" dirty="0">
                <a:latin typeface="Tahoma"/>
                <a:cs typeface="Tahoma"/>
              </a:rPr>
              <a:t>Anoop</a:t>
            </a:r>
            <a:r>
              <a:rPr sz="1000" b="1" spc="10" dirty="0">
                <a:latin typeface="Tahoma"/>
                <a:cs typeface="Tahoma"/>
              </a:rPr>
              <a:t> </a:t>
            </a:r>
            <a:r>
              <a:rPr sz="1000" b="1" spc="-75" dirty="0">
                <a:latin typeface="Tahoma"/>
                <a:cs typeface="Tahoma"/>
              </a:rPr>
              <a:t>Krishnan</a:t>
            </a:r>
            <a:endParaRPr sz="1000">
              <a:latin typeface="Tahoma"/>
              <a:cs typeface="Tahoma"/>
            </a:endParaRPr>
          </a:p>
          <a:p>
            <a:pPr marL="582295" marR="5080" indent="-570230">
              <a:lnSpc>
                <a:spcPct val="108300"/>
              </a:lnSpc>
            </a:pPr>
            <a:r>
              <a:rPr sz="1000" spc="-20" dirty="0">
                <a:latin typeface="Trebuchet MS"/>
                <a:cs typeface="Trebuchet MS"/>
              </a:rPr>
              <a:t>(Material</a:t>
            </a:r>
            <a:r>
              <a:rPr sz="1000" dirty="0">
                <a:latin typeface="Trebuchet MS"/>
                <a:cs typeface="Trebuchet MS"/>
              </a:rPr>
              <a:t> </a:t>
            </a:r>
            <a:r>
              <a:rPr sz="1000" spc="-10" dirty="0">
                <a:latin typeface="Trebuchet MS"/>
                <a:cs typeface="Trebuchet MS"/>
              </a:rPr>
              <a:t>Modelling,</a:t>
            </a:r>
            <a:r>
              <a:rPr sz="1000" dirty="0">
                <a:latin typeface="Trebuchet MS"/>
                <a:cs typeface="Trebuchet MS"/>
              </a:rPr>
              <a:t> </a:t>
            </a:r>
            <a:r>
              <a:rPr sz="1000" spc="-15" dirty="0">
                <a:latin typeface="Trebuchet MS"/>
                <a:cs typeface="Trebuchet MS"/>
              </a:rPr>
              <a:t>Material</a:t>
            </a:r>
            <a:r>
              <a:rPr sz="1000" dirty="0">
                <a:latin typeface="Trebuchet MS"/>
                <a:cs typeface="Trebuchet MS"/>
              </a:rPr>
              <a:t> </a:t>
            </a:r>
            <a:r>
              <a:rPr sz="1000" spc="-20" dirty="0">
                <a:latin typeface="Trebuchet MS"/>
                <a:cs typeface="Trebuchet MS"/>
              </a:rPr>
              <a:t>Discovery) </a:t>
            </a:r>
            <a:r>
              <a:rPr sz="1000" spc="-285" dirty="0">
                <a:latin typeface="Trebuchet MS"/>
                <a:cs typeface="Trebuchet MS"/>
              </a:rPr>
              <a:t> </a:t>
            </a:r>
            <a:r>
              <a:rPr sz="1000" spc="-15" dirty="0">
                <a:latin typeface="Trebuchet MS"/>
                <a:cs typeface="Trebuchet MS"/>
                <a:hlinkClick r:id="rId6"/>
              </a:rPr>
              <a:t>krishnan@iitd.ac.in</a:t>
            </a:r>
            <a:endParaRPr sz="1000">
              <a:latin typeface="Trebuchet MS"/>
              <a:cs typeface="Trebuchet MS"/>
            </a:endParaRPr>
          </a:p>
        </p:txBody>
      </p:sp>
      <p:sp>
        <p:nvSpPr>
          <p:cNvPr id="7" name="object 7"/>
          <p:cNvSpPr txBox="1"/>
          <p:nvPr/>
        </p:nvSpPr>
        <p:spPr>
          <a:xfrm>
            <a:off x="3237579" y="8500061"/>
            <a:ext cx="1440180" cy="685800"/>
          </a:xfrm>
          <a:prstGeom prst="rect">
            <a:avLst/>
          </a:prstGeom>
        </p:spPr>
        <p:txBody>
          <a:bodyPr vert="horz" wrap="square" lIns="0" tIns="25400" rIns="0" bIns="0" rtlCol="0">
            <a:spAutoFit/>
          </a:bodyPr>
          <a:lstStyle/>
          <a:p>
            <a:pPr algn="ctr">
              <a:lnSpc>
                <a:spcPct val="100000"/>
              </a:lnSpc>
              <a:spcBef>
                <a:spcPts val="200"/>
              </a:spcBef>
            </a:pPr>
            <a:r>
              <a:rPr sz="1000" b="1" spc="-95" dirty="0">
                <a:latin typeface="Tahoma"/>
                <a:cs typeface="Tahoma"/>
              </a:rPr>
              <a:t>Parag</a:t>
            </a:r>
            <a:r>
              <a:rPr sz="1000" b="1" spc="10" dirty="0">
                <a:latin typeface="Tahoma"/>
                <a:cs typeface="Tahoma"/>
              </a:rPr>
              <a:t> </a:t>
            </a:r>
            <a:r>
              <a:rPr sz="1000" b="1" spc="-65" dirty="0">
                <a:latin typeface="Tahoma"/>
                <a:cs typeface="Tahoma"/>
              </a:rPr>
              <a:t>Singla</a:t>
            </a:r>
            <a:endParaRPr sz="1000">
              <a:latin typeface="Tahoma"/>
              <a:cs typeface="Tahoma"/>
            </a:endParaRPr>
          </a:p>
          <a:p>
            <a:pPr marL="12065" marR="5080" indent="-635" algn="ctr">
              <a:lnSpc>
                <a:spcPct val="108300"/>
              </a:lnSpc>
            </a:pPr>
            <a:r>
              <a:rPr sz="1000" spc="15" dirty="0">
                <a:latin typeface="Trebuchet MS"/>
                <a:cs typeface="Trebuchet MS"/>
              </a:rPr>
              <a:t>(ML, </a:t>
            </a:r>
            <a:r>
              <a:rPr sz="1000" spc="-10" dirty="0">
                <a:latin typeface="Trebuchet MS"/>
                <a:cs typeface="Trebuchet MS"/>
              </a:rPr>
              <a:t>Deep </a:t>
            </a:r>
            <a:r>
              <a:rPr sz="1000" spc="-15" dirty="0">
                <a:latin typeface="Trebuchet MS"/>
                <a:cs typeface="Trebuchet MS"/>
              </a:rPr>
              <a:t>Learning, </a:t>
            </a:r>
            <a:r>
              <a:rPr sz="1000" spc="-10" dirty="0">
                <a:latin typeface="Trebuchet MS"/>
                <a:cs typeface="Trebuchet MS"/>
              </a:rPr>
              <a:t> </a:t>
            </a:r>
            <a:r>
              <a:rPr sz="1000" spc="-5" dirty="0">
                <a:latin typeface="Trebuchet MS"/>
                <a:cs typeface="Trebuchet MS"/>
              </a:rPr>
              <a:t>Neuro-Symbolic</a:t>
            </a:r>
            <a:r>
              <a:rPr sz="1000" spc="-60" dirty="0">
                <a:latin typeface="Trebuchet MS"/>
                <a:cs typeface="Trebuchet MS"/>
              </a:rPr>
              <a:t> </a:t>
            </a:r>
            <a:r>
              <a:rPr sz="1000" spc="-5" dirty="0">
                <a:latin typeface="Trebuchet MS"/>
                <a:cs typeface="Trebuchet MS"/>
              </a:rPr>
              <a:t>Analysis) </a:t>
            </a:r>
            <a:r>
              <a:rPr sz="1000" spc="-285" dirty="0">
                <a:latin typeface="Trebuchet MS"/>
                <a:cs typeface="Trebuchet MS"/>
              </a:rPr>
              <a:t> </a:t>
            </a:r>
            <a:r>
              <a:rPr sz="1000" spc="-20" dirty="0">
                <a:latin typeface="Trebuchet MS"/>
                <a:cs typeface="Trebuchet MS"/>
                <a:hlinkClick r:id="rId7"/>
              </a:rPr>
              <a:t>parags@cse.iitd.ac.in</a:t>
            </a:r>
            <a:endParaRPr sz="1000">
              <a:latin typeface="Trebuchet MS"/>
              <a:cs typeface="Trebuchet MS"/>
            </a:endParaRPr>
          </a:p>
        </p:txBody>
      </p:sp>
      <p:sp>
        <p:nvSpPr>
          <p:cNvPr id="8" name="object 8"/>
          <p:cNvSpPr txBox="1"/>
          <p:nvPr/>
        </p:nvSpPr>
        <p:spPr>
          <a:xfrm>
            <a:off x="5330412" y="8500061"/>
            <a:ext cx="1715135" cy="685800"/>
          </a:xfrm>
          <a:prstGeom prst="rect">
            <a:avLst/>
          </a:prstGeom>
        </p:spPr>
        <p:txBody>
          <a:bodyPr vert="horz" wrap="square" lIns="0" tIns="25400" rIns="0" bIns="0" rtlCol="0">
            <a:spAutoFit/>
          </a:bodyPr>
          <a:lstStyle/>
          <a:p>
            <a:pPr algn="ctr">
              <a:lnSpc>
                <a:spcPct val="100000"/>
              </a:lnSpc>
              <a:spcBef>
                <a:spcPts val="200"/>
              </a:spcBef>
            </a:pPr>
            <a:r>
              <a:rPr sz="1000" b="1" spc="-90" dirty="0">
                <a:latin typeface="Tahoma"/>
                <a:cs typeface="Tahoma"/>
              </a:rPr>
              <a:t>Mausam</a:t>
            </a:r>
            <a:endParaRPr sz="1000">
              <a:latin typeface="Tahoma"/>
              <a:cs typeface="Tahoma"/>
            </a:endParaRPr>
          </a:p>
          <a:p>
            <a:pPr marL="12700" marR="5080" algn="ctr">
              <a:lnSpc>
                <a:spcPct val="108300"/>
              </a:lnSpc>
            </a:pPr>
            <a:r>
              <a:rPr sz="1000" spc="-20" dirty="0">
                <a:latin typeface="Trebuchet MS"/>
                <a:cs typeface="Trebuchet MS"/>
              </a:rPr>
              <a:t>(Natural</a:t>
            </a:r>
            <a:r>
              <a:rPr sz="1000" spc="-10" dirty="0">
                <a:latin typeface="Trebuchet MS"/>
                <a:cs typeface="Trebuchet MS"/>
              </a:rPr>
              <a:t> </a:t>
            </a:r>
            <a:r>
              <a:rPr sz="1000" spc="-5" dirty="0">
                <a:latin typeface="Trebuchet MS"/>
                <a:cs typeface="Trebuchet MS"/>
              </a:rPr>
              <a:t>Language </a:t>
            </a:r>
            <a:r>
              <a:rPr sz="1000" spc="-10" dirty="0">
                <a:latin typeface="Trebuchet MS"/>
                <a:cs typeface="Trebuchet MS"/>
              </a:rPr>
              <a:t>Processing, </a:t>
            </a:r>
            <a:r>
              <a:rPr sz="1000" spc="-285" dirty="0">
                <a:latin typeface="Trebuchet MS"/>
                <a:cs typeface="Trebuchet MS"/>
              </a:rPr>
              <a:t> </a:t>
            </a:r>
            <a:r>
              <a:rPr sz="1000" spc="10" dirty="0">
                <a:latin typeface="Trebuchet MS"/>
                <a:cs typeface="Trebuchet MS"/>
              </a:rPr>
              <a:t>Machine </a:t>
            </a:r>
            <a:r>
              <a:rPr sz="1000" spc="-15" dirty="0">
                <a:latin typeface="Trebuchet MS"/>
                <a:cs typeface="Trebuchet MS"/>
              </a:rPr>
              <a:t>Learning) </a:t>
            </a:r>
            <a:r>
              <a:rPr sz="1000" spc="-10" dirty="0">
                <a:latin typeface="Trebuchet MS"/>
                <a:cs typeface="Trebuchet MS"/>
              </a:rPr>
              <a:t> </a:t>
            </a:r>
            <a:r>
              <a:rPr sz="1000" spc="-15" dirty="0">
                <a:latin typeface="Trebuchet MS"/>
                <a:cs typeface="Trebuchet MS"/>
                <a:hlinkClick r:id="rId8"/>
              </a:rPr>
              <a:t>mausam@cse.iitd.ac.in</a:t>
            </a:r>
            <a:endParaRPr sz="1000">
              <a:latin typeface="Trebuchet MS"/>
              <a:cs typeface="Trebuchet MS"/>
            </a:endParaRPr>
          </a:p>
        </p:txBody>
      </p:sp>
      <p:sp>
        <p:nvSpPr>
          <p:cNvPr id="9" name="object 9"/>
          <p:cNvSpPr txBox="1"/>
          <p:nvPr/>
        </p:nvSpPr>
        <p:spPr>
          <a:xfrm>
            <a:off x="5362162" y="6149291"/>
            <a:ext cx="1651635" cy="685800"/>
          </a:xfrm>
          <a:prstGeom prst="rect">
            <a:avLst/>
          </a:prstGeom>
        </p:spPr>
        <p:txBody>
          <a:bodyPr vert="horz" wrap="square" lIns="0" tIns="12700" rIns="0" bIns="0" rtlCol="0">
            <a:spAutoFit/>
          </a:bodyPr>
          <a:lstStyle/>
          <a:p>
            <a:pPr marL="12700" marR="5080" indent="384175">
              <a:lnSpc>
                <a:spcPct val="108300"/>
              </a:lnSpc>
              <a:spcBef>
                <a:spcPts val="100"/>
              </a:spcBef>
            </a:pPr>
            <a:r>
              <a:rPr sz="1000" b="1" spc="-100" dirty="0">
                <a:latin typeface="Tahoma"/>
                <a:cs typeface="Tahoma"/>
              </a:rPr>
              <a:t>Anurag</a:t>
            </a:r>
            <a:r>
              <a:rPr sz="1000" b="1" spc="10" dirty="0">
                <a:latin typeface="Tahoma"/>
                <a:cs typeface="Tahoma"/>
              </a:rPr>
              <a:t> </a:t>
            </a:r>
            <a:r>
              <a:rPr sz="1000" b="1" spc="-85" dirty="0">
                <a:latin typeface="Tahoma"/>
                <a:cs typeface="Tahoma"/>
              </a:rPr>
              <a:t>Rathore  </a:t>
            </a:r>
            <a:r>
              <a:rPr sz="1000" spc="-10" dirty="0">
                <a:latin typeface="Trebuchet MS"/>
                <a:cs typeface="Trebuchet MS"/>
              </a:rPr>
              <a:t>(Continuous Processing,</a:t>
            </a:r>
            <a:r>
              <a:rPr sz="1000" spc="-5" dirty="0">
                <a:latin typeface="Trebuchet MS"/>
                <a:cs typeface="Trebuchet MS"/>
              </a:rPr>
              <a:t> </a:t>
            </a:r>
            <a:r>
              <a:rPr sz="1000" spc="-20" dirty="0">
                <a:latin typeface="Trebuchet MS"/>
                <a:cs typeface="Trebuchet MS"/>
              </a:rPr>
              <a:t>Data </a:t>
            </a:r>
            <a:r>
              <a:rPr sz="1000" spc="-285" dirty="0">
                <a:latin typeface="Trebuchet MS"/>
                <a:cs typeface="Trebuchet MS"/>
              </a:rPr>
              <a:t> </a:t>
            </a:r>
            <a:r>
              <a:rPr sz="1000" spc="-15" dirty="0">
                <a:latin typeface="Trebuchet MS"/>
                <a:cs typeface="Trebuchet MS"/>
              </a:rPr>
              <a:t>Analytics,</a:t>
            </a:r>
            <a:r>
              <a:rPr sz="1000" spc="-10" dirty="0">
                <a:latin typeface="Trebuchet MS"/>
                <a:cs typeface="Trebuchet MS"/>
              </a:rPr>
              <a:t> </a:t>
            </a:r>
            <a:r>
              <a:rPr sz="1000" dirty="0">
                <a:latin typeface="Trebuchet MS"/>
                <a:cs typeface="Trebuchet MS"/>
              </a:rPr>
              <a:t>Medical</a:t>
            </a:r>
            <a:r>
              <a:rPr sz="1000" spc="-5" dirty="0">
                <a:latin typeface="Trebuchet MS"/>
                <a:cs typeface="Trebuchet MS"/>
              </a:rPr>
              <a:t> Imaging) </a:t>
            </a:r>
            <a:r>
              <a:rPr sz="1000" dirty="0">
                <a:latin typeface="Trebuchet MS"/>
                <a:cs typeface="Trebuchet MS"/>
              </a:rPr>
              <a:t> </a:t>
            </a:r>
            <a:r>
              <a:rPr sz="1000" spc="-25" dirty="0">
                <a:latin typeface="Trebuchet MS"/>
                <a:cs typeface="Trebuchet MS"/>
                <a:hlinkClick r:id="rId9"/>
              </a:rPr>
              <a:t>arathore@chemical.iitd.ac.in</a:t>
            </a:r>
            <a:endParaRPr sz="1000">
              <a:latin typeface="Trebuchet MS"/>
              <a:cs typeface="Trebuchet MS"/>
            </a:endParaRPr>
          </a:p>
        </p:txBody>
      </p:sp>
      <p:sp>
        <p:nvSpPr>
          <p:cNvPr id="10" name="object 10"/>
          <p:cNvSpPr txBox="1"/>
          <p:nvPr/>
        </p:nvSpPr>
        <p:spPr>
          <a:xfrm>
            <a:off x="5259673" y="3809316"/>
            <a:ext cx="1856739" cy="511935"/>
          </a:xfrm>
          <a:prstGeom prst="rect">
            <a:avLst/>
          </a:prstGeom>
        </p:spPr>
        <p:txBody>
          <a:bodyPr vert="horz" wrap="square" lIns="0" tIns="25400" rIns="0" bIns="0" rtlCol="0">
            <a:spAutoFit/>
          </a:bodyPr>
          <a:lstStyle/>
          <a:p>
            <a:pPr algn="ctr">
              <a:lnSpc>
                <a:spcPct val="100000"/>
              </a:lnSpc>
              <a:spcBef>
                <a:spcPts val="200"/>
              </a:spcBef>
            </a:pPr>
            <a:r>
              <a:rPr sz="1000" b="1" spc="-80" dirty="0">
                <a:latin typeface="Tahoma"/>
                <a:cs typeface="Tahoma"/>
              </a:rPr>
              <a:t>Sandeep</a:t>
            </a:r>
            <a:r>
              <a:rPr sz="1000" b="1" spc="10" dirty="0">
                <a:latin typeface="Tahoma"/>
                <a:cs typeface="Tahoma"/>
              </a:rPr>
              <a:t> </a:t>
            </a:r>
            <a:r>
              <a:rPr sz="1000" b="1" spc="-90" dirty="0">
                <a:latin typeface="Tahoma"/>
                <a:cs typeface="Tahoma"/>
              </a:rPr>
              <a:t>Kumar</a:t>
            </a:r>
            <a:endParaRPr sz="1000" dirty="0">
              <a:latin typeface="Tahoma"/>
              <a:cs typeface="Tahoma"/>
            </a:endParaRPr>
          </a:p>
          <a:p>
            <a:pPr marL="12700" marR="5080" algn="ctr">
              <a:lnSpc>
                <a:spcPct val="108300"/>
              </a:lnSpc>
            </a:pPr>
            <a:r>
              <a:rPr sz="1000" spc="-25" dirty="0">
                <a:latin typeface="Trebuchet MS"/>
                <a:cs typeface="Trebuchet MS"/>
              </a:rPr>
              <a:t>(Optimization, </a:t>
            </a:r>
            <a:r>
              <a:rPr sz="1000" spc="-15" dirty="0">
                <a:latin typeface="Trebuchet MS"/>
                <a:cs typeface="Trebuchet MS"/>
              </a:rPr>
              <a:t>Graphical </a:t>
            </a:r>
            <a:r>
              <a:rPr sz="1000" dirty="0">
                <a:latin typeface="Trebuchet MS"/>
                <a:cs typeface="Trebuchet MS"/>
              </a:rPr>
              <a:t>Models) </a:t>
            </a:r>
            <a:r>
              <a:rPr sz="1000" spc="-290" dirty="0">
                <a:latin typeface="Trebuchet MS"/>
                <a:cs typeface="Trebuchet MS"/>
              </a:rPr>
              <a:t> </a:t>
            </a:r>
            <a:r>
              <a:rPr sz="1000" spc="-20" dirty="0" smtClean="0">
                <a:latin typeface="Trebuchet MS"/>
                <a:cs typeface="Trebuchet MS"/>
                <a:hlinkClick r:id="rId3"/>
              </a:rPr>
              <a:t>k</a:t>
            </a:r>
            <a:r>
              <a:rPr lang="en-US" sz="1000" spc="-20" dirty="0" smtClean="0">
                <a:latin typeface="Trebuchet MS"/>
                <a:cs typeface="Trebuchet MS"/>
                <a:hlinkClick r:id="rId3"/>
              </a:rPr>
              <a:t>sandeep</a:t>
            </a:r>
            <a:r>
              <a:rPr sz="1000" spc="-20" dirty="0" smtClean="0">
                <a:latin typeface="Trebuchet MS"/>
                <a:cs typeface="Trebuchet MS"/>
                <a:hlinkClick r:id="rId3"/>
              </a:rPr>
              <a:t>@iitd.ac.in</a:t>
            </a:r>
            <a:endParaRPr sz="1000" dirty="0">
              <a:latin typeface="Trebuchet MS"/>
              <a:cs typeface="Trebuchet MS"/>
            </a:endParaRPr>
          </a:p>
        </p:txBody>
      </p:sp>
      <p:sp>
        <p:nvSpPr>
          <p:cNvPr id="11" name="object 11"/>
          <p:cNvSpPr/>
          <p:nvPr/>
        </p:nvSpPr>
        <p:spPr>
          <a:xfrm>
            <a:off x="0" y="2063750"/>
            <a:ext cx="7052945" cy="17145"/>
          </a:xfrm>
          <a:custGeom>
            <a:avLst/>
            <a:gdLst/>
            <a:ahLst/>
            <a:cxnLst/>
            <a:rect l="l" t="t" r="r" b="b"/>
            <a:pathLst>
              <a:path w="7052945" h="17144">
                <a:moveTo>
                  <a:pt x="7052398" y="0"/>
                </a:moveTo>
                <a:lnTo>
                  <a:pt x="0" y="0"/>
                </a:lnTo>
                <a:lnTo>
                  <a:pt x="0" y="17043"/>
                </a:lnTo>
                <a:lnTo>
                  <a:pt x="7052398" y="17043"/>
                </a:lnTo>
                <a:lnTo>
                  <a:pt x="7052398" y="0"/>
                </a:lnTo>
                <a:close/>
              </a:path>
            </a:pathLst>
          </a:custGeom>
          <a:solidFill>
            <a:srgbClr val="77787B"/>
          </a:solidFill>
        </p:spPr>
        <p:txBody>
          <a:bodyPr wrap="square" lIns="0" tIns="0" rIns="0" bIns="0" rtlCol="0"/>
          <a:lstStyle/>
          <a:p>
            <a:endParaRPr/>
          </a:p>
        </p:txBody>
      </p:sp>
      <p:pic>
        <p:nvPicPr>
          <p:cNvPr id="12" name="object 12"/>
          <p:cNvPicPr/>
          <p:nvPr/>
        </p:nvPicPr>
        <p:blipFill>
          <a:blip r:embed="rId10" cstate="print"/>
          <a:stretch>
            <a:fillRect/>
          </a:stretch>
        </p:blipFill>
        <p:spPr>
          <a:xfrm>
            <a:off x="996899" y="4823993"/>
            <a:ext cx="1260005" cy="1260017"/>
          </a:xfrm>
          <a:prstGeom prst="rect">
            <a:avLst/>
          </a:prstGeom>
        </p:spPr>
      </p:pic>
      <p:pic>
        <p:nvPicPr>
          <p:cNvPr id="13" name="object 13"/>
          <p:cNvPicPr/>
          <p:nvPr/>
        </p:nvPicPr>
        <p:blipFill>
          <a:blip r:embed="rId11" cstate="print"/>
          <a:stretch>
            <a:fillRect/>
          </a:stretch>
        </p:blipFill>
        <p:spPr>
          <a:xfrm>
            <a:off x="996899" y="2484005"/>
            <a:ext cx="1260005" cy="1259992"/>
          </a:xfrm>
          <a:prstGeom prst="rect">
            <a:avLst/>
          </a:prstGeom>
        </p:spPr>
      </p:pic>
      <p:pic>
        <p:nvPicPr>
          <p:cNvPr id="14" name="object 14"/>
          <p:cNvPicPr/>
          <p:nvPr/>
        </p:nvPicPr>
        <p:blipFill>
          <a:blip r:embed="rId12" cstate="print"/>
          <a:stretch>
            <a:fillRect/>
          </a:stretch>
        </p:blipFill>
        <p:spPr>
          <a:xfrm>
            <a:off x="996899" y="7169404"/>
            <a:ext cx="1260005" cy="1259992"/>
          </a:xfrm>
          <a:prstGeom prst="rect">
            <a:avLst/>
          </a:prstGeom>
        </p:spPr>
      </p:pic>
      <p:pic>
        <p:nvPicPr>
          <p:cNvPr id="15" name="object 15"/>
          <p:cNvPicPr/>
          <p:nvPr/>
        </p:nvPicPr>
        <p:blipFill>
          <a:blip r:embed="rId13" cstate="print"/>
          <a:stretch>
            <a:fillRect/>
          </a:stretch>
        </p:blipFill>
        <p:spPr>
          <a:xfrm>
            <a:off x="3327603" y="4823993"/>
            <a:ext cx="1259992" cy="1260017"/>
          </a:xfrm>
          <a:prstGeom prst="rect">
            <a:avLst/>
          </a:prstGeom>
        </p:spPr>
      </p:pic>
      <p:pic>
        <p:nvPicPr>
          <p:cNvPr id="16" name="object 16"/>
          <p:cNvPicPr/>
          <p:nvPr/>
        </p:nvPicPr>
        <p:blipFill>
          <a:blip r:embed="rId14" cstate="print"/>
          <a:stretch>
            <a:fillRect/>
          </a:stretch>
        </p:blipFill>
        <p:spPr>
          <a:xfrm>
            <a:off x="3327603" y="2484005"/>
            <a:ext cx="1259992" cy="1259992"/>
          </a:xfrm>
          <a:prstGeom prst="rect">
            <a:avLst/>
          </a:prstGeom>
        </p:spPr>
      </p:pic>
      <p:pic>
        <p:nvPicPr>
          <p:cNvPr id="17" name="object 17"/>
          <p:cNvPicPr/>
          <p:nvPr/>
        </p:nvPicPr>
        <p:blipFill>
          <a:blip r:embed="rId15" cstate="print"/>
          <a:stretch>
            <a:fillRect/>
          </a:stretch>
        </p:blipFill>
        <p:spPr>
          <a:xfrm>
            <a:off x="3327603" y="7169404"/>
            <a:ext cx="1259992" cy="1259992"/>
          </a:xfrm>
          <a:prstGeom prst="rect">
            <a:avLst/>
          </a:prstGeom>
        </p:spPr>
      </p:pic>
      <p:pic>
        <p:nvPicPr>
          <p:cNvPr id="18" name="object 18"/>
          <p:cNvPicPr/>
          <p:nvPr/>
        </p:nvPicPr>
        <p:blipFill>
          <a:blip r:embed="rId16" cstate="print"/>
          <a:stretch>
            <a:fillRect/>
          </a:stretch>
        </p:blipFill>
        <p:spPr>
          <a:xfrm>
            <a:off x="5557800" y="7169404"/>
            <a:ext cx="1260000" cy="1259992"/>
          </a:xfrm>
          <a:prstGeom prst="rect">
            <a:avLst/>
          </a:prstGeom>
        </p:spPr>
      </p:pic>
      <p:pic>
        <p:nvPicPr>
          <p:cNvPr id="19" name="object 19"/>
          <p:cNvPicPr/>
          <p:nvPr/>
        </p:nvPicPr>
        <p:blipFill>
          <a:blip r:embed="rId17" cstate="print"/>
          <a:stretch>
            <a:fillRect/>
          </a:stretch>
        </p:blipFill>
        <p:spPr>
          <a:xfrm>
            <a:off x="5557799" y="4823993"/>
            <a:ext cx="1260005" cy="1260017"/>
          </a:xfrm>
          <a:prstGeom prst="rect">
            <a:avLst/>
          </a:prstGeom>
        </p:spPr>
      </p:pic>
      <p:pic>
        <p:nvPicPr>
          <p:cNvPr id="20" name="object 20"/>
          <p:cNvPicPr/>
          <p:nvPr/>
        </p:nvPicPr>
        <p:blipFill>
          <a:blip r:embed="rId18" cstate="print"/>
          <a:stretch>
            <a:fillRect/>
          </a:stretch>
        </p:blipFill>
        <p:spPr>
          <a:xfrm>
            <a:off x="5557799" y="2484005"/>
            <a:ext cx="1260005" cy="1259992"/>
          </a:xfrm>
          <a:prstGeom prst="rect">
            <a:avLst/>
          </a:prstGeom>
        </p:spPr>
      </p:pic>
      <p:sp>
        <p:nvSpPr>
          <p:cNvPr id="21" name="object 21"/>
          <p:cNvSpPr txBox="1"/>
          <p:nvPr/>
        </p:nvSpPr>
        <p:spPr>
          <a:xfrm>
            <a:off x="6293633" y="9455923"/>
            <a:ext cx="771525" cy="162560"/>
          </a:xfrm>
          <a:prstGeom prst="rect">
            <a:avLst/>
          </a:prstGeom>
        </p:spPr>
        <p:txBody>
          <a:bodyPr vert="horz" wrap="square" lIns="0" tIns="12700" rIns="0" bIns="0" rtlCol="0">
            <a:spAutoFit/>
          </a:bodyPr>
          <a:lstStyle/>
          <a:p>
            <a:pPr marL="12700">
              <a:lnSpc>
                <a:spcPct val="100000"/>
              </a:lnSpc>
              <a:spcBef>
                <a:spcPts val="100"/>
              </a:spcBef>
              <a:tabLst>
                <a:tab pos="688340" algn="l"/>
              </a:tabLst>
            </a:pPr>
            <a:r>
              <a:rPr sz="900" spc="25" dirty="0">
                <a:latin typeface="Trebuchet MS"/>
                <a:cs typeface="Trebuchet MS"/>
              </a:rPr>
              <a:t>IIT </a:t>
            </a:r>
            <a:r>
              <a:rPr sz="900" spc="-5" dirty="0">
                <a:latin typeface="Trebuchet MS"/>
                <a:cs typeface="Trebuchet MS"/>
              </a:rPr>
              <a:t>Delhi	</a:t>
            </a:r>
            <a:r>
              <a:rPr sz="900" b="1" spc="-25" dirty="0">
                <a:latin typeface="Tahoma"/>
                <a:cs typeface="Tahoma"/>
              </a:rPr>
              <a:t>5</a:t>
            </a:r>
            <a:endParaRPr sz="900">
              <a:latin typeface="Tahoma"/>
              <a:cs typeface="Tahoma"/>
            </a:endParaRPr>
          </a:p>
        </p:txBody>
      </p:sp>
      <p:sp>
        <p:nvSpPr>
          <p:cNvPr id="22" name="object 22"/>
          <p:cNvSpPr/>
          <p:nvPr/>
        </p:nvSpPr>
        <p:spPr>
          <a:xfrm>
            <a:off x="6828774" y="9498600"/>
            <a:ext cx="0" cy="134620"/>
          </a:xfrm>
          <a:custGeom>
            <a:avLst/>
            <a:gdLst/>
            <a:ahLst/>
            <a:cxnLst/>
            <a:rect l="l" t="t" r="r" b="b"/>
            <a:pathLst>
              <a:path h="134620">
                <a:moveTo>
                  <a:pt x="0" y="0"/>
                </a:moveTo>
                <a:lnTo>
                  <a:pt x="0" y="134099"/>
                </a:lnTo>
              </a:path>
            </a:pathLst>
          </a:custGeom>
          <a:ln w="6350">
            <a:solidFill>
              <a:srgbClr val="000000"/>
            </a:solidFill>
          </a:ln>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7299" y="880794"/>
            <a:ext cx="1781810"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Verdana"/>
                <a:cs typeface="Verdana"/>
              </a:rPr>
              <a:t>A</a:t>
            </a:r>
            <a:r>
              <a:rPr sz="1600" spc="-5" dirty="0">
                <a:latin typeface="Verdana"/>
                <a:cs typeface="Verdana"/>
              </a:rPr>
              <a:t>ssocia</a:t>
            </a:r>
            <a:r>
              <a:rPr sz="1600" spc="-40" dirty="0">
                <a:latin typeface="Verdana"/>
                <a:cs typeface="Verdana"/>
              </a:rPr>
              <a:t>t</a:t>
            </a:r>
            <a:r>
              <a:rPr sz="1600" spc="10" dirty="0">
                <a:latin typeface="Verdana"/>
                <a:cs typeface="Verdana"/>
              </a:rPr>
              <a:t>e</a:t>
            </a:r>
            <a:r>
              <a:rPr sz="1600" spc="-145" dirty="0">
                <a:latin typeface="Verdana"/>
                <a:cs typeface="Verdana"/>
              </a:rPr>
              <a:t> </a:t>
            </a:r>
            <a:r>
              <a:rPr sz="1600" spc="55" dirty="0">
                <a:latin typeface="Verdana"/>
                <a:cs typeface="Verdana"/>
              </a:rPr>
              <a:t>F</a:t>
            </a:r>
            <a:r>
              <a:rPr sz="1600" spc="-20" dirty="0">
                <a:latin typeface="Verdana"/>
                <a:cs typeface="Verdana"/>
              </a:rPr>
              <a:t>a</a:t>
            </a:r>
            <a:r>
              <a:rPr sz="1600" spc="40" dirty="0">
                <a:latin typeface="Verdana"/>
                <a:cs typeface="Verdana"/>
              </a:rPr>
              <a:t>cul</a:t>
            </a:r>
            <a:r>
              <a:rPr sz="1600" spc="-5" dirty="0">
                <a:latin typeface="Verdana"/>
                <a:cs typeface="Verdana"/>
              </a:rPr>
              <a:t>t</a:t>
            </a:r>
            <a:r>
              <a:rPr sz="1600" spc="-80" dirty="0">
                <a:latin typeface="Verdana"/>
                <a:cs typeface="Verdana"/>
              </a:rPr>
              <a:t>y</a:t>
            </a:r>
            <a:endParaRPr sz="1600">
              <a:latin typeface="Verdana"/>
              <a:cs typeface="Verdana"/>
            </a:endParaRPr>
          </a:p>
        </p:txBody>
      </p:sp>
      <p:sp>
        <p:nvSpPr>
          <p:cNvPr id="3" name="object 3"/>
          <p:cNvSpPr txBox="1"/>
          <p:nvPr/>
        </p:nvSpPr>
        <p:spPr>
          <a:xfrm>
            <a:off x="5568859" y="4120818"/>
            <a:ext cx="1708150" cy="1254760"/>
          </a:xfrm>
          <a:prstGeom prst="rect">
            <a:avLst/>
          </a:prstGeom>
        </p:spPr>
        <p:txBody>
          <a:bodyPr vert="horz" wrap="square" lIns="0" tIns="22860" rIns="0" bIns="0" rtlCol="0">
            <a:spAutoFit/>
          </a:bodyPr>
          <a:lstStyle/>
          <a:p>
            <a:pPr marL="12700" marR="876300">
              <a:lnSpc>
                <a:spcPts val="1900"/>
              </a:lnSpc>
              <a:spcBef>
                <a:spcPts val="180"/>
              </a:spcBef>
            </a:pPr>
            <a:r>
              <a:rPr sz="1600" spc="40" dirty="0">
                <a:latin typeface="Verdana"/>
                <a:cs typeface="Verdana"/>
              </a:rPr>
              <a:t>A</a:t>
            </a:r>
            <a:r>
              <a:rPr sz="1600" spc="25" dirty="0">
                <a:latin typeface="Verdana"/>
                <a:cs typeface="Verdana"/>
              </a:rPr>
              <a:t>djun</a:t>
            </a:r>
            <a:r>
              <a:rPr sz="1600" spc="70" dirty="0">
                <a:latin typeface="Verdana"/>
                <a:cs typeface="Verdana"/>
              </a:rPr>
              <a:t>c</a:t>
            </a:r>
            <a:r>
              <a:rPr sz="1600" spc="15" dirty="0">
                <a:latin typeface="Verdana"/>
                <a:cs typeface="Verdana"/>
              </a:rPr>
              <a:t>t  </a:t>
            </a:r>
            <a:r>
              <a:rPr sz="1600" spc="10" dirty="0">
                <a:latin typeface="Verdana"/>
                <a:cs typeface="Verdana"/>
              </a:rPr>
              <a:t>Faculty</a:t>
            </a:r>
            <a:endParaRPr sz="1600">
              <a:latin typeface="Verdana"/>
              <a:cs typeface="Verdana"/>
            </a:endParaRPr>
          </a:p>
          <a:p>
            <a:pPr marL="12700">
              <a:lnSpc>
                <a:spcPct val="100000"/>
              </a:lnSpc>
              <a:spcBef>
                <a:spcPts val="695"/>
              </a:spcBef>
            </a:pPr>
            <a:r>
              <a:rPr sz="1000" b="1" spc="-75" dirty="0">
                <a:latin typeface="Tahoma"/>
                <a:cs typeface="Tahoma"/>
              </a:rPr>
              <a:t>Dinesh</a:t>
            </a:r>
            <a:r>
              <a:rPr sz="1000" b="1" spc="10" dirty="0">
                <a:latin typeface="Tahoma"/>
                <a:cs typeface="Tahoma"/>
              </a:rPr>
              <a:t> </a:t>
            </a:r>
            <a:r>
              <a:rPr sz="1000" b="1" spc="-105" dirty="0">
                <a:latin typeface="Tahoma"/>
                <a:cs typeface="Tahoma"/>
              </a:rPr>
              <a:t>Garg</a:t>
            </a:r>
            <a:endParaRPr sz="1000">
              <a:latin typeface="Tahoma"/>
              <a:cs typeface="Tahoma"/>
            </a:endParaRPr>
          </a:p>
          <a:p>
            <a:pPr marL="12700">
              <a:lnSpc>
                <a:spcPct val="100000"/>
              </a:lnSpc>
              <a:spcBef>
                <a:spcPts val="100"/>
              </a:spcBef>
            </a:pPr>
            <a:r>
              <a:rPr sz="1000" spc="90" dirty="0">
                <a:latin typeface="Trebuchet MS"/>
                <a:cs typeface="Trebuchet MS"/>
              </a:rPr>
              <a:t>IBM</a:t>
            </a:r>
            <a:endParaRPr sz="1000">
              <a:latin typeface="Trebuchet MS"/>
              <a:cs typeface="Trebuchet MS"/>
            </a:endParaRPr>
          </a:p>
          <a:p>
            <a:pPr marL="12700" marR="5080">
              <a:lnSpc>
                <a:spcPct val="108300"/>
              </a:lnSpc>
              <a:spcBef>
                <a:spcPts val="5"/>
              </a:spcBef>
            </a:pPr>
            <a:r>
              <a:rPr sz="1000" spc="-20" dirty="0">
                <a:latin typeface="Trebuchet MS"/>
                <a:cs typeface="Trebuchet MS"/>
              </a:rPr>
              <a:t>(Algorithms,</a:t>
            </a:r>
            <a:r>
              <a:rPr sz="1000" spc="-5" dirty="0">
                <a:latin typeface="Trebuchet MS"/>
                <a:cs typeface="Trebuchet MS"/>
              </a:rPr>
              <a:t> </a:t>
            </a:r>
            <a:r>
              <a:rPr sz="1000" spc="-20" dirty="0">
                <a:latin typeface="Trebuchet MS"/>
                <a:cs typeface="Trebuchet MS"/>
              </a:rPr>
              <a:t>Data</a:t>
            </a:r>
            <a:r>
              <a:rPr sz="1000" spc="-5" dirty="0">
                <a:latin typeface="Trebuchet MS"/>
                <a:cs typeface="Trebuchet MS"/>
              </a:rPr>
              <a:t> </a:t>
            </a:r>
            <a:r>
              <a:rPr sz="1000" spc="5" dirty="0">
                <a:latin typeface="Trebuchet MS"/>
                <a:cs typeface="Trebuchet MS"/>
              </a:rPr>
              <a:t>Mining,</a:t>
            </a:r>
            <a:r>
              <a:rPr sz="1000" spc="-5" dirty="0">
                <a:latin typeface="Trebuchet MS"/>
                <a:cs typeface="Trebuchet MS"/>
              </a:rPr>
              <a:t> </a:t>
            </a:r>
            <a:r>
              <a:rPr sz="1000" spc="45" dirty="0">
                <a:latin typeface="Trebuchet MS"/>
                <a:cs typeface="Trebuchet MS"/>
              </a:rPr>
              <a:t>ML) </a:t>
            </a:r>
            <a:r>
              <a:rPr sz="1000" spc="-285" dirty="0">
                <a:latin typeface="Trebuchet MS"/>
                <a:cs typeface="Trebuchet MS"/>
              </a:rPr>
              <a:t> </a:t>
            </a:r>
            <a:r>
              <a:rPr sz="1000" spc="-15" dirty="0">
                <a:latin typeface="Trebuchet MS"/>
                <a:cs typeface="Trebuchet MS"/>
                <a:hlinkClick r:id="rId2"/>
              </a:rPr>
              <a:t>Garg.dinesh@in.ibm.com</a:t>
            </a:r>
            <a:endParaRPr sz="1000">
              <a:latin typeface="Trebuchet MS"/>
              <a:cs typeface="Trebuchet MS"/>
            </a:endParaRPr>
          </a:p>
        </p:txBody>
      </p:sp>
      <p:sp>
        <p:nvSpPr>
          <p:cNvPr id="4" name="object 4"/>
          <p:cNvSpPr txBox="1"/>
          <p:nvPr/>
        </p:nvSpPr>
        <p:spPr>
          <a:xfrm>
            <a:off x="707299" y="1271291"/>
            <a:ext cx="1344930" cy="685800"/>
          </a:xfrm>
          <a:prstGeom prst="rect">
            <a:avLst/>
          </a:prstGeom>
        </p:spPr>
        <p:txBody>
          <a:bodyPr vert="horz" wrap="square" lIns="0" tIns="12700" rIns="0" bIns="0" rtlCol="0">
            <a:spAutoFit/>
          </a:bodyPr>
          <a:lstStyle/>
          <a:p>
            <a:pPr marL="12700" marR="5080">
              <a:lnSpc>
                <a:spcPct val="108300"/>
              </a:lnSpc>
              <a:spcBef>
                <a:spcPts val="100"/>
              </a:spcBef>
            </a:pPr>
            <a:r>
              <a:rPr sz="1000" b="1" spc="-75" dirty="0">
                <a:latin typeface="Tahoma"/>
                <a:cs typeface="Tahoma"/>
              </a:rPr>
              <a:t>Manish</a:t>
            </a:r>
            <a:r>
              <a:rPr sz="1000" b="1" spc="-70" dirty="0">
                <a:latin typeface="Tahoma"/>
                <a:cs typeface="Tahoma"/>
              </a:rPr>
              <a:t> </a:t>
            </a:r>
            <a:r>
              <a:rPr sz="1000" b="1" spc="-110" dirty="0">
                <a:latin typeface="Tahoma"/>
                <a:cs typeface="Tahoma"/>
              </a:rPr>
              <a:t>Agarwal </a:t>
            </a:r>
            <a:r>
              <a:rPr sz="1000" b="1" spc="-105" dirty="0">
                <a:latin typeface="Tahoma"/>
                <a:cs typeface="Tahoma"/>
              </a:rPr>
              <a:t> </a:t>
            </a:r>
            <a:r>
              <a:rPr sz="1000" spc="-10" dirty="0">
                <a:latin typeface="Trebuchet MS"/>
                <a:cs typeface="Trebuchet MS"/>
              </a:rPr>
              <a:t>(Molecular</a:t>
            </a:r>
            <a:r>
              <a:rPr sz="1000" spc="-60" dirty="0">
                <a:latin typeface="Trebuchet MS"/>
                <a:cs typeface="Trebuchet MS"/>
              </a:rPr>
              <a:t> </a:t>
            </a:r>
            <a:r>
              <a:rPr sz="1000" spc="-5" dirty="0">
                <a:latin typeface="Trebuchet MS"/>
                <a:cs typeface="Trebuchet MS"/>
              </a:rPr>
              <a:t>Simulations, </a:t>
            </a:r>
            <a:r>
              <a:rPr sz="1000" spc="-290" dirty="0">
                <a:latin typeface="Trebuchet MS"/>
                <a:cs typeface="Trebuchet MS"/>
              </a:rPr>
              <a:t> </a:t>
            </a:r>
            <a:r>
              <a:rPr sz="1000" spc="20" dirty="0">
                <a:latin typeface="Trebuchet MS"/>
                <a:cs typeface="Trebuchet MS"/>
              </a:rPr>
              <a:t>HPC)</a:t>
            </a:r>
            <a:endParaRPr sz="1000">
              <a:latin typeface="Trebuchet MS"/>
              <a:cs typeface="Trebuchet MS"/>
            </a:endParaRPr>
          </a:p>
          <a:p>
            <a:pPr marL="12700">
              <a:lnSpc>
                <a:spcPct val="100000"/>
              </a:lnSpc>
              <a:spcBef>
                <a:spcPts val="100"/>
              </a:spcBef>
            </a:pPr>
            <a:r>
              <a:rPr sz="1000" spc="-10" dirty="0">
                <a:latin typeface="Trebuchet MS"/>
                <a:cs typeface="Trebuchet MS"/>
                <a:hlinkClick r:id="rId3"/>
              </a:rPr>
              <a:t>Zmanish@cc.iitd.ac.in</a:t>
            </a:r>
            <a:endParaRPr sz="1000">
              <a:latin typeface="Trebuchet MS"/>
              <a:cs typeface="Trebuchet MS"/>
            </a:endParaRPr>
          </a:p>
        </p:txBody>
      </p:sp>
      <p:sp>
        <p:nvSpPr>
          <p:cNvPr id="5" name="object 5"/>
          <p:cNvSpPr txBox="1"/>
          <p:nvPr/>
        </p:nvSpPr>
        <p:spPr>
          <a:xfrm>
            <a:off x="707299" y="2039641"/>
            <a:ext cx="1252855" cy="520700"/>
          </a:xfrm>
          <a:prstGeom prst="rect">
            <a:avLst/>
          </a:prstGeom>
        </p:spPr>
        <p:txBody>
          <a:bodyPr vert="horz" wrap="square" lIns="0" tIns="12700" rIns="0" bIns="0" rtlCol="0">
            <a:spAutoFit/>
          </a:bodyPr>
          <a:lstStyle/>
          <a:p>
            <a:pPr marL="12700" marR="5080">
              <a:lnSpc>
                <a:spcPct val="108300"/>
              </a:lnSpc>
              <a:spcBef>
                <a:spcPts val="100"/>
              </a:spcBef>
            </a:pPr>
            <a:r>
              <a:rPr sz="1000" b="1" spc="-85" dirty="0">
                <a:latin typeface="Tahoma"/>
                <a:cs typeface="Tahoma"/>
              </a:rPr>
              <a:t>Ankush</a:t>
            </a:r>
            <a:r>
              <a:rPr sz="1000" b="1" spc="10" dirty="0">
                <a:latin typeface="Tahoma"/>
                <a:cs typeface="Tahoma"/>
              </a:rPr>
              <a:t> </a:t>
            </a:r>
            <a:r>
              <a:rPr sz="1000" b="1" spc="-95" dirty="0">
                <a:latin typeface="Tahoma"/>
                <a:cs typeface="Tahoma"/>
              </a:rPr>
              <a:t>Agarwal  </a:t>
            </a:r>
            <a:r>
              <a:rPr sz="1000" spc="-15" dirty="0">
                <a:latin typeface="Trebuchet MS"/>
                <a:cs typeface="Trebuchet MS"/>
              </a:rPr>
              <a:t>(Econometrics) </a:t>
            </a:r>
            <a:r>
              <a:rPr sz="1000" spc="-10" dirty="0">
                <a:latin typeface="Trebuchet MS"/>
                <a:cs typeface="Trebuchet MS"/>
              </a:rPr>
              <a:t> </a:t>
            </a:r>
            <a:r>
              <a:rPr sz="1000" spc="-5" dirty="0">
                <a:latin typeface="Trebuchet MS"/>
                <a:cs typeface="Trebuchet MS"/>
                <a:hlinkClick r:id="rId4"/>
              </a:rPr>
              <a:t>Ankush@hss.iitd.ac.in</a:t>
            </a:r>
            <a:endParaRPr sz="1000">
              <a:latin typeface="Trebuchet MS"/>
              <a:cs typeface="Trebuchet MS"/>
            </a:endParaRPr>
          </a:p>
        </p:txBody>
      </p:sp>
      <p:sp>
        <p:nvSpPr>
          <p:cNvPr id="6" name="object 6"/>
          <p:cNvSpPr txBox="1"/>
          <p:nvPr/>
        </p:nvSpPr>
        <p:spPr>
          <a:xfrm>
            <a:off x="707299" y="2642891"/>
            <a:ext cx="1549400" cy="850900"/>
          </a:xfrm>
          <a:prstGeom prst="rect">
            <a:avLst/>
          </a:prstGeom>
        </p:spPr>
        <p:txBody>
          <a:bodyPr vert="horz" wrap="square" lIns="0" tIns="25400" rIns="0" bIns="0" rtlCol="0">
            <a:spAutoFit/>
          </a:bodyPr>
          <a:lstStyle/>
          <a:p>
            <a:pPr marL="12700">
              <a:lnSpc>
                <a:spcPct val="100000"/>
              </a:lnSpc>
              <a:spcBef>
                <a:spcPts val="200"/>
              </a:spcBef>
            </a:pPr>
            <a:r>
              <a:rPr sz="1000" b="1" spc="-85" dirty="0">
                <a:latin typeface="Tahoma"/>
                <a:cs typeface="Tahoma"/>
              </a:rPr>
              <a:t>Prabhu</a:t>
            </a:r>
            <a:r>
              <a:rPr sz="1000" b="1" spc="10" dirty="0">
                <a:latin typeface="Tahoma"/>
                <a:cs typeface="Tahoma"/>
              </a:rPr>
              <a:t> </a:t>
            </a:r>
            <a:r>
              <a:rPr sz="1000" b="1" spc="-70" dirty="0">
                <a:latin typeface="Tahoma"/>
                <a:cs typeface="Tahoma"/>
              </a:rPr>
              <a:t>Babu</a:t>
            </a:r>
            <a:endParaRPr sz="1000">
              <a:latin typeface="Tahoma"/>
              <a:cs typeface="Tahoma"/>
            </a:endParaRPr>
          </a:p>
          <a:p>
            <a:pPr marL="12700" marR="5080">
              <a:lnSpc>
                <a:spcPct val="108300"/>
              </a:lnSpc>
            </a:pPr>
            <a:r>
              <a:rPr sz="1000" spc="15" dirty="0">
                <a:latin typeface="Trebuchet MS"/>
                <a:cs typeface="Trebuchet MS"/>
              </a:rPr>
              <a:t>(ML,</a:t>
            </a:r>
            <a:r>
              <a:rPr sz="1000" spc="-5" dirty="0">
                <a:latin typeface="Trebuchet MS"/>
                <a:cs typeface="Trebuchet MS"/>
              </a:rPr>
              <a:t> </a:t>
            </a:r>
            <a:r>
              <a:rPr sz="1000" spc="-15" dirty="0">
                <a:latin typeface="Trebuchet MS"/>
                <a:cs typeface="Trebuchet MS"/>
              </a:rPr>
              <a:t>Bioinformatics,</a:t>
            </a:r>
            <a:r>
              <a:rPr sz="1000" spc="-5" dirty="0">
                <a:latin typeface="Trebuchet MS"/>
                <a:cs typeface="Trebuchet MS"/>
              </a:rPr>
              <a:t> </a:t>
            </a:r>
            <a:r>
              <a:rPr sz="1000" spc="10" dirty="0">
                <a:latin typeface="Trebuchet MS"/>
                <a:cs typeface="Trebuchet MS"/>
              </a:rPr>
              <a:t>Signal </a:t>
            </a:r>
            <a:r>
              <a:rPr sz="1000" spc="-290" dirty="0">
                <a:latin typeface="Trebuchet MS"/>
                <a:cs typeface="Trebuchet MS"/>
              </a:rPr>
              <a:t> </a:t>
            </a:r>
            <a:r>
              <a:rPr sz="1000" spc="-5" dirty="0">
                <a:latin typeface="Trebuchet MS"/>
                <a:cs typeface="Trebuchet MS"/>
              </a:rPr>
              <a:t>Processing) </a:t>
            </a:r>
            <a:r>
              <a:rPr sz="1000" dirty="0">
                <a:latin typeface="Trebuchet MS"/>
                <a:cs typeface="Trebuchet MS"/>
              </a:rPr>
              <a:t> </a:t>
            </a:r>
            <a:r>
              <a:rPr sz="1000" spc="-20" dirty="0">
                <a:latin typeface="Trebuchet MS"/>
                <a:cs typeface="Trebuchet MS"/>
                <a:hlinkClick r:id="rId5"/>
              </a:rPr>
              <a:t>Prabhubabu@care.iitd. </a:t>
            </a:r>
            <a:r>
              <a:rPr sz="1000" spc="-15" dirty="0">
                <a:latin typeface="Trebuchet MS"/>
                <a:cs typeface="Trebuchet MS"/>
              </a:rPr>
              <a:t> </a:t>
            </a:r>
            <a:r>
              <a:rPr sz="1000" spc="-35" dirty="0">
                <a:latin typeface="Trebuchet MS"/>
                <a:cs typeface="Trebuchet MS"/>
              </a:rPr>
              <a:t>ernet.in</a:t>
            </a:r>
            <a:endParaRPr sz="1000">
              <a:latin typeface="Trebuchet MS"/>
              <a:cs typeface="Trebuchet MS"/>
            </a:endParaRPr>
          </a:p>
        </p:txBody>
      </p:sp>
      <p:sp>
        <p:nvSpPr>
          <p:cNvPr id="7" name="object 7"/>
          <p:cNvSpPr txBox="1"/>
          <p:nvPr/>
        </p:nvSpPr>
        <p:spPr>
          <a:xfrm>
            <a:off x="2327692" y="2039133"/>
            <a:ext cx="1535430" cy="1454150"/>
          </a:xfrm>
          <a:prstGeom prst="rect">
            <a:avLst/>
          </a:prstGeom>
        </p:spPr>
        <p:txBody>
          <a:bodyPr vert="horz" wrap="square" lIns="0" tIns="12700" rIns="0" bIns="0" rtlCol="0">
            <a:spAutoFit/>
          </a:bodyPr>
          <a:lstStyle/>
          <a:p>
            <a:pPr marL="12700" marR="92710">
              <a:lnSpc>
                <a:spcPct val="108300"/>
              </a:lnSpc>
              <a:spcBef>
                <a:spcPts val="100"/>
              </a:spcBef>
            </a:pPr>
            <a:r>
              <a:rPr sz="1000" b="1" spc="-110" dirty="0">
                <a:latin typeface="Tahoma"/>
                <a:cs typeface="Tahoma"/>
              </a:rPr>
              <a:t>Agam</a:t>
            </a:r>
            <a:r>
              <a:rPr sz="1000" b="1" spc="10" dirty="0">
                <a:latin typeface="Tahoma"/>
                <a:cs typeface="Tahoma"/>
              </a:rPr>
              <a:t> </a:t>
            </a:r>
            <a:r>
              <a:rPr sz="1000" b="1" spc="-75" dirty="0">
                <a:latin typeface="Tahoma"/>
                <a:cs typeface="Tahoma"/>
              </a:rPr>
              <a:t>Gupta  </a:t>
            </a:r>
            <a:r>
              <a:rPr sz="1000" spc="-20" dirty="0">
                <a:latin typeface="Trebuchet MS"/>
                <a:cs typeface="Trebuchet MS"/>
              </a:rPr>
              <a:t>(Computational</a:t>
            </a:r>
            <a:r>
              <a:rPr sz="1000" spc="-15" dirty="0">
                <a:latin typeface="Trebuchet MS"/>
                <a:cs typeface="Trebuchet MS"/>
              </a:rPr>
              <a:t> </a:t>
            </a:r>
            <a:r>
              <a:rPr sz="1000" spc="5" dirty="0">
                <a:latin typeface="Trebuchet MS"/>
                <a:cs typeface="Trebuchet MS"/>
              </a:rPr>
              <a:t>Social </a:t>
            </a:r>
            <a:r>
              <a:rPr sz="1000" spc="10" dirty="0">
                <a:latin typeface="Trebuchet MS"/>
                <a:cs typeface="Trebuchet MS"/>
              </a:rPr>
              <a:t> </a:t>
            </a:r>
            <a:r>
              <a:rPr sz="1000" spc="-5" dirty="0">
                <a:latin typeface="Trebuchet MS"/>
                <a:cs typeface="Trebuchet MS"/>
              </a:rPr>
              <a:t>Science,</a:t>
            </a:r>
            <a:r>
              <a:rPr sz="1000" spc="-15" dirty="0">
                <a:latin typeface="Trebuchet MS"/>
                <a:cs typeface="Trebuchet MS"/>
              </a:rPr>
              <a:t> </a:t>
            </a:r>
            <a:r>
              <a:rPr sz="1000" spc="-20" dirty="0">
                <a:latin typeface="Trebuchet MS"/>
                <a:cs typeface="Trebuchet MS"/>
              </a:rPr>
              <a:t>digital</a:t>
            </a:r>
            <a:r>
              <a:rPr sz="1000" spc="-10" dirty="0">
                <a:latin typeface="Trebuchet MS"/>
                <a:cs typeface="Trebuchet MS"/>
              </a:rPr>
              <a:t> </a:t>
            </a:r>
            <a:r>
              <a:rPr sz="1000" spc="-25" dirty="0">
                <a:latin typeface="Trebuchet MS"/>
                <a:cs typeface="Trebuchet MS"/>
              </a:rPr>
              <a:t>platforms </a:t>
            </a:r>
            <a:r>
              <a:rPr sz="1000" spc="-285" dirty="0">
                <a:latin typeface="Trebuchet MS"/>
                <a:cs typeface="Trebuchet MS"/>
              </a:rPr>
              <a:t> </a:t>
            </a:r>
            <a:r>
              <a:rPr sz="1000" spc="-20" dirty="0">
                <a:latin typeface="Trebuchet MS"/>
                <a:cs typeface="Trebuchet MS"/>
              </a:rPr>
              <a:t>management) </a:t>
            </a:r>
            <a:r>
              <a:rPr sz="1000" spc="-15" dirty="0">
                <a:latin typeface="Trebuchet MS"/>
                <a:cs typeface="Trebuchet MS"/>
              </a:rPr>
              <a:t> </a:t>
            </a:r>
            <a:r>
              <a:rPr sz="1000" spc="-15" dirty="0">
                <a:latin typeface="Trebuchet MS"/>
                <a:cs typeface="Trebuchet MS"/>
                <a:hlinkClick r:id="rId6"/>
              </a:rPr>
              <a:t>Agam@iitd.ac.in</a:t>
            </a:r>
            <a:endParaRPr sz="1000">
              <a:latin typeface="Trebuchet MS"/>
              <a:cs typeface="Trebuchet MS"/>
            </a:endParaRPr>
          </a:p>
          <a:p>
            <a:pPr marL="15875">
              <a:lnSpc>
                <a:spcPts val="855"/>
              </a:lnSpc>
              <a:tabLst>
                <a:tab pos="1401445" algn="l"/>
              </a:tabLst>
            </a:pPr>
            <a:r>
              <a:rPr sz="1000" u="sng" dirty="0">
                <a:uFill>
                  <a:solidFill>
                    <a:srgbClr val="000000"/>
                  </a:solidFill>
                </a:uFill>
                <a:latin typeface="Times New Roman"/>
                <a:cs typeface="Times New Roman"/>
              </a:rPr>
              <a:t> 	</a:t>
            </a:r>
            <a:endParaRPr sz="1000">
              <a:latin typeface="Times New Roman"/>
              <a:cs typeface="Times New Roman"/>
            </a:endParaRPr>
          </a:p>
          <a:p>
            <a:pPr marL="12700" marR="5080">
              <a:lnSpc>
                <a:spcPts val="1300"/>
              </a:lnSpc>
              <a:spcBef>
                <a:spcPts val="55"/>
              </a:spcBef>
            </a:pPr>
            <a:r>
              <a:rPr sz="1000" b="1" spc="-100" dirty="0">
                <a:latin typeface="Tahoma"/>
                <a:cs typeface="Tahoma"/>
              </a:rPr>
              <a:t>Ishaan</a:t>
            </a:r>
            <a:r>
              <a:rPr sz="1000" b="1" spc="10" dirty="0">
                <a:latin typeface="Tahoma"/>
                <a:cs typeface="Tahoma"/>
              </a:rPr>
              <a:t> </a:t>
            </a:r>
            <a:r>
              <a:rPr sz="1000" b="1" spc="-75" dirty="0">
                <a:latin typeface="Tahoma"/>
                <a:cs typeface="Tahoma"/>
              </a:rPr>
              <a:t>Gupta  </a:t>
            </a:r>
            <a:r>
              <a:rPr sz="1000" spc="-15" dirty="0">
                <a:latin typeface="Trebuchet MS"/>
                <a:cs typeface="Trebuchet MS"/>
              </a:rPr>
              <a:t>(Bioinformatics,</a:t>
            </a:r>
            <a:r>
              <a:rPr sz="1000" spc="-60" dirty="0">
                <a:latin typeface="Trebuchet MS"/>
                <a:cs typeface="Trebuchet MS"/>
              </a:rPr>
              <a:t> </a:t>
            </a:r>
            <a:r>
              <a:rPr sz="1000" spc="-10" dirty="0">
                <a:latin typeface="Trebuchet MS"/>
                <a:cs typeface="Trebuchet MS"/>
              </a:rPr>
              <a:t>Genomics) </a:t>
            </a:r>
            <a:r>
              <a:rPr sz="1000" spc="-290" dirty="0">
                <a:latin typeface="Trebuchet MS"/>
                <a:cs typeface="Trebuchet MS"/>
              </a:rPr>
              <a:t> </a:t>
            </a:r>
            <a:r>
              <a:rPr sz="1000" spc="-10" dirty="0">
                <a:latin typeface="Trebuchet MS"/>
                <a:cs typeface="Trebuchet MS"/>
                <a:hlinkClick r:id="rId7"/>
              </a:rPr>
              <a:t>Ishaan@iitd.ac.in</a:t>
            </a:r>
            <a:endParaRPr sz="1000">
              <a:latin typeface="Trebuchet MS"/>
              <a:cs typeface="Trebuchet MS"/>
            </a:endParaRPr>
          </a:p>
        </p:txBody>
      </p:sp>
      <p:sp>
        <p:nvSpPr>
          <p:cNvPr id="8" name="object 8"/>
          <p:cNvSpPr txBox="1"/>
          <p:nvPr/>
        </p:nvSpPr>
        <p:spPr>
          <a:xfrm>
            <a:off x="707299" y="3576341"/>
            <a:ext cx="1224915" cy="685800"/>
          </a:xfrm>
          <a:prstGeom prst="rect">
            <a:avLst/>
          </a:prstGeom>
        </p:spPr>
        <p:txBody>
          <a:bodyPr vert="horz" wrap="square" lIns="0" tIns="12700" rIns="0" bIns="0" rtlCol="0">
            <a:spAutoFit/>
          </a:bodyPr>
          <a:lstStyle/>
          <a:p>
            <a:pPr marL="12700" marR="5080">
              <a:lnSpc>
                <a:spcPct val="108300"/>
              </a:lnSpc>
              <a:spcBef>
                <a:spcPts val="100"/>
              </a:spcBef>
            </a:pPr>
            <a:r>
              <a:rPr sz="1000" b="1" spc="-85" dirty="0">
                <a:latin typeface="Tahoma"/>
                <a:cs typeface="Tahoma"/>
              </a:rPr>
              <a:t>Amitabha</a:t>
            </a:r>
            <a:r>
              <a:rPr sz="1000" b="1" spc="10" dirty="0">
                <a:latin typeface="Tahoma"/>
                <a:cs typeface="Tahoma"/>
              </a:rPr>
              <a:t> </a:t>
            </a:r>
            <a:r>
              <a:rPr sz="1000" b="1" spc="-60" dirty="0">
                <a:latin typeface="Tahoma"/>
                <a:cs typeface="Tahoma"/>
              </a:rPr>
              <a:t>Bagchi  </a:t>
            </a:r>
            <a:r>
              <a:rPr sz="1000" spc="-20" dirty="0">
                <a:latin typeface="Trebuchet MS"/>
                <a:cs typeface="Trebuchet MS"/>
              </a:rPr>
              <a:t>(Algorithms,</a:t>
            </a:r>
            <a:r>
              <a:rPr sz="1000" spc="-10" dirty="0">
                <a:latin typeface="Trebuchet MS"/>
                <a:cs typeface="Trebuchet MS"/>
              </a:rPr>
              <a:t> </a:t>
            </a:r>
            <a:r>
              <a:rPr sz="1000" spc="-20" dirty="0">
                <a:latin typeface="Trebuchet MS"/>
                <a:cs typeface="Trebuchet MS"/>
              </a:rPr>
              <a:t>Data </a:t>
            </a:r>
            <a:r>
              <a:rPr sz="1000" spc="-15" dirty="0">
                <a:latin typeface="Trebuchet MS"/>
                <a:cs typeface="Trebuchet MS"/>
              </a:rPr>
              <a:t> Structures,</a:t>
            </a:r>
            <a:r>
              <a:rPr sz="1000" spc="-55" dirty="0">
                <a:latin typeface="Trebuchet MS"/>
                <a:cs typeface="Trebuchet MS"/>
              </a:rPr>
              <a:t> </a:t>
            </a:r>
            <a:r>
              <a:rPr sz="1000" spc="-25" dirty="0">
                <a:latin typeface="Trebuchet MS"/>
                <a:cs typeface="Trebuchet MS"/>
              </a:rPr>
              <a:t>Networks) </a:t>
            </a:r>
            <a:r>
              <a:rPr sz="1000" spc="-290" dirty="0">
                <a:latin typeface="Trebuchet MS"/>
                <a:cs typeface="Trebuchet MS"/>
              </a:rPr>
              <a:t> </a:t>
            </a:r>
            <a:r>
              <a:rPr sz="1000" spc="-10" dirty="0">
                <a:latin typeface="Trebuchet MS"/>
                <a:cs typeface="Trebuchet MS"/>
                <a:hlinkClick r:id="rId8"/>
              </a:rPr>
              <a:t>Bagchi@cse.iitd.ac.in</a:t>
            </a:r>
            <a:endParaRPr sz="1000">
              <a:latin typeface="Trebuchet MS"/>
              <a:cs typeface="Trebuchet MS"/>
            </a:endParaRPr>
          </a:p>
        </p:txBody>
      </p:sp>
      <p:sp>
        <p:nvSpPr>
          <p:cNvPr id="9" name="object 9"/>
          <p:cNvSpPr txBox="1"/>
          <p:nvPr/>
        </p:nvSpPr>
        <p:spPr>
          <a:xfrm>
            <a:off x="707299" y="4344691"/>
            <a:ext cx="1231900" cy="685800"/>
          </a:xfrm>
          <a:prstGeom prst="rect">
            <a:avLst/>
          </a:prstGeom>
        </p:spPr>
        <p:txBody>
          <a:bodyPr vert="horz" wrap="square" lIns="0" tIns="12700" rIns="0" bIns="0" rtlCol="0">
            <a:spAutoFit/>
          </a:bodyPr>
          <a:lstStyle/>
          <a:p>
            <a:pPr marL="12700" marR="5080">
              <a:lnSpc>
                <a:spcPct val="108300"/>
              </a:lnSpc>
              <a:spcBef>
                <a:spcPts val="100"/>
              </a:spcBef>
            </a:pPr>
            <a:r>
              <a:rPr sz="1000" b="1" spc="-95" dirty="0">
                <a:latin typeface="Tahoma"/>
                <a:cs typeface="Tahoma"/>
              </a:rPr>
              <a:t>Sorav</a:t>
            </a:r>
            <a:r>
              <a:rPr sz="1000" b="1" spc="10" dirty="0">
                <a:latin typeface="Tahoma"/>
                <a:cs typeface="Tahoma"/>
              </a:rPr>
              <a:t> </a:t>
            </a:r>
            <a:r>
              <a:rPr sz="1000" b="1" spc="-60" dirty="0">
                <a:latin typeface="Tahoma"/>
                <a:cs typeface="Tahoma"/>
              </a:rPr>
              <a:t>Bansal  </a:t>
            </a:r>
            <a:r>
              <a:rPr sz="1000" spc="-20" dirty="0">
                <a:latin typeface="Trebuchet MS"/>
                <a:cs typeface="Trebuchet MS"/>
              </a:rPr>
              <a:t>(Compilers,</a:t>
            </a:r>
            <a:r>
              <a:rPr sz="1000" spc="-55" dirty="0">
                <a:latin typeface="Trebuchet MS"/>
                <a:cs typeface="Trebuchet MS"/>
              </a:rPr>
              <a:t> </a:t>
            </a:r>
            <a:r>
              <a:rPr sz="1000" spc="-25" dirty="0">
                <a:latin typeface="Trebuchet MS"/>
                <a:cs typeface="Trebuchet MS"/>
              </a:rPr>
              <a:t>Operating </a:t>
            </a:r>
            <a:r>
              <a:rPr sz="1000" spc="-295" dirty="0">
                <a:latin typeface="Trebuchet MS"/>
                <a:cs typeface="Trebuchet MS"/>
              </a:rPr>
              <a:t> </a:t>
            </a:r>
            <a:r>
              <a:rPr sz="1000" dirty="0">
                <a:latin typeface="Trebuchet MS"/>
                <a:cs typeface="Trebuchet MS"/>
              </a:rPr>
              <a:t>Systems) </a:t>
            </a:r>
            <a:r>
              <a:rPr sz="1000" spc="5" dirty="0">
                <a:latin typeface="Trebuchet MS"/>
                <a:cs typeface="Trebuchet MS"/>
              </a:rPr>
              <a:t> </a:t>
            </a:r>
            <a:r>
              <a:rPr sz="1000" spc="-5" dirty="0">
                <a:latin typeface="Trebuchet MS"/>
                <a:cs typeface="Trebuchet MS"/>
                <a:hlinkClick r:id="rId9"/>
              </a:rPr>
              <a:t>Sbansal@iitd.ac.in</a:t>
            </a:r>
            <a:endParaRPr sz="1000">
              <a:latin typeface="Trebuchet MS"/>
              <a:cs typeface="Trebuchet MS"/>
            </a:endParaRPr>
          </a:p>
        </p:txBody>
      </p:sp>
      <p:sp>
        <p:nvSpPr>
          <p:cNvPr id="10" name="object 10"/>
          <p:cNvSpPr txBox="1"/>
          <p:nvPr/>
        </p:nvSpPr>
        <p:spPr>
          <a:xfrm>
            <a:off x="707299" y="5113041"/>
            <a:ext cx="1231900" cy="850900"/>
          </a:xfrm>
          <a:prstGeom prst="rect">
            <a:avLst/>
          </a:prstGeom>
        </p:spPr>
        <p:txBody>
          <a:bodyPr vert="horz" wrap="square" lIns="0" tIns="12700" rIns="0" bIns="0" rtlCol="0">
            <a:spAutoFit/>
          </a:bodyPr>
          <a:lstStyle/>
          <a:p>
            <a:pPr marL="12700" marR="5080">
              <a:lnSpc>
                <a:spcPct val="108300"/>
              </a:lnSpc>
              <a:spcBef>
                <a:spcPts val="100"/>
              </a:spcBef>
            </a:pPr>
            <a:r>
              <a:rPr sz="1000" b="1" spc="-80" dirty="0">
                <a:latin typeface="Tahoma"/>
                <a:cs typeface="Tahoma"/>
              </a:rPr>
              <a:t>Abhijnan</a:t>
            </a:r>
            <a:r>
              <a:rPr sz="1000" b="1" spc="10" dirty="0">
                <a:latin typeface="Tahoma"/>
                <a:cs typeface="Tahoma"/>
              </a:rPr>
              <a:t> </a:t>
            </a:r>
            <a:r>
              <a:rPr sz="1000" b="1" spc="-90" dirty="0">
                <a:latin typeface="Tahoma"/>
                <a:cs typeface="Tahoma"/>
              </a:rPr>
              <a:t>Chakraborty  </a:t>
            </a:r>
            <a:r>
              <a:rPr sz="1000" dirty="0">
                <a:latin typeface="Trebuchet MS"/>
                <a:cs typeface="Trebuchet MS"/>
              </a:rPr>
              <a:t>(Social </a:t>
            </a:r>
            <a:r>
              <a:rPr sz="1000" spc="-15" dirty="0">
                <a:latin typeface="Trebuchet MS"/>
                <a:cs typeface="Trebuchet MS"/>
              </a:rPr>
              <a:t>computing, </a:t>
            </a:r>
            <a:r>
              <a:rPr sz="1000" spc="-10" dirty="0">
                <a:latin typeface="Trebuchet MS"/>
                <a:cs typeface="Trebuchet MS"/>
              </a:rPr>
              <a:t> </a:t>
            </a:r>
            <a:r>
              <a:rPr sz="1000" spc="-20" dirty="0">
                <a:latin typeface="Trebuchet MS"/>
                <a:cs typeface="Trebuchet MS"/>
              </a:rPr>
              <a:t>Information</a:t>
            </a:r>
            <a:r>
              <a:rPr sz="1000" spc="-45" dirty="0">
                <a:latin typeface="Trebuchet MS"/>
                <a:cs typeface="Trebuchet MS"/>
              </a:rPr>
              <a:t> </a:t>
            </a:r>
            <a:r>
              <a:rPr sz="1000" spc="-30" dirty="0">
                <a:latin typeface="Trebuchet MS"/>
                <a:cs typeface="Trebuchet MS"/>
              </a:rPr>
              <a:t>Retrieval, </a:t>
            </a:r>
            <a:r>
              <a:rPr sz="1000" spc="-295" dirty="0">
                <a:latin typeface="Trebuchet MS"/>
                <a:cs typeface="Trebuchet MS"/>
              </a:rPr>
              <a:t> </a:t>
            </a:r>
            <a:r>
              <a:rPr sz="1000" spc="-5" dirty="0">
                <a:latin typeface="Trebuchet MS"/>
                <a:cs typeface="Trebuchet MS"/>
              </a:rPr>
              <a:t>Ethical </a:t>
            </a:r>
            <a:r>
              <a:rPr sz="1000" spc="10" dirty="0">
                <a:latin typeface="Trebuchet MS"/>
                <a:cs typeface="Trebuchet MS"/>
              </a:rPr>
              <a:t>AI) </a:t>
            </a:r>
            <a:r>
              <a:rPr sz="1000" spc="15" dirty="0">
                <a:latin typeface="Trebuchet MS"/>
                <a:cs typeface="Trebuchet MS"/>
              </a:rPr>
              <a:t> </a:t>
            </a:r>
            <a:r>
              <a:rPr sz="1000" spc="-15" dirty="0">
                <a:latin typeface="Trebuchet MS"/>
                <a:cs typeface="Trebuchet MS"/>
                <a:hlinkClick r:id="rId10"/>
              </a:rPr>
              <a:t>Abhijnan@iitd.ac.in</a:t>
            </a:r>
            <a:endParaRPr sz="1000">
              <a:latin typeface="Trebuchet MS"/>
              <a:cs typeface="Trebuchet MS"/>
            </a:endParaRPr>
          </a:p>
        </p:txBody>
      </p:sp>
      <p:sp>
        <p:nvSpPr>
          <p:cNvPr id="11" name="object 11"/>
          <p:cNvSpPr txBox="1"/>
          <p:nvPr/>
        </p:nvSpPr>
        <p:spPr>
          <a:xfrm>
            <a:off x="707299" y="6046491"/>
            <a:ext cx="1362710" cy="1016000"/>
          </a:xfrm>
          <a:prstGeom prst="rect">
            <a:avLst/>
          </a:prstGeom>
        </p:spPr>
        <p:txBody>
          <a:bodyPr vert="horz" wrap="square" lIns="0" tIns="12700" rIns="0" bIns="0" rtlCol="0">
            <a:spAutoFit/>
          </a:bodyPr>
          <a:lstStyle/>
          <a:p>
            <a:pPr marL="12700" marR="5080">
              <a:lnSpc>
                <a:spcPct val="108300"/>
              </a:lnSpc>
              <a:spcBef>
                <a:spcPts val="100"/>
              </a:spcBef>
            </a:pPr>
            <a:r>
              <a:rPr sz="1000" b="1" spc="-90" dirty="0">
                <a:latin typeface="Tahoma"/>
                <a:cs typeface="Tahoma"/>
              </a:rPr>
              <a:t>Arpan</a:t>
            </a:r>
            <a:r>
              <a:rPr sz="1000" b="1" spc="10" dirty="0">
                <a:latin typeface="Tahoma"/>
                <a:cs typeface="Tahoma"/>
              </a:rPr>
              <a:t> </a:t>
            </a:r>
            <a:r>
              <a:rPr sz="1000" b="1" spc="-90" dirty="0">
                <a:latin typeface="Tahoma"/>
                <a:cs typeface="Tahoma"/>
              </a:rPr>
              <a:t>Chattopadhyay  </a:t>
            </a:r>
            <a:r>
              <a:rPr sz="1000" spc="-30" dirty="0">
                <a:latin typeface="Trebuchet MS"/>
                <a:cs typeface="Trebuchet MS"/>
              </a:rPr>
              <a:t>(reinforcement </a:t>
            </a:r>
            <a:r>
              <a:rPr sz="1000" spc="-25" dirty="0">
                <a:latin typeface="Trebuchet MS"/>
                <a:cs typeface="Trebuchet MS"/>
              </a:rPr>
              <a:t>learning, </a:t>
            </a:r>
            <a:r>
              <a:rPr sz="1000" spc="-290" dirty="0">
                <a:latin typeface="Trebuchet MS"/>
                <a:cs typeface="Trebuchet MS"/>
              </a:rPr>
              <a:t> </a:t>
            </a:r>
            <a:r>
              <a:rPr sz="1000" spc="-25" dirty="0">
                <a:latin typeface="Trebuchet MS"/>
                <a:cs typeface="Trebuchet MS"/>
              </a:rPr>
              <a:t>multi-armed</a:t>
            </a:r>
            <a:r>
              <a:rPr sz="1000" spc="-10" dirty="0">
                <a:latin typeface="Trebuchet MS"/>
                <a:cs typeface="Trebuchet MS"/>
              </a:rPr>
              <a:t> </a:t>
            </a:r>
            <a:r>
              <a:rPr sz="1000" spc="-15" dirty="0">
                <a:latin typeface="Trebuchet MS"/>
                <a:cs typeface="Trebuchet MS"/>
              </a:rPr>
              <a:t>bandits, </a:t>
            </a:r>
            <a:r>
              <a:rPr sz="1000" spc="-10" dirty="0">
                <a:latin typeface="Trebuchet MS"/>
                <a:cs typeface="Trebuchet MS"/>
              </a:rPr>
              <a:t> </a:t>
            </a:r>
            <a:r>
              <a:rPr sz="1000" spc="-15" dirty="0">
                <a:latin typeface="Trebuchet MS"/>
                <a:cs typeface="Trebuchet MS"/>
              </a:rPr>
              <a:t>online</a:t>
            </a:r>
            <a:r>
              <a:rPr sz="1000" spc="-20" dirty="0">
                <a:latin typeface="Trebuchet MS"/>
                <a:cs typeface="Trebuchet MS"/>
              </a:rPr>
              <a:t> </a:t>
            </a:r>
            <a:r>
              <a:rPr sz="1000" spc="-25" dirty="0">
                <a:latin typeface="Trebuchet MS"/>
                <a:cs typeface="Trebuchet MS"/>
              </a:rPr>
              <a:t>learning,</a:t>
            </a:r>
            <a:r>
              <a:rPr sz="1000" spc="-20" dirty="0">
                <a:latin typeface="Trebuchet MS"/>
                <a:cs typeface="Trebuchet MS"/>
              </a:rPr>
              <a:t> </a:t>
            </a:r>
            <a:r>
              <a:rPr sz="1000" spc="-25" dirty="0">
                <a:latin typeface="Trebuchet MS"/>
                <a:cs typeface="Trebuchet MS"/>
              </a:rPr>
              <a:t>wireless </a:t>
            </a:r>
            <a:r>
              <a:rPr sz="1000" spc="-285" dirty="0">
                <a:latin typeface="Trebuchet MS"/>
                <a:cs typeface="Trebuchet MS"/>
              </a:rPr>
              <a:t> </a:t>
            </a:r>
            <a:r>
              <a:rPr sz="1000" spc="-15" dirty="0">
                <a:latin typeface="Trebuchet MS"/>
                <a:cs typeface="Trebuchet MS"/>
              </a:rPr>
              <a:t>communication, IoT) </a:t>
            </a:r>
            <a:r>
              <a:rPr sz="1000" spc="-10" dirty="0">
                <a:latin typeface="Trebuchet MS"/>
                <a:cs typeface="Trebuchet MS"/>
              </a:rPr>
              <a:t> </a:t>
            </a:r>
            <a:r>
              <a:rPr sz="1000" spc="-20" dirty="0">
                <a:latin typeface="Trebuchet MS"/>
                <a:cs typeface="Trebuchet MS"/>
                <a:hlinkClick r:id="rId11"/>
              </a:rPr>
              <a:t>Arpanc@ee.iitd.ac.in</a:t>
            </a:r>
            <a:endParaRPr sz="1000">
              <a:latin typeface="Trebuchet MS"/>
              <a:cs typeface="Trebuchet MS"/>
            </a:endParaRPr>
          </a:p>
        </p:txBody>
      </p:sp>
      <p:sp>
        <p:nvSpPr>
          <p:cNvPr id="12" name="object 12"/>
          <p:cNvSpPr txBox="1"/>
          <p:nvPr/>
        </p:nvSpPr>
        <p:spPr>
          <a:xfrm>
            <a:off x="707299" y="7145041"/>
            <a:ext cx="1195705" cy="685800"/>
          </a:xfrm>
          <a:prstGeom prst="rect">
            <a:avLst/>
          </a:prstGeom>
        </p:spPr>
        <p:txBody>
          <a:bodyPr vert="horz" wrap="square" lIns="0" tIns="12700" rIns="0" bIns="0" rtlCol="0">
            <a:spAutoFit/>
          </a:bodyPr>
          <a:lstStyle/>
          <a:p>
            <a:pPr marL="12700" marR="5080">
              <a:lnSpc>
                <a:spcPct val="108300"/>
              </a:lnSpc>
              <a:spcBef>
                <a:spcPts val="100"/>
              </a:spcBef>
            </a:pPr>
            <a:r>
              <a:rPr sz="1000" b="1" spc="-135" dirty="0">
                <a:latin typeface="Tahoma"/>
                <a:cs typeface="Tahoma"/>
              </a:rPr>
              <a:t>T</a:t>
            </a:r>
            <a:r>
              <a:rPr sz="1000" b="1" spc="-90" dirty="0">
                <a:latin typeface="Tahoma"/>
                <a:cs typeface="Tahoma"/>
              </a:rPr>
              <a:t>apan</a:t>
            </a:r>
            <a:r>
              <a:rPr sz="1000" b="1" spc="10" dirty="0">
                <a:latin typeface="Tahoma"/>
                <a:cs typeface="Tahoma"/>
              </a:rPr>
              <a:t> </a:t>
            </a:r>
            <a:r>
              <a:rPr sz="1000" b="1" spc="-30" dirty="0">
                <a:latin typeface="Tahoma"/>
                <a:cs typeface="Tahoma"/>
              </a:rPr>
              <a:t>K</a:t>
            </a:r>
            <a:r>
              <a:rPr sz="1000" b="1" spc="10" dirty="0">
                <a:latin typeface="Tahoma"/>
                <a:cs typeface="Tahoma"/>
              </a:rPr>
              <a:t> </a:t>
            </a:r>
            <a:r>
              <a:rPr sz="1000" b="1" spc="-65" dirty="0">
                <a:latin typeface="Tahoma"/>
                <a:cs typeface="Tahoma"/>
              </a:rPr>
              <a:t>Gandhi  </a:t>
            </a:r>
            <a:r>
              <a:rPr sz="1000" spc="-15" dirty="0">
                <a:latin typeface="Trebuchet MS"/>
                <a:cs typeface="Trebuchet MS"/>
              </a:rPr>
              <a:t>(Neuroscience, </a:t>
            </a:r>
            <a:r>
              <a:rPr sz="1000" spc="35" dirty="0">
                <a:latin typeface="Trebuchet MS"/>
                <a:cs typeface="Trebuchet MS"/>
              </a:rPr>
              <a:t>ML, </a:t>
            </a:r>
            <a:r>
              <a:rPr sz="1000" spc="40" dirty="0">
                <a:latin typeface="Trebuchet MS"/>
                <a:cs typeface="Trebuchet MS"/>
              </a:rPr>
              <a:t> </a:t>
            </a:r>
            <a:r>
              <a:rPr sz="1000" spc="-5" dirty="0">
                <a:latin typeface="Trebuchet MS"/>
                <a:cs typeface="Trebuchet MS"/>
              </a:rPr>
              <a:t>Assistive</a:t>
            </a:r>
            <a:r>
              <a:rPr sz="1000" spc="-70" dirty="0">
                <a:latin typeface="Trebuchet MS"/>
                <a:cs typeface="Trebuchet MS"/>
              </a:rPr>
              <a:t> </a:t>
            </a:r>
            <a:r>
              <a:rPr sz="1000" spc="-30" dirty="0">
                <a:latin typeface="Trebuchet MS"/>
                <a:cs typeface="Trebuchet MS"/>
              </a:rPr>
              <a:t>Technology) </a:t>
            </a:r>
            <a:r>
              <a:rPr sz="1000" spc="-285" dirty="0">
                <a:latin typeface="Trebuchet MS"/>
                <a:cs typeface="Trebuchet MS"/>
              </a:rPr>
              <a:t> </a:t>
            </a:r>
            <a:r>
              <a:rPr sz="1000" spc="-15" dirty="0">
                <a:latin typeface="Trebuchet MS"/>
                <a:cs typeface="Trebuchet MS"/>
                <a:hlinkClick r:id="rId12"/>
              </a:rPr>
              <a:t>Tgandhi@iitd.ac.in</a:t>
            </a:r>
            <a:endParaRPr sz="1000">
              <a:latin typeface="Trebuchet MS"/>
              <a:cs typeface="Trebuchet MS"/>
            </a:endParaRPr>
          </a:p>
        </p:txBody>
      </p:sp>
      <p:sp>
        <p:nvSpPr>
          <p:cNvPr id="13" name="object 13"/>
          <p:cNvSpPr txBox="1"/>
          <p:nvPr/>
        </p:nvSpPr>
        <p:spPr>
          <a:xfrm>
            <a:off x="707299" y="7913391"/>
            <a:ext cx="1549400" cy="1454150"/>
          </a:xfrm>
          <a:prstGeom prst="rect">
            <a:avLst/>
          </a:prstGeom>
        </p:spPr>
        <p:txBody>
          <a:bodyPr vert="horz" wrap="square" lIns="0" tIns="20320" rIns="0" bIns="0" rtlCol="0">
            <a:spAutoFit/>
          </a:bodyPr>
          <a:lstStyle/>
          <a:p>
            <a:pPr marL="12700" marR="5080">
              <a:lnSpc>
                <a:spcPts val="1300"/>
              </a:lnSpc>
              <a:spcBef>
                <a:spcPts val="160"/>
              </a:spcBef>
            </a:pPr>
            <a:r>
              <a:rPr sz="1000" b="1" spc="-85" dirty="0">
                <a:latin typeface="Tahoma"/>
                <a:cs typeface="Tahoma"/>
              </a:rPr>
              <a:t>Ashwini</a:t>
            </a:r>
            <a:r>
              <a:rPr sz="1000" b="1" spc="10" dirty="0">
                <a:latin typeface="Tahoma"/>
                <a:cs typeface="Tahoma"/>
              </a:rPr>
              <a:t> </a:t>
            </a:r>
            <a:r>
              <a:rPr sz="1000" b="1" spc="-160" dirty="0">
                <a:latin typeface="Tahoma"/>
                <a:cs typeface="Tahoma"/>
              </a:rPr>
              <a:t>V</a:t>
            </a:r>
            <a:r>
              <a:rPr sz="1000" b="1" spc="-75" dirty="0">
                <a:latin typeface="Tahoma"/>
                <a:cs typeface="Tahoma"/>
              </a:rPr>
              <a:t>aidya  </a:t>
            </a:r>
            <a:r>
              <a:rPr sz="1000" spc="-20" dirty="0">
                <a:latin typeface="Trebuchet MS"/>
                <a:cs typeface="Trebuchet MS"/>
              </a:rPr>
              <a:t>(Computational</a:t>
            </a:r>
            <a:r>
              <a:rPr sz="1000" dirty="0">
                <a:latin typeface="Trebuchet MS"/>
                <a:cs typeface="Trebuchet MS"/>
              </a:rPr>
              <a:t> Linguistics,  </a:t>
            </a:r>
            <a:r>
              <a:rPr sz="1000" spc="-25" dirty="0">
                <a:latin typeface="Trebuchet MS"/>
                <a:cs typeface="Trebuchet MS"/>
              </a:rPr>
              <a:t>Cognitive</a:t>
            </a:r>
            <a:r>
              <a:rPr sz="1000" spc="-5" dirty="0">
                <a:latin typeface="Trebuchet MS"/>
                <a:cs typeface="Trebuchet MS"/>
              </a:rPr>
              <a:t> </a:t>
            </a:r>
            <a:r>
              <a:rPr sz="1000" dirty="0">
                <a:latin typeface="Trebuchet MS"/>
                <a:cs typeface="Trebuchet MS"/>
              </a:rPr>
              <a:t>Science) </a:t>
            </a:r>
            <a:r>
              <a:rPr sz="1000" spc="5" dirty="0">
                <a:latin typeface="Trebuchet MS"/>
                <a:cs typeface="Trebuchet MS"/>
              </a:rPr>
              <a:t> </a:t>
            </a:r>
            <a:r>
              <a:rPr sz="1000" spc="-20" dirty="0">
                <a:latin typeface="Trebuchet MS"/>
                <a:cs typeface="Trebuchet MS"/>
                <a:hlinkClick r:id="rId13"/>
              </a:rPr>
              <a:t>A</a:t>
            </a:r>
            <a:r>
              <a:rPr sz="1000" spc="-20" dirty="0">
                <a:latin typeface="Trebuchet MS"/>
                <a:cs typeface="Trebuchet MS"/>
                <a:hlinkClick r:id="rId14"/>
              </a:rPr>
              <a:t>vaidya@hss.iitd.ac.in</a:t>
            </a:r>
            <a:endParaRPr sz="1000">
              <a:latin typeface="Trebuchet MS"/>
              <a:cs typeface="Trebuchet MS"/>
            </a:endParaRPr>
          </a:p>
          <a:p>
            <a:pPr marL="12700">
              <a:lnSpc>
                <a:spcPts val="785"/>
              </a:lnSpc>
              <a:tabLst>
                <a:tab pos="1398270" algn="l"/>
              </a:tabLst>
            </a:pPr>
            <a:r>
              <a:rPr sz="1000" u="sng" dirty="0">
                <a:uFill>
                  <a:solidFill>
                    <a:srgbClr val="000000"/>
                  </a:solidFill>
                </a:uFill>
                <a:latin typeface="Times New Roman"/>
                <a:cs typeface="Times New Roman"/>
              </a:rPr>
              <a:t> 	</a:t>
            </a:r>
            <a:endParaRPr sz="1000">
              <a:latin typeface="Times New Roman"/>
              <a:cs typeface="Times New Roman"/>
            </a:endParaRPr>
          </a:p>
          <a:p>
            <a:pPr marL="12700">
              <a:lnSpc>
                <a:spcPct val="100000"/>
              </a:lnSpc>
              <a:spcBef>
                <a:spcPts val="105"/>
              </a:spcBef>
            </a:pPr>
            <a:r>
              <a:rPr sz="1000" b="1" spc="-95" dirty="0">
                <a:latin typeface="Tahoma"/>
                <a:cs typeface="Tahoma"/>
              </a:rPr>
              <a:t>Gourab</a:t>
            </a:r>
            <a:r>
              <a:rPr sz="1000" b="1" spc="10" dirty="0">
                <a:latin typeface="Tahoma"/>
                <a:cs typeface="Tahoma"/>
              </a:rPr>
              <a:t> </a:t>
            </a:r>
            <a:r>
              <a:rPr sz="1000" b="1" spc="-95" dirty="0">
                <a:latin typeface="Tahoma"/>
                <a:cs typeface="Tahoma"/>
              </a:rPr>
              <a:t>Ghatak</a:t>
            </a:r>
            <a:endParaRPr sz="1000">
              <a:latin typeface="Tahoma"/>
              <a:cs typeface="Tahoma"/>
            </a:endParaRPr>
          </a:p>
          <a:p>
            <a:pPr marL="12700" marR="25400" algn="just">
              <a:lnSpc>
                <a:spcPct val="108300"/>
              </a:lnSpc>
            </a:pPr>
            <a:r>
              <a:rPr sz="1000" spc="-5" dirty="0">
                <a:latin typeface="Trebuchet MS"/>
                <a:cs typeface="Trebuchet MS"/>
              </a:rPr>
              <a:t>(Stochastic </a:t>
            </a:r>
            <a:r>
              <a:rPr sz="1000" spc="-40" dirty="0">
                <a:latin typeface="Trebuchet MS"/>
                <a:cs typeface="Trebuchet MS"/>
              </a:rPr>
              <a:t>Geometr</a:t>
            </a:r>
            <a:r>
              <a:rPr sz="1000" spc="-110" dirty="0">
                <a:latin typeface="Trebuchet MS"/>
                <a:cs typeface="Trebuchet MS"/>
              </a:rPr>
              <a:t>y</a:t>
            </a:r>
            <a:r>
              <a:rPr sz="1000" spc="-65" dirty="0">
                <a:latin typeface="Trebuchet MS"/>
                <a:cs typeface="Trebuchet MS"/>
              </a:rPr>
              <a:t>,</a:t>
            </a:r>
            <a:r>
              <a:rPr sz="1000" dirty="0">
                <a:latin typeface="Trebuchet MS"/>
                <a:cs typeface="Trebuchet MS"/>
              </a:rPr>
              <a:t> </a:t>
            </a:r>
            <a:r>
              <a:rPr sz="1000" spc="55" dirty="0">
                <a:latin typeface="Trebuchet MS"/>
                <a:cs typeface="Trebuchet MS"/>
              </a:rPr>
              <a:t>MM-  </a:t>
            </a:r>
            <a:r>
              <a:rPr sz="1000" spc="-40" dirty="0">
                <a:latin typeface="Trebuchet MS"/>
                <a:cs typeface="Trebuchet MS"/>
              </a:rPr>
              <a:t>Wave </a:t>
            </a:r>
            <a:r>
              <a:rPr sz="1000" spc="-15" dirty="0">
                <a:latin typeface="Trebuchet MS"/>
                <a:cs typeface="Trebuchet MS"/>
              </a:rPr>
              <a:t>Communication, </a:t>
            </a:r>
            <a:r>
              <a:rPr sz="1000" spc="10" dirty="0">
                <a:latin typeface="Trebuchet MS"/>
                <a:cs typeface="Trebuchet MS"/>
              </a:rPr>
              <a:t>5G) </a:t>
            </a:r>
            <a:r>
              <a:rPr sz="1000" spc="-290" dirty="0">
                <a:latin typeface="Trebuchet MS"/>
                <a:cs typeface="Trebuchet MS"/>
              </a:rPr>
              <a:t> </a:t>
            </a:r>
            <a:r>
              <a:rPr sz="1000" spc="-25" dirty="0">
                <a:latin typeface="Trebuchet MS"/>
                <a:cs typeface="Trebuchet MS"/>
                <a:hlinkClick r:id="rId15"/>
              </a:rPr>
              <a:t>Gourab.ghatak@iitd.ac.in</a:t>
            </a:r>
            <a:endParaRPr sz="1000">
              <a:latin typeface="Trebuchet MS"/>
              <a:cs typeface="Trebuchet MS"/>
            </a:endParaRPr>
          </a:p>
        </p:txBody>
      </p:sp>
      <p:sp>
        <p:nvSpPr>
          <p:cNvPr id="14" name="object 14"/>
          <p:cNvSpPr txBox="1"/>
          <p:nvPr/>
        </p:nvSpPr>
        <p:spPr>
          <a:xfrm>
            <a:off x="2327692" y="1270783"/>
            <a:ext cx="1156970" cy="685800"/>
          </a:xfrm>
          <a:prstGeom prst="rect">
            <a:avLst/>
          </a:prstGeom>
        </p:spPr>
        <p:txBody>
          <a:bodyPr vert="horz" wrap="square" lIns="0" tIns="12700" rIns="0" bIns="0" rtlCol="0">
            <a:spAutoFit/>
          </a:bodyPr>
          <a:lstStyle/>
          <a:p>
            <a:pPr marL="12700" marR="5080">
              <a:lnSpc>
                <a:spcPct val="108300"/>
              </a:lnSpc>
              <a:spcBef>
                <a:spcPts val="100"/>
              </a:spcBef>
            </a:pPr>
            <a:r>
              <a:rPr sz="1000" b="1" spc="-80" dirty="0">
                <a:latin typeface="Tahoma"/>
                <a:cs typeface="Tahoma"/>
              </a:rPr>
              <a:t>Nitya</a:t>
            </a:r>
            <a:r>
              <a:rPr sz="1000" b="1" spc="10" dirty="0">
                <a:latin typeface="Tahoma"/>
                <a:cs typeface="Tahoma"/>
              </a:rPr>
              <a:t> </a:t>
            </a:r>
            <a:r>
              <a:rPr sz="1000" b="1" spc="-80" dirty="0">
                <a:latin typeface="Tahoma"/>
                <a:cs typeface="Tahoma"/>
              </a:rPr>
              <a:t>Nand</a:t>
            </a:r>
            <a:r>
              <a:rPr sz="1000" b="1" spc="10" dirty="0">
                <a:latin typeface="Tahoma"/>
                <a:cs typeface="Tahoma"/>
              </a:rPr>
              <a:t> </a:t>
            </a:r>
            <a:r>
              <a:rPr sz="1000" b="1" spc="-85" dirty="0">
                <a:latin typeface="Tahoma"/>
                <a:cs typeface="Tahoma"/>
              </a:rPr>
              <a:t>Gosvami  </a:t>
            </a:r>
            <a:r>
              <a:rPr sz="1000" spc="-10" dirty="0">
                <a:latin typeface="Trebuchet MS"/>
                <a:cs typeface="Trebuchet MS"/>
              </a:rPr>
              <a:t>(Nanoscience, </a:t>
            </a:r>
            <a:r>
              <a:rPr sz="1000" spc="-5" dirty="0">
                <a:latin typeface="Trebuchet MS"/>
                <a:cs typeface="Trebuchet MS"/>
              </a:rPr>
              <a:t> </a:t>
            </a:r>
            <a:r>
              <a:rPr sz="1000" spc="-20" dirty="0">
                <a:latin typeface="Trebuchet MS"/>
                <a:cs typeface="Trebuchet MS"/>
              </a:rPr>
              <a:t>Nanotechnology) </a:t>
            </a:r>
            <a:r>
              <a:rPr sz="1000" spc="-15" dirty="0">
                <a:latin typeface="Trebuchet MS"/>
                <a:cs typeface="Trebuchet MS"/>
              </a:rPr>
              <a:t> </a:t>
            </a:r>
            <a:r>
              <a:rPr sz="1000" spc="-10" dirty="0">
                <a:latin typeface="Trebuchet MS"/>
                <a:cs typeface="Trebuchet MS"/>
                <a:hlinkClick r:id="rId16"/>
              </a:rPr>
              <a:t>Ngosvami@iird.ac.in</a:t>
            </a:r>
            <a:endParaRPr sz="1000">
              <a:latin typeface="Trebuchet MS"/>
              <a:cs typeface="Trebuchet MS"/>
            </a:endParaRPr>
          </a:p>
        </p:txBody>
      </p:sp>
      <p:sp>
        <p:nvSpPr>
          <p:cNvPr id="15" name="object 15"/>
          <p:cNvSpPr txBox="1"/>
          <p:nvPr/>
        </p:nvSpPr>
        <p:spPr>
          <a:xfrm>
            <a:off x="2327692" y="3575833"/>
            <a:ext cx="988060" cy="685800"/>
          </a:xfrm>
          <a:prstGeom prst="rect">
            <a:avLst/>
          </a:prstGeom>
        </p:spPr>
        <p:txBody>
          <a:bodyPr vert="horz" wrap="square" lIns="0" tIns="12700" rIns="0" bIns="0" rtlCol="0">
            <a:spAutoFit/>
          </a:bodyPr>
          <a:lstStyle/>
          <a:p>
            <a:pPr marL="12700" marR="5080">
              <a:lnSpc>
                <a:spcPct val="108300"/>
              </a:lnSpc>
              <a:spcBef>
                <a:spcPts val="100"/>
              </a:spcBef>
            </a:pPr>
            <a:r>
              <a:rPr sz="1000" b="1" spc="-35" dirty="0">
                <a:latin typeface="Tahoma"/>
                <a:cs typeface="Tahoma"/>
              </a:rPr>
              <a:t>M.</a:t>
            </a:r>
            <a:r>
              <a:rPr sz="1000" b="1" dirty="0">
                <a:latin typeface="Tahoma"/>
                <a:cs typeface="Tahoma"/>
              </a:rPr>
              <a:t> </a:t>
            </a:r>
            <a:r>
              <a:rPr sz="1000" b="1" spc="-45" dirty="0">
                <a:latin typeface="Tahoma"/>
                <a:cs typeface="Tahoma"/>
              </a:rPr>
              <a:t>Ali</a:t>
            </a:r>
            <a:r>
              <a:rPr sz="1000" b="1" dirty="0">
                <a:latin typeface="Tahoma"/>
                <a:cs typeface="Tahoma"/>
              </a:rPr>
              <a:t> </a:t>
            </a:r>
            <a:r>
              <a:rPr sz="1000" b="1" spc="-75" dirty="0">
                <a:latin typeface="Tahoma"/>
                <a:cs typeface="Tahoma"/>
              </a:rPr>
              <a:t>Haider </a:t>
            </a:r>
            <a:r>
              <a:rPr sz="1000" b="1" spc="-70" dirty="0">
                <a:latin typeface="Tahoma"/>
                <a:cs typeface="Tahoma"/>
              </a:rPr>
              <a:t> </a:t>
            </a:r>
            <a:r>
              <a:rPr sz="1000" spc="15" dirty="0">
                <a:latin typeface="Trebuchet MS"/>
                <a:cs typeface="Trebuchet MS"/>
              </a:rPr>
              <a:t>(ML, </a:t>
            </a:r>
            <a:r>
              <a:rPr sz="1000" spc="-30" dirty="0">
                <a:latin typeface="Trebuchet MS"/>
                <a:cs typeface="Trebuchet MS"/>
              </a:rPr>
              <a:t>Chemistry, </a:t>
            </a:r>
            <a:r>
              <a:rPr sz="1000" spc="-25" dirty="0">
                <a:latin typeface="Trebuchet MS"/>
                <a:cs typeface="Trebuchet MS"/>
              </a:rPr>
              <a:t> </a:t>
            </a:r>
            <a:r>
              <a:rPr sz="1000" spc="-5" dirty="0">
                <a:latin typeface="Trebuchet MS"/>
                <a:cs typeface="Trebuchet MS"/>
              </a:rPr>
              <a:t>Simulation) </a:t>
            </a:r>
            <a:r>
              <a:rPr sz="1000" dirty="0">
                <a:latin typeface="Trebuchet MS"/>
                <a:cs typeface="Trebuchet MS"/>
              </a:rPr>
              <a:t> </a:t>
            </a:r>
            <a:r>
              <a:rPr sz="1000" spc="-20" dirty="0">
                <a:latin typeface="Trebuchet MS"/>
                <a:cs typeface="Trebuchet MS"/>
                <a:hlinkClick r:id="rId17"/>
              </a:rPr>
              <a:t>Haider@iitd.ac.in</a:t>
            </a:r>
            <a:endParaRPr sz="1000">
              <a:latin typeface="Trebuchet MS"/>
              <a:cs typeface="Trebuchet MS"/>
            </a:endParaRPr>
          </a:p>
        </p:txBody>
      </p:sp>
      <p:sp>
        <p:nvSpPr>
          <p:cNvPr id="16" name="object 16"/>
          <p:cNvSpPr txBox="1"/>
          <p:nvPr/>
        </p:nvSpPr>
        <p:spPr>
          <a:xfrm>
            <a:off x="2327692" y="4344183"/>
            <a:ext cx="1259840" cy="685800"/>
          </a:xfrm>
          <a:prstGeom prst="rect">
            <a:avLst/>
          </a:prstGeom>
        </p:spPr>
        <p:txBody>
          <a:bodyPr vert="horz" wrap="square" lIns="0" tIns="25400" rIns="0" bIns="0" rtlCol="0">
            <a:spAutoFit/>
          </a:bodyPr>
          <a:lstStyle/>
          <a:p>
            <a:pPr marL="12700">
              <a:lnSpc>
                <a:spcPct val="100000"/>
              </a:lnSpc>
              <a:spcBef>
                <a:spcPts val="200"/>
              </a:spcBef>
            </a:pPr>
            <a:r>
              <a:rPr sz="1000" b="1" spc="-100" dirty="0">
                <a:latin typeface="Tahoma"/>
                <a:cs typeface="Tahoma"/>
              </a:rPr>
              <a:t>Jayadeva</a:t>
            </a:r>
            <a:endParaRPr sz="1000">
              <a:latin typeface="Tahoma"/>
              <a:cs typeface="Tahoma"/>
            </a:endParaRPr>
          </a:p>
          <a:p>
            <a:pPr marL="12700" marR="5080">
              <a:lnSpc>
                <a:spcPct val="108300"/>
              </a:lnSpc>
            </a:pPr>
            <a:r>
              <a:rPr sz="1000" spc="15" dirty="0">
                <a:latin typeface="Trebuchet MS"/>
                <a:cs typeface="Trebuchet MS"/>
              </a:rPr>
              <a:t>(ML, </a:t>
            </a:r>
            <a:r>
              <a:rPr sz="1000" spc="-15" dirty="0">
                <a:latin typeface="Trebuchet MS"/>
                <a:cs typeface="Trebuchet MS"/>
              </a:rPr>
              <a:t>Neuromorphic </a:t>
            </a:r>
            <a:r>
              <a:rPr sz="1000" spc="-10" dirty="0">
                <a:latin typeface="Trebuchet MS"/>
                <a:cs typeface="Trebuchet MS"/>
              </a:rPr>
              <a:t> </a:t>
            </a:r>
            <a:r>
              <a:rPr sz="1000" spc="-20" dirty="0">
                <a:latin typeface="Trebuchet MS"/>
                <a:cs typeface="Trebuchet MS"/>
              </a:rPr>
              <a:t>engineering) </a:t>
            </a:r>
            <a:r>
              <a:rPr sz="1000" spc="-15" dirty="0">
                <a:latin typeface="Trebuchet MS"/>
                <a:cs typeface="Trebuchet MS"/>
              </a:rPr>
              <a:t> </a:t>
            </a:r>
            <a:r>
              <a:rPr sz="1000" spc="-30" dirty="0">
                <a:latin typeface="Trebuchet MS"/>
                <a:cs typeface="Trebuchet MS"/>
                <a:hlinkClick r:id="rId18"/>
              </a:rPr>
              <a:t>jayadeva@ee.iitd.ac.in</a:t>
            </a:r>
            <a:endParaRPr sz="1000">
              <a:latin typeface="Trebuchet MS"/>
              <a:cs typeface="Trebuchet MS"/>
            </a:endParaRPr>
          </a:p>
        </p:txBody>
      </p:sp>
      <p:sp>
        <p:nvSpPr>
          <p:cNvPr id="17" name="object 17"/>
          <p:cNvSpPr txBox="1"/>
          <p:nvPr/>
        </p:nvSpPr>
        <p:spPr>
          <a:xfrm>
            <a:off x="2327692" y="5112533"/>
            <a:ext cx="1542415" cy="850900"/>
          </a:xfrm>
          <a:prstGeom prst="rect">
            <a:avLst/>
          </a:prstGeom>
        </p:spPr>
        <p:txBody>
          <a:bodyPr vert="horz" wrap="square" lIns="0" tIns="25400" rIns="0" bIns="0" rtlCol="0">
            <a:spAutoFit/>
          </a:bodyPr>
          <a:lstStyle/>
          <a:p>
            <a:pPr marL="12700">
              <a:lnSpc>
                <a:spcPct val="100000"/>
              </a:lnSpc>
              <a:spcBef>
                <a:spcPts val="200"/>
              </a:spcBef>
            </a:pPr>
            <a:r>
              <a:rPr sz="1000" b="1" spc="-135" dirty="0">
                <a:latin typeface="Tahoma"/>
                <a:cs typeface="Tahoma"/>
              </a:rPr>
              <a:t>T</a:t>
            </a:r>
            <a:r>
              <a:rPr sz="1000" b="1" spc="-105" dirty="0">
                <a:latin typeface="Tahoma"/>
                <a:cs typeface="Tahoma"/>
              </a:rPr>
              <a:t>arak</a:t>
            </a:r>
            <a:r>
              <a:rPr sz="1000" b="1" spc="10" dirty="0">
                <a:latin typeface="Tahoma"/>
                <a:cs typeface="Tahoma"/>
              </a:rPr>
              <a:t> </a:t>
            </a:r>
            <a:r>
              <a:rPr sz="1000" b="1" spc="-95" dirty="0">
                <a:latin typeface="Tahoma"/>
                <a:cs typeface="Tahoma"/>
              </a:rPr>
              <a:t>Karmakar</a:t>
            </a:r>
            <a:endParaRPr sz="1000">
              <a:latin typeface="Tahoma"/>
              <a:cs typeface="Tahoma"/>
            </a:endParaRPr>
          </a:p>
          <a:p>
            <a:pPr marL="12700" marR="5080">
              <a:lnSpc>
                <a:spcPct val="108300"/>
              </a:lnSpc>
            </a:pPr>
            <a:r>
              <a:rPr sz="1000" spc="15" dirty="0">
                <a:latin typeface="Trebuchet MS"/>
                <a:cs typeface="Trebuchet MS"/>
              </a:rPr>
              <a:t>(ML,</a:t>
            </a:r>
            <a:r>
              <a:rPr sz="1000" spc="-5" dirty="0">
                <a:latin typeface="Trebuchet MS"/>
                <a:cs typeface="Trebuchet MS"/>
              </a:rPr>
              <a:t> </a:t>
            </a:r>
            <a:r>
              <a:rPr sz="1000" spc="-10" dirty="0">
                <a:latin typeface="Trebuchet MS"/>
                <a:cs typeface="Trebuchet MS"/>
              </a:rPr>
              <a:t>Simulation,</a:t>
            </a:r>
            <a:r>
              <a:rPr sz="1000" spc="-5" dirty="0">
                <a:latin typeface="Trebuchet MS"/>
                <a:cs typeface="Trebuchet MS"/>
              </a:rPr>
              <a:t> </a:t>
            </a:r>
            <a:r>
              <a:rPr sz="1000" spc="-10" dirty="0">
                <a:latin typeface="Trebuchet MS"/>
                <a:cs typeface="Trebuchet MS"/>
              </a:rPr>
              <a:t>Molecular </a:t>
            </a:r>
            <a:r>
              <a:rPr sz="1000" spc="-285" dirty="0">
                <a:latin typeface="Trebuchet MS"/>
                <a:cs typeface="Trebuchet MS"/>
              </a:rPr>
              <a:t> </a:t>
            </a:r>
            <a:r>
              <a:rPr sz="1000" spc="-5" dirty="0">
                <a:latin typeface="Trebuchet MS"/>
                <a:cs typeface="Trebuchet MS"/>
              </a:rPr>
              <a:t>Dynamics) </a:t>
            </a:r>
            <a:r>
              <a:rPr sz="1000" dirty="0">
                <a:latin typeface="Trebuchet MS"/>
                <a:cs typeface="Trebuchet MS"/>
              </a:rPr>
              <a:t> </a:t>
            </a:r>
            <a:r>
              <a:rPr sz="1000" spc="-30" dirty="0">
                <a:latin typeface="Trebuchet MS"/>
                <a:cs typeface="Trebuchet MS"/>
                <a:hlinkClick r:id="rId19"/>
              </a:rPr>
              <a:t>Tkarmakar@chemistry.iif. </a:t>
            </a:r>
            <a:r>
              <a:rPr sz="1000" spc="-25" dirty="0">
                <a:latin typeface="Trebuchet MS"/>
                <a:cs typeface="Trebuchet MS"/>
              </a:rPr>
              <a:t> </a:t>
            </a:r>
            <a:r>
              <a:rPr sz="1000" spc="-20" dirty="0">
                <a:latin typeface="Trebuchet MS"/>
                <a:cs typeface="Trebuchet MS"/>
              </a:rPr>
              <a:t>ac.in</a:t>
            </a:r>
            <a:endParaRPr sz="1000">
              <a:latin typeface="Trebuchet MS"/>
              <a:cs typeface="Trebuchet MS"/>
            </a:endParaRPr>
          </a:p>
        </p:txBody>
      </p:sp>
      <p:sp>
        <p:nvSpPr>
          <p:cNvPr id="18" name="object 18"/>
          <p:cNvSpPr txBox="1"/>
          <p:nvPr/>
        </p:nvSpPr>
        <p:spPr>
          <a:xfrm>
            <a:off x="2327692" y="6045983"/>
            <a:ext cx="1510665" cy="685800"/>
          </a:xfrm>
          <a:prstGeom prst="rect">
            <a:avLst/>
          </a:prstGeom>
        </p:spPr>
        <p:txBody>
          <a:bodyPr vert="horz" wrap="square" lIns="0" tIns="25400" rIns="0" bIns="0" rtlCol="0">
            <a:spAutoFit/>
          </a:bodyPr>
          <a:lstStyle/>
          <a:p>
            <a:pPr marL="12700">
              <a:lnSpc>
                <a:spcPct val="100000"/>
              </a:lnSpc>
              <a:spcBef>
                <a:spcPts val="200"/>
              </a:spcBef>
            </a:pPr>
            <a:r>
              <a:rPr sz="1000" b="1" spc="-65" dirty="0">
                <a:latin typeface="Tahoma"/>
                <a:cs typeface="Tahoma"/>
              </a:rPr>
              <a:t>Lalan</a:t>
            </a:r>
            <a:r>
              <a:rPr sz="1000" b="1" spc="10" dirty="0">
                <a:latin typeface="Tahoma"/>
                <a:cs typeface="Tahoma"/>
              </a:rPr>
              <a:t> </a:t>
            </a:r>
            <a:r>
              <a:rPr sz="1000" b="1" spc="-90" dirty="0">
                <a:latin typeface="Tahoma"/>
                <a:cs typeface="Tahoma"/>
              </a:rPr>
              <a:t>Kumar</a:t>
            </a:r>
            <a:endParaRPr sz="1000">
              <a:latin typeface="Tahoma"/>
              <a:cs typeface="Tahoma"/>
            </a:endParaRPr>
          </a:p>
          <a:p>
            <a:pPr marL="12700" marR="5080">
              <a:lnSpc>
                <a:spcPct val="108300"/>
              </a:lnSpc>
            </a:pPr>
            <a:r>
              <a:rPr sz="1000" spc="-5" dirty="0">
                <a:latin typeface="Trebuchet MS"/>
                <a:cs typeface="Trebuchet MS"/>
              </a:rPr>
              <a:t>(Brain</a:t>
            </a:r>
            <a:r>
              <a:rPr sz="1000" spc="-15" dirty="0">
                <a:latin typeface="Trebuchet MS"/>
                <a:cs typeface="Trebuchet MS"/>
              </a:rPr>
              <a:t> </a:t>
            </a:r>
            <a:r>
              <a:rPr sz="1000" spc="-25" dirty="0">
                <a:latin typeface="Trebuchet MS"/>
                <a:cs typeface="Trebuchet MS"/>
              </a:rPr>
              <a:t>Computer</a:t>
            </a:r>
            <a:r>
              <a:rPr sz="1000" spc="-10" dirty="0">
                <a:latin typeface="Trebuchet MS"/>
                <a:cs typeface="Trebuchet MS"/>
              </a:rPr>
              <a:t> </a:t>
            </a:r>
            <a:r>
              <a:rPr sz="1000" spc="-30" dirty="0">
                <a:latin typeface="Trebuchet MS"/>
                <a:cs typeface="Trebuchet MS"/>
              </a:rPr>
              <a:t>Interface, </a:t>
            </a:r>
            <a:r>
              <a:rPr sz="1000" spc="-285" dirty="0">
                <a:latin typeface="Trebuchet MS"/>
                <a:cs typeface="Trebuchet MS"/>
              </a:rPr>
              <a:t> </a:t>
            </a:r>
            <a:r>
              <a:rPr sz="1000" spc="-5" dirty="0">
                <a:latin typeface="Trebuchet MS"/>
                <a:cs typeface="Trebuchet MS"/>
              </a:rPr>
              <a:t>Microphone </a:t>
            </a:r>
            <a:r>
              <a:rPr sz="1000" spc="-25" dirty="0">
                <a:latin typeface="Trebuchet MS"/>
                <a:cs typeface="Trebuchet MS"/>
              </a:rPr>
              <a:t>Arrays) </a:t>
            </a:r>
            <a:r>
              <a:rPr sz="1000" spc="-20" dirty="0">
                <a:latin typeface="Trebuchet MS"/>
                <a:cs typeface="Trebuchet MS"/>
              </a:rPr>
              <a:t> </a:t>
            </a:r>
            <a:r>
              <a:rPr sz="1000" spc="-20" dirty="0">
                <a:latin typeface="Trebuchet MS"/>
                <a:cs typeface="Trebuchet MS"/>
                <a:hlinkClick r:id="rId20"/>
              </a:rPr>
              <a:t>Lkumar@ee.iitd.ac.in</a:t>
            </a:r>
            <a:endParaRPr sz="1000">
              <a:latin typeface="Trebuchet MS"/>
              <a:cs typeface="Trebuchet MS"/>
            </a:endParaRPr>
          </a:p>
        </p:txBody>
      </p:sp>
      <p:sp>
        <p:nvSpPr>
          <p:cNvPr id="19" name="object 19"/>
          <p:cNvSpPr txBox="1"/>
          <p:nvPr/>
        </p:nvSpPr>
        <p:spPr>
          <a:xfrm>
            <a:off x="2327692" y="6814333"/>
            <a:ext cx="1550670" cy="850900"/>
          </a:xfrm>
          <a:prstGeom prst="rect">
            <a:avLst/>
          </a:prstGeom>
        </p:spPr>
        <p:txBody>
          <a:bodyPr vert="horz" wrap="square" lIns="0" tIns="12700" rIns="0" bIns="0" rtlCol="0">
            <a:spAutoFit/>
          </a:bodyPr>
          <a:lstStyle/>
          <a:p>
            <a:pPr marL="12700" marR="5080">
              <a:lnSpc>
                <a:spcPct val="108300"/>
              </a:lnSpc>
              <a:spcBef>
                <a:spcPts val="100"/>
              </a:spcBef>
            </a:pPr>
            <a:r>
              <a:rPr sz="1000" b="1" spc="-80" dirty="0">
                <a:latin typeface="Tahoma"/>
                <a:cs typeface="Tahoma"/>
              </a:rPr>
              <a:t>Amit</a:t>
            </a:r>
            <a:r>
              <a:rPr sz="1000" b="1" spc="-75" dirty="0">
                <a:latin typeface="Tahoma"/>
                <a:cs typeface="Tahoma"/>
              </a:rPr>
              <a:t> </a:t>
            </a:r>
            <a:r>
              <a:rPr sz="1000" b="1" spc="-85" dirty="0">
                <a:latin typeface="Tahoma"/>
                <a:cs typeface="Tahoma"/>
              </a:rPr>
              <a:t>Mehndiratta </a:t>
            </a:r>
            <a:r>
              <a:rPr sz="1000" b="1" spc="-80" dirty="0">
                <a:latin typeface="Tahoma"/>
                <a:cs typeface="Tahoma"/>
              </a:rPr>
              <a:t> </a:t>
            </a:r>
            <a:r>
              <a:rPr sz="1000" spc="-20" dirty="0">
                <a:latin typeface="Trebuchet MS"/>
                <a:cs typeface="Trebuchet MS"/>
              </a:rPr>
              <a:t>(Algorithms,</a:t>
            </a:r>
            <a:r>
              <a:rPr sz="1000" spc="-25" dirty="0">
                <a:latin typeface="Trebuchet MS"/>
                <a:cs typeface="Trebuchet MS"/>
              </a:rPr>
              <a:t> </a:t>
            </a:r>
            <a:r>
              <a:rPr sz="1000" dirty="0">
                <a:latin typeface="Trebuchet MS"/>
                <a:cs typeface="Trebuchet MS"/>
              </a:rPr>
              <a:t>Medical</a:t>
            </a:r>
            <a:r>
              <a:rPr sz="1000" spc="-20" dirty="0">
                <a:latin typeface="Trebuchet MS"/>
                <a:cs typeface="Trebuchet MS"/>
              </a:rPr>
              <a:t> </a:t>
            </a:r>
            <a:r>
              <a:rPr sz="1000" spc="-5" dirty="0">
                <a:latin typeface="Trebuchet MS"/>
                <a:cs typeface="Trebuchet MS"/>
              </a:rPr>
              <a:t>Image </a:t>
            </a:r>
            <a:r>
              <a:rPr sz="1000" spc="-285" dirty="0">
                <a:latin typeface="Trebuchet MS"/>
                <a:cs typeface="Trebuchet MS"/>
              </a:rPr>
              <a:t> </a:t>
            </a:r>
            <a:r>
              <a:rPr sz="1000" spc="-10" dirty="0">
                <a:latin typeface="Trebuchet MS"/>
                <a:cs typeface="Trebuchet MS"/>
              </a:rPr>
              <a:t>Processing,</a:t>
            </a:r>
            <a:r>
              <a:rPr sz="1000" spc="5" dirty="0">
                <a:latin typeface="Trebuchet MS"/>
                <a:cs typeface="Trebuchet MS"/>
              </a:rPr>
              <a:t> </a:t>
            </a:r>
            <a:r>
              <a:rPr sz="1000" spc="-20" dirty="0">
                <a:latin typeface="Trebuchet MS"/>
                <a:cs typeface="Trebuchet MS"/>
              </a:rPr>
              <a:t>Rehabilitation) </a:t>
            </a:r>
            <a:r>
              <a:rPr sz="1000" spc="-15" dirty="0">
                <a:latin typeface="Trebuchet MS"/>
                <a:cs typeface="Trebuchet MS"/>
              </a:rPr>
              <a:t> </a:t>
            </a:r>
            <a:r>
              <a:rPr sz="1000" spc="-20" dirty="0">
                <a:latin typeface="Trebuchet MS"/>
                <a:cs typeface="Trebuchet MS"/>
              </a:rPr>
              <a:t>Amehndirtatta@cbme@iitd.  ac.in</a:t>
            </a:r>
            <a:endParaRPr sz="1000">
              <a:latin typeface="Trebuchet MS"/>
              <a:cs typeface="Trebuchet MS"/>
            </a:endParaRPr>
          </a:p>
        </p:txBody>
      </p:sp>
      <p:sp>
        <p:nvSpPr>
          <p:cNvPr id="20" name="object 20"/>
          <p:cNvSpPr txBox="1"/>
          <p:nvPr/>
        </p:nvSpPr>
        <p:spPr>
          <a:xfrm>
            <a:off x="2327692" y="7747783"/>
            <a:ext cx="1492250" cy="520700"/>
          </a:xfrm>
          <a:prstGeom prst="rect">
            <a:avLst/>
          </a:prstGeom>
        </p:spPr>
        <p:txBody>
          <a:bodyPr vert="horz" wrap="square" lIns="0" tIns="12700" rIns="0" bIns="0" rtlCol="0">
            <a:spAutoFit/>
          </a:bodyPr>
          <a:lstStyle/>
          <a:p>
            <a:pPr marL="12700" marR="5080">
              <a:lnSpc>
                <a:spcPct val="108300"/>
              </a:lnSpc>
              <a:spcBef>
                <a:spcPts val="100"/>
              </a:spcBef>
            </a:pPr>
            <a:r>
              <a:rPr sz="1000" b="1" spc="-90" dirty="0">
                <a:latin typeface="Tahoma"/>
                <a:cs typeface="Tahoma"/>
              </a:rPr>
              <a:t>Aparna</a:t>
            </a:r>
            <a:r>
              <a:rPr sz="1000" b="1" spc="10" dirty="0">
                <a:latin typeface="Tahoma"/>
                <a:cs typeface="Tahoma"/>
              </a:rPr>
              <a:t> </a:t>
            </a:r>
            <a:r>
              <a:rPr sz="1000" b="1" spc="-75" dirty="0">
                <a:latin typeface="Tahoma"/>
                <a:cs typeface="Tahoma"/>
              </a:rPr>
              <a:t>Mehra  </a:t>
            </a:r>
            <a:r>
              <a:rPr sz="1000" spc="-25" dirty="0">
                <a:latin typeface="Trebuchet MS"/>
                <a:cs typeface="Trebuchet MS"/>
              </a:rPr>
              <a:t>(Optimization</a:t>
            </a:r>
            <a:r>
              <a:rPr sz="1000" spc="-5" dirty="0">
                <a:latin typeface="Trebuchet MS"/>
                <a:cs typeface="Trebuchet MS"/>
              </a:rPr>
              <a:t> </a:t>
            </a:r>
            <a:r>
              <a:rPr sz="1000" spc="-35" dirty="0">
                <a:latin typeface="Trebuchet MS"/>
                <a:cs typeface="Trebuchet MS"/>
              </a:rPr>
              <a:t>Theory) </a:t>
            </a:r>
            <a:r>
              <a:rPr sz="1000" spc="-30" dirty="0">
                <a:latin typeface="Trebuchet MS"/>
                <a:cs typeface="Trebuchet MS"/>
              </a:rPr>
              <a:t> </a:t>
            </a:r>
            <a:r>
              <a:rPr sz="1000" spc="-20" dirty="0">
                <a:latin typeface="Trebuchet MS"/>
                <a:cs typeface="Trebuchet MS"/>
                <a:hlinkClick r:id="rId21"/>
              </a:rPr>
              <a:t>Apmehra@maths.iitd.ac.in</a:t>
            </a:r>
            <a:endParaRPr sz="1000">
              <a:latin typeface="Trebuchet MS"/>
              <a:cs typeface="Trebuchet MS"/>
            </a:endParaRPr>
          </a:p>
        </p:txBody>
      </p:sp>
      <p:sp>
        <p:nvSpPr>
          <p:cNvPr id="21" name="object 21"/>
          <p:cNvSpPr txBox="1"/>
          <p:nvPr/>
        </p:nvSpPr>
        <p:spPr>
          <a:xfrm>
            <a:off x="2327692" y="8351033"/>
            <a:ext cx="1449705" cy="685800"/>
          </a:xfrm>
          <a:prstGeom prst="rect">
            <a:avLst/>
          </a:prstGeom>
        </p:spPr>
        <p:txBody>
          <a:bodyPr vert="horz" wrap="square" lIns="0" tIns="12700" rIns="0" bIns="0" rtlCol="0">
            <a:spAutoFit/>
          </a:bodyPr>
          <a:lstStyle/>
          <a:p>
            <a:pPr marL="12700" marR="304165">
              <a:lnSpc>
                <a:spcPct val="108300"/>
              </a:lnSpc>
              <a:spcBef>
                <a:spcPts val="100"/>
              </a:spcBef>
            </a:pPr>
            <a:r>
              <a:rPr sz="1000" b="1" spc="-70" dirty="0">
                <a:latin typeface="Tahoma"/>
                <a:cs typeface="Tahoma"/>
              </a:rPr>
              <a:t>Mani</a:t>
            </a:r>
            <a:r>
              <a:rPr sz="1000" b="1" spc="-65" dirty="0">
                <a:latin typeface="Tahoma"/>
                <a:cs typeface="Tahoma"/>
              </a:rPr>
              <a:t> </a:t>
            </a:r>
            <a:r>
              <a:rPr sz="1000" b="1" spc="-90" dirty="0">
                <a:latin typeface="Tahoma"/>
                <a:cs typeface="Tahoma"/>
              </a:rPr>
              <a:t>Mehra </a:t>
            </a:r>
            <a:r>
              <a:rPr sz="1000" b="1" spc="-85" dirty="0">
                <a:latin typeface="Tahoma"/>
                <a:cs typeface="Tahoma"/>
              </a:rPr>
              <a:t> </a:t>
            </a:r>
            <a:r>
              <a:rPr sz="1000" spc="-35" dirty="0">
                <a:latin typeface="Trebuchet MS"/>
                <a:cs typeface="Trebuchet MS"/>
              </a:rPr>
              <a:t>(Wavelets</a:t>
            </a:r>
            <a:r>
              <a:rPr sz="1000" spc="-25" dirty="0">
                <a:latin typeface="Trebuchet MS"/>
                <a:cs typeface="Trebuchet MS"/>
              </a:rPr>
              <a:t> </a:t>
            </a:r>
            <a:r>
              <a:rPr sz="1000" spc="-5" dirty="0">
                <a:latin typeface="Trebuchet MS"/>
                <a:cs typeface="Trebuchet MS"/>
              </a:rPr>
              <a:t>Methods, </a:t>
            </a:r>
            <a:r>
              <a:rPr sz="1000" dirty="0">
                <a:latin typeface="Trebuchet MS"/>
                <a:cs typeface="Trebuchet MS"/>
              </a:rPr>
              <a:t> </a:t>
            </a:r>
            <a:r>
              <a:rPr sz="1000" spc="-10" dirty="0">
                <a:latin typeface="Trebuchet MS"/>
                <a:cs typeface="Trebuchet MS"/>
              </a:rPr>
              <a:t>Numerical</a:t>
            </a:r>
            <a:r>
              <a:rPr sz="1000" spc="-30" dirty="0">
                <a:latin typeface="Trebuchet MS"/>
                <a:cs typeface="Trebuchet MS"/>
              </a:rPr>
              <a:t> </a:t>
            </a:r>
            <a:r>
              <a:rPr sz="1000" spc="-5" dirty="0">
                <a:latin typeface="Trebuchet MS"/>
                <a:cs typeface="Trebuchet MS"/>
              </a:rPr>
              <a:t>Methods)</a:t>
            </a:r>
            <a:endParaRPr sz="1000">
              <a:latin typeface="Trebuchet MS"/>
              <a:cs typeface="Trebuchet MS"/>
            </a:endParaRPr>
          </a:p>
          <a:p>
            <a:pPr marL="12700">
              <a:lnSpc>
                <a:spcPct val="100000"/>
              </a:lnSpc>
              <a:spcBef>
                <a:spcPts val="100"/>
              </a:spcBef>
            </a:pPr>
            <a:r>
              <a:rPr sz="1000" spc="-15" dirty="0">
                <a:latin typeface="Trebuchet MS"/>
                <a:cs typeface="Trebuchet MS"/>
                <a:hlinkClick r:id="rId22"/>
              </a:rPr>
              <a:t>Mmehra@maths.iitd.ac.in</a:t>
            </a:r>
            <a:endParaRPr sz="1000">
              <a:latin typeface="Trebuchet MS"/>
              <a:cs typeface="Trebuchet MS"/>
            </a:endParaRPr>
          </a:p>
        </p:txBody>
      </p:sp>
      <p:sp>
        <p:nvSpPr>
          <p:cNvPr id="22" name="object 22"/>
          <p:cNvSpPr txBox="1"/>
          <p:nvPr/>
        </p:nvSpPr>
        <p:spPr>
          <a:xfrm>
            <a:off x="3954435" y="7747275"/>
            <a:ext cx="1436370" cy="1454150"/>
          </a:xfrm>
          <a:prstGeom prst="rect">
            <a:avLst/>
          </a:prstGeom>
        </p:spPr>
        <p:txBody>
          <a:bodyPr vert="horz" wrap="square" lIns="0" tIns="20320" rIns="0" bIns="0" rtlCol="0">
            <a:spAutoFit/>
          </a:bodyPr>
          <a:lstStyle/>
          <a:p>
            <a:pPr marL="12700" marR="152400">
              <a:lnSpc>
                <a:spcPts val="1300"/>
              </a:lnSpc>
              <a:spcBef>
                <a:spcPts val="160"/>
              </a:spcBef>
            </a:pPr>
            <a:r>
              <a:rPr sz="1000" b="1" spc="-90" dirty="0">
                <a:latin typeface="Tahoma"/>
                <a:cs typeface="Tahoma"/>
              </a:rPr>
              <a:t>Shaurya</a:t>
            </a:r>
            <a:r>
              <a:rPr sz="1000" b="1" spc="10" dirty="0">
                <a:latin typeface="Tahoma"/>
                <a:cs typeface="Tahoma"/>
              </a:rPr>
              <a:t> </a:t>
            </a:r>
            <a:r>
              <a:rPr sz="1000" b="1" spc="-75" dirty="0">
                <a:latin typeface="Tahoma"/>
                <a:cs typeface="Tahoma"/>
              </a:rPr>
              <a:t>Shriyam  </a:t>
            </a:r>
            <a:r>
              <a:rPr sz="1000" spc="-5" dirty="0">
                <a:latin typeface="Trebuchet MS"/>
                <a:cs typeface="Trebuchet MS"/>
              </a:rPr>
              <a:t>(Simulation</a:t>
            </a:r>
            <a:r>
              <a:rPr sz="1000" spc="-40" dirty="0">
                <a:latin typeface="Trebuchet MS"/>
                <a:cs typeface="Trebuchet MS"/>
              </a:rPr>
              <a:t> </a:t>
            </a:r>
            <a:r>
              <a:rPr sz="1000" spc="-10" dirty="0">
                <a:latin typeface="Trebuchet MS"/>
                <a:cs typeface="Trebuchet MS"/>
              </a:rPr>
              <a:t>Modelling, </a:t>
            </a:r>
            <a:r>
              <a:rPr sz="1000" spc="-285" dirty="0">
                <a:latin typeface="Trebuchet MS"/>
                <a:cs typeface="Trebuchet MS"/>
              </a:rPr>
              <a:t> </a:t>
            </a:r>
            <a:r>
              <a:rPr sz="1000" spc="-25" dirty="0">
                <a:latin typeface="Trebuchet MS"/>
                <a:cs typeface="Trebuchet MS"/>
              </a:rPr>
              <a:t>Optimization) </a:t>
            </a:r>
            <a:r>
              <a:rPr sz="1000" spc="-20" dirty="0">
                <a:latin typeface="Trebuchet MS"/>
                <a:cs typeface="Trebuchet MS"/>
              </a:rPr>
              <a:t> </a:t>
            </a:r>
            <a:r>
              <a:rPr sz="1000" spc="-15" dirty="0">
                <a:latin typeface="Trebuchet MS"/>
                <a:cs typeface="Trebuchet MS"/>
                <a:hlinkClick r:id="rId23"/>
              </a:rPr>
              <a:t>Shriyam@iitd.ac.in</a:t>
            </a:r>
            <a:endParaRPr sz="1000">
              <a:latin typeface="Trebuchet MS"/>
              <a:cs typeface="Trebuchet MS"/>
            </a:endParaRPr>
          </a:p>
          <a:p>
            <a:pPr marL="19685">
              <a:lnSpc>
                <a:spcPts val="795"/>
              </a:lnSpc>
              <a:tabLst>
                <a:tab pos="1405890" algn="l"/>
              </a:tabLst>
            </a:pPr>
            <a:r>
              <a:rPr sz="1000" b="1" u="sng" spc="10" dirty="0">
                <a:uFill>
                  <a:solidFill>
                    <a:srgbClr val="000000"/>
                  </a:solidFill>
                </a:uFill>
                <a:latin typeface="Tahoma"/>
                <a:cs typeface="Tahoma"/>
              </a:rPr>
              <a:t> 	</a:t>
            </a:r>
            <a:endParaRPr sz="1000">
              <a:latin typeface="Tahoma"/>
              <a:cs typeface="Tahoma"/>
            </a:endParaRPr>
          </a:p>
          <a:p>
            <a:pPr marL="12700">
              <a:lnSpc>
                <a:spcPct val="100000"/>
              </a:lnSpc>
              <a:spcBef>
                <a:spcPts val="95"/>
              </a:spcBef>
            </a:pPr>
            <a:r>
              <a:rPr sz="1000" b="1" spc="-80" dirty="0">
                <a:latin typeface="Tahoma"/>
                <a:cs typeface="Tahoma"/>
              </a:rPr>
              <a:t>Anup</a:t>
            </a:r>
            <a:r>
              <a:rPr sz="1000" b="1" spc="10" dirty="0">
                <a:latin typeface="Tahoma"/>
                <a:cs typeface="Tahoma"/>
              </a:rPr>
              <a:t> </a:t>
            </a:r>
            <a:r>
              <a:rPr sz="1000" b="1" spc="-70" dirty="0">
                <a:latin typeface="Tahoma"/>
                <a:cs typeface="Tahoma"/>
              </a:rPr>
              <a:t>Singh</a:t>
            </a:r>
            <a:endParaRPr sz="1000">
              <a:latin typeface="Tahoma"/>
              <a:cs typeface="Tahoma"/>
            </a:endParaRPr>
          </a:p>
          <a:p>
            <a:pPr marL="12700" marR="5080">
              <a:lnSpc>
                <a:spcPct val="108300"/>
              </a:lnSpc>
            </a:pPr>
            <a:r>
              <a:rPr sz="1000" spc="-25" dirty="0">
                <a:latin typeface="Trebuchet MS"/>
                <a:cs typeface="Trebuchet MS"/>
              </a:rPr>
              <a:t>(Healthcare,</a:t>
            </a:r>
            <a:r>
              <a:rPr sz="1000" spc="-30" dirty="0">
                <a:latin typeface="Trebuchet MS"/>
                <a:cs typeface="Trebuchet MS"/>
              </a:rPr>
              <a:t> </a:t>
            </a:r>
            <a:r>
              <a:rPr sz="1000" spc="35" dirty="0">
                <a:latin typeface="Trebuchet MS"/>
                <a:cs typeface="Trebuchet MS"/>
              </a:rPr>
              <a:t>ML,</a:t>
            </a:r>
            <a:r>
              <a:rPr sz="1000" spc="-25" dirty="0">
                <a:latin typeface="Trebuchet MS"/>
                <a:cs typeface="Trebuchet MS"/>
              </a:rPr>
              <a:t> </a:t>
            </a:r>
            <a:r>
              <a:rPr sz="1000" dirty="0">
                <a:latin typeface="Trebuchet MS"/>
                <a:cs typeface="Trebuchet MS"/>
              </a:rPr>
              <a:t>Medical </a:t>
            </a:r>
            <a:r>
              <a:rPr sz="1000" spc="-285" dirty="0">
                <a:latin typeface="Trebuchet MS"/>
                <a:cs typeface="Trebuchet MS"/>
              </a:rPr>
              <a:t> </a:t>
            </a:r>
            <a:r>
              <a:rPr sz="1000" spc="-5" dirty="0">
                <a:latin typeface="Trebuchet MS"/>
                <a:cs typeface="Trebuchet MS"/>
              </a:rPr>
              <a:t>Image Processing) </a:t>
            </a:r>
            <a:r>
              <a:rPr sz="1000" dirty="0">
                <a:latin typeface="Trebuchet MS"/>
                <a:cs typeface="Trebuchet MS"/>
              </a:rPr>
              <a:t> </a:t>
            </a:r>
            <a:r>
              <a:rPr sz="1000" spc="-10" dirty="0">
                <a:latin typeface="Trebuchet MS"/>
                <a:cs typeface="Trebuchet MS"/>
                <a:hlinkClick r:id="rId24"/>
              </a:rPr>
              <a:t>Anupsm@iitd.ac.in</a:t>
            </a:r>
            <a:endParaRPr sz="1000">
              <a:latin typeface="Trebuchet MS"/>
              <a:cs typeface="Trebuchet MS"/>
            </a:endParaRPr>
          </a:p>
        </p:txBody>
      </p:sp>
      <p:sp>
        <p:nvSpPr>
          <p:cNvPr id="23" name="object 23"/>
          <p:cNvSpPr txBox="1"/>
          <p:nvPr/>
        </p:nvSpPr>
        <p:spPr>
          <a:xfrm>
            <a:off x="3954435" y="1270275"/>
            <a:ext cx="1256665" cy="685800"/>
          </a:xfrm>
          <a:prstGeom prst="rect">
            <a:avLst/>
          </a:prstGeom>
        </p:spPr>
        <p:txBody>
          <a:bodyPr vert="horz" wrap="square" lIns="0" tIns="12700" rIns="0" bIns="0" rtlCol="0">
            <a:spAutoFit/>
          </a:bodyPr>
          <a:lstStyle/>
          <a:p>
            <a:pPr marL="12700" marR="5080">
              <a:lnSpc>
                <a:spcPct val="108300"/>
              </a:lnSpc>
              <a:spcBef>
                <a:spcPts val="100"/>
              </a:spcBef>
            </a:pPr>
            <a:r>
              <a:rPr sz="1000" b="1" spc="-75" dirty="0">
                <a:latin typeface="Tahoma"/>
                <a:cs typeface="Tahoma"/>
              </a:rPr>
              <a:t>Preeti</a:t>
            </a:r>
            <a:r>
              <a:rPr sz="1000" b="1" spc="10" dirty="0">
                <a:latin typeface="Tahoma"/>
                <a:cs typeface="Tahoma"/>
              </a:rPr>
              <a:t> </a:t>
            </a:r>
            <a:r>
              <a:rPr sz="1000" b="1" spc="-85" dirty="0">
                <a:latin typeface="Tahoma"/>
                <a:cs typeface="Tahoma"/>
              </a:rPr>
              <a:t>Ranjan</a:t>
            </a:r>
            <a:r>
              <a:rPr sz="1000" b="1" spc="10" dirty="0">
                <a:latin typeface="Tahoma"/>
                <a:cs typeface="Tahoma"/>
              </a:rPr>
              <a:t> </a:t>
            </a:r>
            <a:r>
              <a:rPr sz="1000" b="1" spc="-70" dirty="0">
                <a:latin typeface="Tahoma"/>
                <a:cs typeface="Tahoma"/>
              </a:rPr>
              <a:t>Panda  </a:t>
            </a:r>
            <a:r>
              <a:rPr sz="1000" spc="-10" dirty="0">
                <a:latin typeface="Trebuchet MS"/>
                <a:cs typeface="Trebuchet MS"/>
              </a:rPr>
              <a:t>(Embedded </a:t>
            </a:r>
            <a:r>
              <a:rPr sz="1000" spc="-5" dirty="0">
                <a:latin typeface="Trebuchet MS"/>
                <a:cs typeface="Trebuchet MS"/>
              </a:rPr>
              <a:t>Systems, </a:t>
            </a:r>
            <a:r>
              <a:rPr sz="1000" dirty="0">
                <a:latin typeface="Trebuchet MS"/>
                <a:cs typeface="Trebuchet MS"/>
              </a:rPr>
              <a:t> </a:t>
            </a:r>
            <a:r>
              <a:rPr sz="1000" spc="-15" dirty="0">
                <a:latin typeface="Trebuchet MS"/>
                <a:cs typeface="Trebuchet MS"/>
              </a:rPr>
              <a:t>Memory</a:t>
            </a:r>
            <a:r>
              <a:rPr sz="1000" spc="-55" dirty="0">
                <a:latin typeface="Trebuchet MS"/>
                <a:cs typeface="Trebuchet MS"/>
              </a:rPr>
              <a:t> </a:t>
            </a:r>
            <a:r>
              <a:rPr sz="1000" spc="-10" dirty="0">
                <a:latin typeface="Trebuchet MS"/>
                <a:cs typeface="Trebuchet MS"/>
              </a:rPr>
              <a:t>Management) </a:t>
            </a:r>
            <a:r>
              <a:rPr sz="1000" spc="-290" dirty="0">
                <a:latin typeface="Trebuchet MS"/>
                <a:cs typeface="Trebuchet MS"/>
              </a:rPr>
              <a:t> </a:t>
            </a:r>
            <a:r>
              <a:rPr sz="1000" spc="-15" dirty="0">
                <a:latin typeface="Trebuchet MS"/>
                <a:cs typeface="Trebuchet MS"/>
                <a:hlinkClick r:id="rId25"/>
              </a:rPr>
              <a:t>Panda@cse.iitd.ac.in</a:t>
            </a:r>
            <a:endParaRPr sz="1000">
              <a:latin typeface="Trebuchet MS"/>
              <a:cs typeface="Trebuchet MS"/>
            </a:endParaRPr>
          </a:p>
        </p:txBody>
      </p:sp>
      <p:sp>
        <p:nvSpPr>
          <p:cNvPr id="24" name="object 24"/>
          <p:cNvSpPr txBox="1"/>
          <p:nvPr/>
        </p:nvSpPr>
        <p:spPr>
          <a:xfrm>
            <a:off x="3954435" y="2038625"/>
            <a:ext cx="1316355" cy="685800"/>
          </a:xfrm>
          <a:prstGeom prst="rect">
            <a:avLst/>
          </a:prstGeom>
        </p:spPr>
        <p:txBody>
          <a:bodyPr vert="horz" wrap="square" lIns="0" tIns="25400" rIns="0" bIns="0" rtlCol="0">
            <a:spAutoFit/>
          </a:bodyPr>
          <a:lstStyle/>
          <a:p>
            <a:pPr marL="12700">
              <a:lnSpc>
                <a:spcPct val="100000"/>
              </a:lnSpc>
              <a:spcBef>
                <a:spcPts val="200"/>
              </a:spcBef>
            </a:pPr>
            <a:r>
              <a:rPr sz="1000" b="1" spc="-60" dirty="0">
                <a:latin typeface="Tahoma"/>
                <a:cs typeface="Tahoma"/>
              </a:rPr>
              <a:t>Kolin</a:t>
            </a:r>
            <a:r>
              <a:rPr sz="1000" b="1" spc="10" dirty="0">
                <a:latin typeface="Tahoma"/>
                <a:cs typeface="Tahoma"/>
              </a:rPr>
              <a:t> </a:t>
            </a:r>
            <a:r>
              <a:rPr sz="1000" b="1" spc="-65" dirty="0">
                <a:latin typeface="Tahoma"/>
                <a:cs typeface="Tahoma"/>
              </a:rPr>
              <a:t>Paul</a:t>
            </a:r>
            <a:endParaRPr sz="1000">
              <a:latin typeface="Tahoma"/>
              <a:cs typeface="Tahoma"/>
            </a:endParaRPr>
          </a:p>
          <a:p>
            <a:pPr marL="12700" marR="5080">
              <a:lnSpc>
                <a:spcPct val="108300"/>
              </a:lnSpc>
            </a:pPr>
            <a:r>
              <a:rPr sz="1000" spc="-25" dirty="0">
                <a:latin typeface="Trebuchet MS"/>
                <a:cs typeface="Trebuchet MS"/>
              </a:rPr>
              <a:t>(Affordable Healthcare,  </a:t>
            </a:r>
            <a:r>
              <a:rPr sz="1000" spc="-5" dirty="0">
                <a:latin typeface="Trebuchet MS"/>
                <a:cs typeface="Trebuchet MS"/>
              </a:rPr>
              <a:t>Embedded </a:t>
            </a:r>
            <a:r>
              <a:rPr sz="1000" dirty="0">
                <a:latin typeface="Trebuchet MS"/>
                <a:cs typeface="Trebuchet MS"/>
              </a:rPr>
              <a:t>Systems) </a:t>
            </a:r>
            <a:r>
              <a:rPr sz="1000" spc="5" dirty="0">
                <a:latin typeface="Trebuchet MS"/>
                <a:cs typeface="Trebuchet MS"/>
              </a:rPr>
              <a:t> </a:t>
            </a:r>
            <a:r>
              <a:rPr sz="1000" spc="-15" dirty="0">
                <a:latin typeface="Trebuchet MS"/>
                <a:cs typeface="Trebuchet MS"/>
                <a:hlinkClick r:id="rId26"/>
              </a:rPr>
              <a:t>Kolin@cse.iitd.ac.in</a:t>
            </a:r>
            <a:endParaRPr sz="1000">
              <a:latin typeface="Trebuchet MS"/>
              <a:cs typeface="Trebuchet MS"/>
            </a:endParaRPr>
          </a:p>
        </p:txBody>
      </p:sp>
      <p:sp>
        <p:nvSpPr>
          <p:cNvPr id="25" name="object 25"/>
          <p:cNvSpPr txBox="1"/>
          <p:nvPr/>
        </p:nvSpPr>
        <p:spPr>
          <a:xfrm>
            <a:off x="3954435" y="2806975"/>
            <a:ext cx="1550670" cy="685800"/>
          </a:xfrm>
          <a:prstGeom prst="rect">
            <a:avLst/>
          </a:prstGeom>
        </p:spPr>
        <p:txBody>
          <a:bodyPr vert="horz" wrap="square" lIns="0" tIns="25400" rIns="0" bIns="0" rtlCol="0">
            <a:spAutoFit/>
          </a:bodyPr>
          <a:lstStyle/>
          <a:p>
            <a:pPr marL="12700">
              <a:lnSpc>
                <a:spcPct val="100000"/>
              </a:lnSpc>
              <a:spcBef>
                <a:spcPts val="200"/>
              </a:spcBef>
            </a:pPr>
            <a:r>
              <a:rPr sz="1000" b="1" spc="-100" dirty="0">
                <a:latin typeface="Tahoma"/>
                <a:cs typeface="Tahoma"/>
              </a:rPr>
              <a:t>Maya</a:t>
            </a:r>
            <a:r>
              <a:rPr sz="1000" b="1" spc="10" dirty="0">
                <a:latin typeface="Tahoma"/>
                <a:cs typeface="Tahoma"/>
              </a:rPr>
              <a:t> </a:t>
            </a:r>
            <a:r>
              <a:rPr sz="1000" b="1" spc="-95" dirty="0">
                <a:latin typeface="Tahoma"/>
                <a:cs typeface="Tahoma"/>
              </a:rPr>
              <a:t>Ramanath</a:t>
            </a:r>
            <a:endParaRPr sz="1000">
              <a:latin typeface="Tahoma"/>
              <a:cs typeface="Tahoma"/>
            </a:endParaRPr>
          </a:p>
          <a:p>
            <a:pPr marL="12700" marR="5080">
              <a:lnSpc>
                <a:spcPct val="108300"/>
              </a:lnSpc>
            </a:pPr>
            <a:r>
              <a:rPr sz="1000" spc="-15" dirty="0">
                <a:latin typeface="Trebuchet MS"/>
                <a:cs typeface="Trebuchet MS"/>
              </a:rPr>
              <a:t>(Database</a:t>
            </a:r>
            <a:r>
              <a:rPr sz="1000" spc="-5" dirty="0">
                <a:latin typeface="Trebuchet MS"/>
                <a:cs typeface="Trebuchet MS"/>
              </a:rPr>
              <a:t> Systems, </a:t>
            </a:r>
            <a:r>
              <a:rPr sz="1000" dirty="0">
                <a:latin typeface="Trebuchet MS"/>
                <a:cs typeface="Trebuchet MS"/>
              </a:rPr>
              <a:t> </a:t>
            </a:r>
            <a:r>
              <a:rPr sz="1000" spc="-20" dirty="0">
                <a:latin typeface="Trebuchet MS"/>
                <a:cs typeface="Trebuchet MS"/>
              </a:rPr>
              <a:t>Information</a:t>
            </a:r>
            <a:r>
              <a:rPr sz="1000" spc="-25" dirty="0">
                <a:latin typeface="Trebuchet MS"/>
                <a:cs typeface="Trebuchet MS"/>
              </a:rPr>
              <a:t> </a:t>
            </a:r>
            <a:r>
              <a:rPr sz="1000" spc="-30" dirty="0">
                <a:latin typeface="Trebuchet MS"/>
                <a:cs typeface="Trebuchet MS"/>
              </a:rPr>
              <a:t>Retrieval,</a:t>
            </a:r>
            <a:r>
              <a:rPr sz="1000" spc="-25" dirty="0">
                <a:latin typeface="Trebuchet MS"/>
                <a:cs typeface="Trebuchet MS"/>
              </a:rPr>
              <a:t> </a:t>
            </a:r>
            <a:r>
              <a:rPr sz="1000" spc="-30" dirty="0">
                <a:latin typeface="Trebuchet MS"/>
                <a:cs typeface="Trebuchet MS"/>
              </a:rPr>
              <a:t>Web) </a:t>
            </a:r>
            <a:r>
              <a:rPr sz="1000" spc="-285" dirty="0">
                <a:latin typeface="Trebuchet MS"/>
                <a:cs typeface="Trebuchet MS"/>
              </a:rPr>
              <a:t> </a:t>
            </a:r>
            <a:r>
              <a:rPr sz="1000" spc="-15" dirty="0">
                <a:latin typeface="Trebuchet MS"/>
                <a:cs typeface="Trebuchet MS"/>
                <a:hlinkClick r:id="rId27"/>
              </a:rPr>
              <a:t>Ramanath@cse.iitd.ac.in</a:t>
            </a:r>
            <a:endParaRPr sz="1000">
              <a:latin typeface="Trebuchet MS"/>
              <a:cs typeface="Trebuchet MS"/>
            </a:endParaRPr>
          </a:p>
        </p:txBody>
      </p:sp>
      <p:sp>
        <p:nvSpPr>
          <p:cNvPr id="26" name="object 26"/>
          <p:cNvSpPr txBox="1"/>
          <p:nvPr/>
        </p:nvSpPr>
        <p:spPr>
          <a:xfrm>
            <a:off x="3954435" y="3575325"/>
            <a:ext cx="1550670" cy="685800"/>
          </a:xfrm>
          <a:prstGeom prst="rect">
            <a:avLst/>
          </a:prstGeom>
        </p:spPr>
        <p:txBody>
          <a:bodyPr vert="horz" wrap="square" lIns="0" tIns="12700" rIns="0" bIns="0" rtlCol="0">
            <a:spAutoFit/>
          </a:bodyPr>
          <a:lstStyle/>
          <a:p>
            <a:pPr marL="12700" marR="5080">
              <a:lnSpc>
                <a:spcPct val="108300"/>
              </a:lnSpc>
              <a:spcBef>
                <a:spcPts val="100"/>
              </a:spcBef>
            </a:pPr>
            <a:r>
              <a:rPr sz="1000" b="1" spc="-100" dirty="0">
                <a:latin typeface="Tahoma"/>
                <a:cs typeface="Tahoma"/>
              </a:rPr>
              <a:t>Manojkumar</a:t>
            </a:r>
            <a:r>
              <a:rPr sz="1000" b="1" spc="10" dirty="0">
                <a:latin typeface="Tahoma"/>
                <a:cs typeface="Tahoma"/>
              </a:rPr>
              <a:t> </a:t>
            </a:r>
            <a:r>
              <a:rPr sz="1000" b="1" spc="-85" dirty="0">
                <a:latin typeface="Tahoma"/>
                <a:cs typeface="Tahoma"/>
              </a:rPr>
              <a:t>Ramteke  </a:t>
            </a:r>
            <a:r>
              <a:rPr sz="1000" spc="-10" dirty="0">
                <a:latin typeface="Trebuchet MS"/>
                <a:cs typeface="Trebuchet MS"/>
              </a:rPr>
              <a:t>(Meta-Heuristic</a:t>
            </a:r>
            <a:r>
              <a:rPr sz="1000" spc="-45" dirty="0">
                <a:latin typeface="Trebuchet MS"/>
                <a:cs typeface="Trebuchet MS"/>
              </a:rPr>
              <a:t> </a:t>
            </a:r>
            <a:r>
              <a:rPr sz="1000" spc="-15" dirty="0">
                <a:latin typeface="Trebuchet MS"/>
                <a:cs typeface="Trebuchet MS"/>
              </a:rPr>
              <a:t>Algorithms,  </a:t>
            </a:r>
            <a:r>
              <a:rPr sz="1000" spc="45" dirty="0">
                <a:latin typeface="Trebuchet MS"/>
                <a:cs typeface="Trebuchet MS"/>
              </a:rPr>
              <a:t>ML)</a:t>
            </a:r>
            <a:endParaRPr sz="1000">
              <a:latin typeface="Trebuchet MS"/>
              <a:cs typeface="Trebuchet MS"/>
            </a:endParaRPr>
          </a:p>
          <a:p>
            <a:pPr marL="12700">
              <a:lnSpc>
                <a:spcPct val="100000"/>
              </a:lnSpc>
              <a:spcBef>
                <a:spcPts val="100"/>
              </a:spcBef>
            </a:pPr>
            <a:r>
              <a:rPr sz="1000" spc="-15" dirty="0">
                <a:latin typeface="Trebuchet MS"/>
                <a:cs typeface="Trebuchet MS"/>
                <a:hlinkClick r:id="rId28"/>
              </a:rPr>
              <a:t>Mcramteke@iitd.ac.in</a:t>
            </a:r>
            <a:endParaRPr sz="1000">
              <a:latin typeface="Trebuchet MS"/>
              <a:cs typeface="Trebuchet MS"/>
            </a:endParaRPr>
          </a:p>
        </p:txBody>
      </p:sp>
      <p:sp>
        <p:nvSpPr>
          <p:cNvPr id="27" name="object 27"/>
          <p:cNvSpPr txBox="1"/>
          <p:nvPr/>
        </p:nvSpPr>
        <p:spPr>
          <a:xfrm>
            <a:off x="3954435" y="4343675"/>
            <a:ext cx="1550670" cy="685800"/>
          </a:xfrm>
          <a:prstGeom prst="rect">
            <a:avLst/>
          </a:prstGeom>
        </p:spPr>
        <p:txBody>
          <a:bodyPr vert="horz" wrap="square" lIns="0" tIns="12700" rIns="0" bIns="0" rtlCol="0">
            <a:spAutoFit/>
          </a:bodyPr>
          <a:lstStyle/>
          <a:p>
            <a:pPr marL="12700" marR="5080">
              <a:lnSpc>
                <a:spcPct val="108300"/>
              </a:lnSpc>
              <a:spcBef>
                <a:spcPts val="100"/>
              </a:spcBef>
            </a:pPr>
            <a:r>
              <a:rPr sz="1000" b="1" spc="-90" dirty="0">
                <a:latin typeface="Tahoma"/>
                <a:cs typeface="Tahoma"/>
              </a:rPr>
              <a:t>Manabendra</a:t>
            </a:r>
            <a:r>
              <a:rPr sz="1000" b="1" spc="10" dirty="0">
                <a:latin typeface="Tahoma"/>
                <a:cs typeface="Tahoma"/>
              </a:rPr>
              <a:t> </a:t>
            </a:r>
            <a:r>
              <a:rPr sz="1000" b="1" spc="-70" dirty="0">
                <a:latin typeface="Tahoma"/>
                <a:cs typeface="Tahoma"/>
              </a:rPr>
              <a:t>Saharia  </a:t>
            </a:r>
            <a:r>
              <a:rPr sz="1000" spc="-20" dirty="0">
                <a:latin typeface="Trebuchet MS"/>
                <a:cs typeface="Trebuchet MS"/>
              </a:rPr>
              <a:t>(</a:t>
            </a:r>
            <a:r>
              <a:rPr sz="1000" spc="-60" dirty="0">
                <a:latin typeface="Trebuchet MS"/>
                <a:cs typeface="Trebuchet MS"/>
              </a:rPr>
              <a:t>W</a:t>
            </a:r>
            <a:r>
              <a:rPr sz="1000" spc="-35" dirty="0">
                <a:latin typeface="Trebuchet MS"/>
                <a:cs typeface="Trebuchet MS"/>
              </a:rPr>
              <a:t>ater&amp;Climate,</a:t>
            </a:r>
            <a:r>
              <a:rPr sz="1000" spc="-30" dirty="0">
                <a:latin typeface="Trebuchet MS"/>
                <a:cs typeface="Trebuchet MS"/>
              </a:rPr>
              <a:t> </a:t>
            </a:r>
            <a:r>
              <a:rPr sz="1000" spc="-15" dirty="0">
                <a:latin typeface="Trebuchet MS"/>
                <a:cs typeface="Trebuchet MS"/>
              </a:rPr>
              <a:t>Hydrologic  </a:t>
            </a:r>
            <a:r>
              <a:rPr sz="1000" spc="-5" dirty="0">
                <a:latin typeface="Trebuchet MS"/>
                <a:cs typeface="Trebuchet MS"/>
              </a:rPr>
              <a:t>Modeling) </a:t>
            </a:r>
            <a:r>
              <a:rPr sz="1000" dirty="0">
                <a:latin typeface="Trebuchet MS"/>
                <a:cs typeface="Trebuchet MS"/>
              </a:rPr>
              <a:t> </a:t>
            </a:r>
            <a:r>
              <a:rPr sz="1000" spc="-10" dirty="0">
                <a:latin typeface="Trebuchet MS"/>
                <a:cs typeface="Trebuchet MS"/>
                <a:hlinkClick r:id="rId29"/>
              </a:rPr>
              <a:t>Msaharia@iitd.ac.in</a:t>
            </a:r>
            <a:endParaRPr sz="1000">
              <a:latin typeface="Trebuchet MS"/>
              <a:cs typeface="Trebuchet MS"/>
            </a:endParaRPr>
          </a:p>
        </p:txBody>
      </p:sp>
      <p:sp>
        <p:nvSpPr>
          <p:cNvPr id="28" name="object 28"/>
          <p:cNvSpPr txBox="1"/>
          <p:nvPr/>
        </p:nvSpPr>
        <p:spPr>
          <a:xfrm>
            <a:off x="3954435" y="5112025"/>
            <a:ext cx="1393825" cy="850900"/>
          </a:xfrm>
          <a:prstGeom prst="rect">
            <a:avLst/>
          </a:prstGeom>
        </p:spPr>
        <p:txBody>
          <a:bodyPr vert="horz" wrap="square" lIns="0" tIns="25400" rIns="0" bIns="0" rtlCol="0">
            <a:spAutoFit/>
          </a:bodyPr>
          <a:lstStyle/>
          <a:p>
            <a:pPr marL="12700">
              <a:lnSpc>
                <a:spcPct val="100000"/>
              </a:lnSpc>
              <a:spcBef>
                <a:spcPts val="200"/>
              </a:spcBef>
            </a:pPr>
            <a:r>
              <a:rPr sz="1000" b="1" spc="-75" dirty="0">
                <a:latin typeface="Tahoma"/>
                <a:cs typeface="Tahoma"/>
              </a:rPr>
              <a:t>Smritu</a:t>
            </a:r>
            <a:r>
              <a:rPr sz="1000" b="1" spc="10" dirty="0">
                <a:latin typeface="Tahoma"/>
                <a:cs typeface="Tahoma"/>
              </a:rPr>
              <a:t> </a:t>
            </a:r>
            <a:r>
              <a:rPr sz="1000" b="1" spc="-60" dirty="0">
                <a:latin typeface="Tahoma"/>
                <a:cs typeface="Tahoma"/>
              </a:rPr>
              <a:t>R</a:t>
            </a:r>
            <a:r>
              <a:rPr sz="1000" b="1" spc="10" dirty="0">
                <a:latin typeface="Tahoma"/>
                <a:cs typeface="Tahoma"/>
              </a:rPr>
              <a:t> </a:t>
            </a:r>
            <a:r>
              <a:rPr sz="1000" b="1" spc="-80" dirty="0">
                <a:latin typeface="Tahoma"/>
                <a:cs typeface="Tahoma"/>
              </a:rPr>
              <a:t>Sarangi</a:t>
            </a:r>
            <a:endParaRPr sz="1000">
              <a:latin typeface="Tahoma"/>
              <a:cs typeface="Tahoma"/>
            </a:endParaRPr>
          </a:p>
          <a:p>
            <a:pPr marL="12700" marR="5080">
              <a:lnSpc>
                <a:spcPct val="108300"/>
              </a:lnSpc>
            </a:pPr>
            <a:r>
              <a:rPr sz="1000" spc="15" dirty="0">
                <a:latin typeface="Trebuchet MS"/>
                <a:cs typeface="Trebuchet MS"/>
              </a:rPr>
              <a:t>(ML,</a:t>
            </a:r>
            <a:r>
              <a:rPr sz="1000" spc="-25" dirty="0">
                <a:latin typeface="Trebuchet MS"/>
                <a:cs typeface="Trebuchet MS"/>
              </a:rPr>
              <a:t> </a:t>
            </a:r>
            <a:r>
              <a:rPr sz="1000" spc="-30" dirty="0">
                <a:latin typeface="Trebuchet MS"/>
                <a:cs typeface="Trebuchet MS"/>
              </a:rPr>
              <a:t>Accelerator</a:t>
            </a:r>
            <a:r>
              <a:rPr sz="1000" spc="-20" dirty="0">
                <a:latin typeface="Trebuchet MS"/>
                <a:cs typeface="Trebuchet MS"/>
              </a:rPr>
              <a:t> </a:t>
            </a:r>
            <a:r>
              <a:rPr sz="1000" spc="-5" dirty="0">
                <a:latin typeface="Trebuchet MS"/>
                <a:cs typeface="Trebuchet MS"/>
              </a:rPr>
              <a:t>Design, </a:t>
            </a:r>
            <a:r>
              <a:rPr sz="1000" spc="-290" dirty="0">
                <a:latin typeface="Trebuchet MS"/>
                <a:cs typeface="Trebuchet MS"/>
              </a:rPr>
              <a:t> </a:t>
            </a:r>
            <a:r>
              <a:rPr sz="1000" spc="-25" dirty="0">
                <a:latin typeface="Trebuchet MS"/>
                <a:cs typeface="Trebuchet MS"/>
              </a:rPr>
              <a:t>Low</a:t>
            </a:r>
            <a:r>
              <a:rPr sz="1000" spc="-5" dirty="0">
                <a:latin typeface="Trebuchet MS"/>
                <a:cs typeface="Trebuchet MS"/>
              </a:rPr>
              <a:t> </a:t>
            </a:r>
            <a:r>
              <a:rPr sz="1000" spc="-35" dirty="0">
                <a:latin typeface="Trebuchet MS"/>
                <a:cs typeface="Trebuchet MS"/>
              </a:rPr>
              <a:t>Power</a:t>
            </a:r>
            <a:r>
              <a:rPr sz="1000" spc="-5" dirty="0">
                <a:latin typeface="Trebuchet MS"/>
                <a:cs typeface="Trebuchet MS"/>
              </a:rPr>
              <a:t> </a:t>
            </a:r>
            <a:r>
              <a:rPr sz="1000" spc="-15" dirty="0">
                <a:latin typeface="Trebuchet MS"/>
                <a:cs typeface="Trebuchet MS"/>
              </a:rPr>
              <a:t>Processor </a:t>
            </a:r>
            <a:r>
              <a:rPr sz="1000" spc="-10" dirty="0">
                <a:latin typeface="Trebuchet MS"/>
                <a:cs typeface="Trebuchet MS"/>
              </a:rPr>
              <a:t> </a:t>
            </a:r>
            <a:r>
              <a:rPr sz="1000" dirty="0">
                <a:latin typeface="Trebuchet MS"/>
                <a:cs typeface="Trebuchet MS"/>
              </a:rPr>
              <a:t>Design) </a:t>
            </a:r>
            <a:r>
              <a:rPr sz="1000" spc="5" dirty="0">
                <a:latin typeface="Trebuchet MS"/>
                <a:cs typeface="Trebuchet MS"/>
              </a:rPr>
              <a:t> </a:t>
            </a:r>
            <a:r>
              <a:rPr sz="1000" spc="-15" dirty="0">
                <a:latin typeface="Trebuchet MS"/>
                <a:cs typeface="Trebuchet MS"/>
                <a:hlinkClick r:id="rId30"/>
              </a:rPr>
              <a:t>Srsarangi@cse.iitd.ac.in</a:t>
            </a:r>
            <a:endParaRPr sz="1000">
              <a:latin typeface="Trebuchet MS"/>
              <a:cs typeface="Trebuchet MS"/>
            </a:endParaRPr>
          </a:p>
        </p:txBody>
      </p:sp>
      <p:sp>
        <p:nvSpPr>
          <p:cNvPr id="29" name="object 29"/>
          <p:cNvSpPr txBox="1"/>
          <p:nvPr/>
        </p:nvSpPr>
        <p:spPr>
          <a:xfrm>
            <a:off x="3954435" y="6045475"/>
            <a:ext cx="1500505" cy="685800"/>
          </a:xfrm>
          <a:prstGeom prst="rect">
            <a:avLst/>
          </a:prstGeom>
        </p:spPr>
        <p:txBody>
          <a:bodyPr vert="horz" wrap="square" lIns="0" tIns="25400" rIns="0" bIns="0" rtlCol="0">
            <a:spAutoFit/>
          </a:bodyPr>
          <a:lstStyle/>
          <a:p>
            <a:pPr marL="12700">
              <a:lnSpc>
                <a:spcPct val="100000"/>
              </a:lnSpc>
              <a:spcBef>
                <a:spcPts val="200"/>
              </a:spcBef>
            </a:pPr>
            <a:r>
              <a:rPr sz="1000" b="1" spc="-85" dirty="0">
                <a:latin typeface="Tahoma"/>
                <a:cs typeface="Tahoma"/>
              </a:rPr>
              <a:t>Rijurekha</a:t>
            </a:r>
            <a:r>
              <a:rPr sz="1000" b="1" spc="10" dirty="0">
                <a:latin typeface="Tahoma"/>
                <a:cs typeface="Tahoma"/>
              </a:rPr>
              <a:t> </a:t>
            </a:r>
            <a:r>
              <a:rPr sz="1000" b="1" spc="-70" dirty="0">
                <a:latin typeface="Tahoma"/>
                <a:cs typeface="Tahoma"/>
              </a:rPr>
              <a:t>Sen</a:t>
            </a:r>
            <a:endParaRPr sz="1000">
              <a:latin typeface="Tahoma"/>
              <a:cs typeface="Tahoma"/>
            </a:endParaRPr>
          </a:p>
          <a:p>
            <a:pPr marL="12700" marR="5080">
              <a:lnSpc>
                <a:spcPct val="108300"/>
              </a:lnSpc>
            </a:pPr>
            <a:r>
              <a:rPr sz="1000" spc="-5" dirty="0">
                <a:latin typeface="Trebuchet MS"/>
                <a:cs typeface="Trebuchet MS"/>
              </a:rPr>
              <a:t>(Mobile</a:t>
            </a:r>
            <a:r>
              <a:rPr sz="1000" spc="-10" dirty="0">
                <a:latin typeface="Trebuchet MS"/>
                <a:cs typeface="Trebuchet MS"/>
              </a:rPr>
              <a:t> and</a:t>
            </a:r>
            <a:r>
              <a:rPr sz="1000" spc="-5" dirty="0">
                <a:latin typeface="Trebuchet MS"/>
                <a:cs typeface="Trebuchet MS"/>
              </a:rPr>
              <a:t> Embedded </a:t>
            </a:r>
            <a:r>
              <a:rPr sz="1000" dirty="0">
                <a:latin typeface="Trebuchet MS"/>
                <a:cs typeface="Trebuchet MS"/>
              </a:rPr>
              <a:t> </a:t>
            </a:r>
            <a:r>
              <a:rPr sz="1000" spc="-15" dirty="0">
                <a:latin typeface="Trebuchet MS"/>
                <a:cs typeface="Trebuchet MS"/>
              </a:rPr>
              <a:t>Computing,</a:t>
            </a:r>
            <a:r>
              <a:rPr sz="1000" spc="-50" dirty="0">
                <a:latin typeface="Trebuchet MS"/>
                <a:cs typeface="Trebuchet MS"/>
              </a:rPr>
              <a:t> </a:t>
            </a:r>
            <a:r>
              <a:rPr sz="1000" spc="-10" dirty="0">
                <a:latin typeface="Trebuchet MS"/>
                <a:cs typeface="Trebuchet MS"/>
              </a:rPr>
              <a:t>Sustainability) </a:t>
            </a:r>
            <a:r>
              <a:rPr sz="1000" spc="-290" dirty="0">
                <a:latin typeface="Trebuchet MS"/>
                <a:cs typeface="Trebuchet MS"/>
              </a:rPr>
              <a:t> </a:t>
            </a:r>
            <a:r>
              <a:rPr sz="1000" spc="-15" dirty="0">
                <a:latin typeface="Trebuchet MS"/>
                <a:cs typeface="Trebuchet MS"/>
                <a:hlinkClick r:id="rId31"/>
              </a:rPr>
              <a:t>Riju@cse.iitd.ac.in</a:t>
            </a:r>
            <a:endParaRPr sz="1000">
              <a:latin typeface="Trebuchet MS"/>
              <a:cs typeface="Trebuchet MS"/>
            </a:endParaRPr>
          </a:p>
        </p:txBody>
      </p:sp>
      <p:sp>
        <p:nvSpPr>
          <p:cNvPr id="30" name="object 30"/>
          <p:cNvSpPr txBox="1"/>
          <p:nvPr/>
        </p:nvSpPr>
        <p:spPr>
          <a:xfrm>
            <a:off x="3954435" y="6813825"/>
            <a:ext cx="1538605" cy="850900"/>
          </a:xfrm>
          <a:prstGeom prst="rect">
            <a:avLst/>
          </a:prstGeom>
        </p:spPr>
        <p:txBody>
          <a:bodyPr vert="horz" wrap="square" lIns="0" tIns="12700" rIns="0" bIns="0" rtlCol="0">
            <a:spAutoFit/>
          </a:bodyPr>
          <a:lstStyle/>
          <a:p>
            <a:pPr marL="12700" marR="5080">
              <a:lnSpc>
                <a:spcPct val="108300"/>
              </a:lnSpc>
              <a:spcBef>
                <a:spcPts val="100"/>
              </a:spcBef>
            </a:pPr>
            <a:r>
              <a:rPr sz="1000" b="1" spc="-80" dirty="0">
                <a:latin typeface="Tahoma"/>
                <a:cs typeface="Tahoma"/>
              </a:rPr>
              <a:t>Sandeep</a:t>
            </a:r>
            <a:r>
              <a:rPr sz="1000" b="1" spc="10" dirty="0">
                <a:latin typeface="Tahoma"/>
                <a:cs typeface="Tahoma"/>
              </a:rPr>
              <a:t> </a:t>
            </a:r>
            <a:r>
              <a:rPr sz="1000" b="1" spc="-80" dirty="0">
                <a:latin typeface="Tahoma"/>
                <a:cs typeface="Tahoma"/>
              </a:rPr>
              <a:t>Sukumaran  </a:t>
            </a:r>
            <a:r>
              <a:rPr sz="1000" spc="-25" dirty="0">
                <a:latin typeface="Trebuchet MS"/>
                <a:cs typeface="Trebuchet MS"/>
              </a:rPr>
              <a:t>(Climate</a:t>
            </a:r>
            <a:r>
              <a:rPr sz="1000" spc="-20" dirty="0">
                <a:latin typeface="Trebuchet MS"/>
                <a:cs typeface="Trebuchet MS"/>
              </a:rPr>
              <a:t> </a:t>
            </a:r>
            <a:r>
              <a:rPr sz="1000" spc="-5" dirty="0">
                <a:latin typeface="Trebuchet MS"/>
                <a:cs typeface="Trebuchet MS"/>
              </a:rPr>
              <a:t>Modeling,</a:t>
            </a:r>
            <a:r>
              <a:rPr sz="1000" spc="-20" dirty="0">
                <a:latin typeface="Trebuchet MS"/>
                <a:cs typeface="Trebuchet MS"/>
              </a:rPr>
              <a:t> </a:t>
            </a:r>
            <a:r>
              <a:rPr sz="1000" spc="-25" dirty="0">
                <a:latin typeface="Trebuchet MS"/>
                <a:cs typeface="Trebuchet MS"/>
              </a:rPr>
              <a:t>Climate </a:t>
            </a:r>
            <a:r>
              <a:rPr sz="1000" spc="-285" dirty="0">
                <a:latin typeface="Trebuchet MS"/>
                <a:cs typeface="Trebuchet MS"/>
              </a:rPr>
              <a:t> </a:t>
            </a:r>
            <a:r>
              <a:rPr sz="1000" spc="-15" dirty="0">
                <a:latin typeface="Trebuchet MS"/>
                <a:cs typeface="Trebuchet MS"/>
              </a:rPr>
              <a:t>Change) </a:t>
            </a:r>
            <a:r>
              <a:rPr sz="1000" spc="-10" dirty="0">
                <a:latin typeface="Trebuchet MS"/>
                <a:cs typeface="Trebuchet MS"/>
              </a:rPr>
              <a:t> </a:t>
            </a:r>
            <a:r>
              <a:rPr sz="1000" spc="-5" dirty="0">
                <a:latin typeface="Trebuchet MS"/>
                <a:cs typeface="Trebuchet MS"/>
              </a:rPr>
              <a:t>Sandeep.sukumaran@cas. </a:t>
            </a:r>
            <a:r>
              <a:rPr sz="1000" dirty="0">
                <a:latin typeface="Trebuchet MS"/>
                <a:cs typeface="Trebuchet MS"/>
              </a:rPr>
              <a:t> </a:t>
            </a:r>
            <a:r>
              <a:rPr sz="1000" spc="-25" dirty="0">
                <a:latin typeface="Trebuchet MS"/>
                <a:cs typeface="Trebuchet MS"/>
              </a:rPr>
              <a:t>iitd.ac.in</a:t>
            </a:r>
            <a:endParaRPr sz="1000">
              <a:latin typeface="Trebuchet MS"/>
              <a:cs typeface="Trebuchet MS"/>
            </a:endParaRPr>
          </a:p>
        </p:txBody>
      </p:sp>
      <p:sp>
        <p:nvSpPr>
          <p:cNvPr id="31" name="object 31"/>
          <p:cNvSpPr txBox="1"/>
          <p:nvPr/>
        </p:nvSpPr>
        <p:spPr>
          <a:xfrm>
            <a:off x="5568986" y="1269767"/>
            <a:ext cx="1249680" cy="685800"/>
          </a:xfrm>
          <a:prstGeom prst="rect">
            <a:avLst/>
          </a:prstGeom>
        </p:spPr>
        <p:txBody>
          <a:bodyPr vert="horz" wrap="square" lIns="0" tIns="12700" rIns="0" bIns="0" rtlCol="0">
            <a:spAutoFit/>
          </a:bodyPr>
          <a:lstStyle/>
          <a:p>
            <a:pPr marL="12700" marR="5080">
              <a:lnSpc>
                <a:spcPct val="108300"/>
              </a:lnSpc>
              <a:spcBef>
                <a:spcPts val="100"/>
              </a:spcBef>
            </a:pPr>
            <a:r>
              <a:rPr sz="1000" b="1" spc="-75" dirty="0">
                <a:latin typeface="Tahoma"/>
                <a:cs typeface="Tahoma"/>
              </a:rPr>
              <a:t>Rohit</a:t>
            </a:r>
            <a:r>
              <a:rPr sz="1000" b="1" spc="-70" dirty="0">
                <a:latin typeface="Tahoma"/>
                <a:cs typeface="Tahoma"/>
              </a:rPr>
              <a:t> </a:t>
            </a:r>
            <a:r>
              <a:rPr sz="1000" b="1" spc="-90" dirty="0">
                <a:latin typeface="Tahoma"/>
                <a:cs typeface="Tahoma"/>
              </a:rPr>
              <a:t>Vaish </a:t>
            </a:r>
            <a:r>
              <a:rPr sz="1000" b="1" spc="-85" dirty="0">
                <a:latin typeface="Tahoma"/>
                <a:cs typeface="Tahoma"/>
              </a:rPr>
              <a:t> </a:t>
            </a:r>
            <a:r>
              <a:rPr sz="1000" spc="-20" dirty="0">
                <a:latin typeface="Trebuchet MS"/>
                <a:cs typeface="Trebuchet MS"/>
              </a:rPr>
              <a:t>(Computational</a:t>
            </a:r>
            <a:r>
              <a:rPr sz="1000" dirty="0">
                <a:latin typeface="Trebuchet MS"/>
                <a:cs typeface="Trebuchet MS"/>
              </a:rPr>
              <a:t> </a:t>
            </a:r>
            <a:r>
              <a:rPr sz="1000" spc="5" dirty="0">
                <a:latin typeface="Trebuchet MS"/>
                <a:cs typeface="Trebuchet MS"/>
              </a:rPr>
              <a:t>Social  </a:t>
            </a:r>
            <a:r>
              <a:rPr sz="1000" spc="-20" dirty="0">
                <a:latin typeface="Trebuchet MS"/>
                <a:cs typeface="Trebuchet MS"/>
              </a:rPr>
              <a:t>Choice, Game </a:t>
            </a:r>
            <a:r>
              <a:rPr sz="1000" spc="-35" dirty="0">
                <a:latin typeface="Trebuchet MS"/>
                <a:cs typeface="Trebuchet MS"/>
              </a:rPr>
              <a:t>Theory) </a:t>
            </a:r>
            <a:r>
              <a:rPr sz="1000" spc="-290" dirty="0">
                <a:latin typeface="Trebuchet MS"/>
                <a:cs typeface="Trebuchet MS"/>
              </a:rPr>
              <a:t> </a:t>
            </a:r>
            <a:r>
              <a:rPr sz="1000" spc="-10" dirty="0">
                <a:latin typeface="Trebuchet MS"/>
                <a:cs typeface="Trebuchet MS"/>
                <a:hlinkClick r:id="rId32"/>
              </a:rPr>
              <a:t>Rvaish@iitd.ac.in</a:t>
            </a:r>
            <a:endParaRPr sz="1000">
              <a:latin typeface="Trebuchet MS"/>
              <a:cs typeface="Trebuchet MS"/>
            </a:endParaRPr>
          </a:p>
        </p:txBody>
      </p:sp>
      <p:sp>
        <p:nvSpPr>
          <p:cNvPr id="32" name="object 32"/>
          <p:cNvSpPr txBox="1"/>
          <p:nvPr/>
        </p:nvSpPr>
        <p:spPr>
          <a:xfrm>
            <a:off x="5568986" y="2038117"/>
            <a:ext cx="1471930" cy="685800"/>
          </a:xfrm>
          <a:prstGeom prst="rect">
            <a:avLst/>
          </a:prstGeom>
        </p:spPr>
        <p:txBody>
          <a:bodyPr vert="horz" wrap="square" lIns="0" tIns="25400" rIns="0" bIns="0" rtlCol="0">
            <a:spAutoFit/>
          </a:bodyPr>
          <a:lstStyle/>
          <a:p>
            <a:pPr marL="12700">
              <a:lnSpc>
                <a:spcPct val="100000"/>
              </a:lnSpc>
              <a:spcBef>
                <a:spcPts val="200"/>
              </a:spcBef>
            </a:pPr>
            <a:r>
              <a:rPr sz="1000" b="1" spc="-50" dirty="0">
                <a:latin typeface="Tahoma"/>
                <a:cs typeface="Tahoma"/>
              </a:rPr>
              <a:t>D.</a:t>
            </a:r>
            <a:r>
              <a:rPr sz="1000" b="1" spc="10" dirty="0">
                <a:latin typeface="Tahoma"/>
                <a:cs typeface="Tahoma"/>
              </a:rPr>
              <a:t> </a:t>
            </a:r>
            <a:r>
              <a:rPr sz="1000" b="1" spc="-80" dirty="0">
                <a:latin typeface="Tahoma"/>
                <a:cs typeface="Tahoma"/>
              </a:rPr>
              <a:t>Sundar</a:t>
            </a:r>
            <a:endParaRPr sz="1000">
              <a:latin typeface="Tahoma"/>
              <a:cs typeface="Tahoma"/>
            </a:endParaRPr>
          </a:p>
          <a:p>
            <a:pPr marL="12700" marR="5080">
              <a:lnSpc>
                <a:spcPct val="108300"/>
              </a:lnSpc>
            </a:pPr>
            <a:r>
              <a:rPr sz="1000" spc="10" dirty="0">
                <a:latin typeface="Trebuchet MS"/>
                <a:cs typeface="Trebuchet MS"/>
              </a:rPr>
              <a:t>(AI</a:t>
            </a:r>
            <a:r>
              <a:rPr sz="1000" spc="-15" dirty="0">
                <a:latin typeface="Trebuchet MS"/>
                <a:cs typeface="Trebuchet MS"/>
              </a:rPr>
              <a:t> </a:t>
            </a:r>
            <a:r>
              <a:rPr sz="1000" spc="-45" dirty="0">
                <a:latin typeface="Trebuchet MS"/>
                <a:cs typeface="Trebuchet MS"/>
              </a:rPr>
              <a:t>for</a:t>
            </a:r>
            <a:r>
              <a:rPr sz="1000" spc="-10" dirty="0">
                <a:latin typeface="Trebuchet MS"/>
                <a:cs typeface="Trebuchet MS"/>
              </a:rPr>
              <a:t> </a:t>
            </a:r>
            <a:r>
              <a:rPr sz="1000" spc="-20" dirty="0">
                <a:latin typeface="Trebuchet MS"/>
                <a:cs typeface="Trebuchet MS"/>
              </a:rPr>
              <a:t>Healthcare</a:t>
            </a:r>
            <a:r>
              <a:rPr sz="1000" spc="-15" dirty="0">
                <a:latin typeface="Trebuchet MS"/>
                <a:cs typeface="Trebuchet MS"/>
              </a:rPr>
              <a:t> </a:t>
            </a:r>
            <a:r>
              <a:rPr sz="1000" spc="-10" dirty="0">
                <a:latin typeface="Trebuchet MS"/>
                <a:cs typeface="Trebuchet MS"/>
              </a:rPr>
              <a:t>and </a:t>
            </a:r>
            <a:r>
              <a:rPr sz="1000" spc="-30" dirty="0">
                <a:latin typeface="Trebuchet MS"/>
                <a:cs typeface="Trebuchet MS"/>
              </a:rPr>
              <a:t>life </a:t>
            </a:r>
            <a:r>
              <a:rPr sz="1000" spc="-290" dirty="0">
                <a:latin typeface="Trebuchet MS"/>
                <a:cs typeface="Trebuchet MS"/>
              </a:rPr>
              <a:t> </a:t>
            </a:r>
            <a:r>
              <a:rPr sz="1000" spc="-5" dirty="0">
                <a:latin typeface="Trebuchet MS"/>
                <a:cs typeface="Trebuchet MS"/>
              </a:rPr>
              <a:t>sciences) </a:t>
            </a:r>
            <a:r>
              <a:rPr sz="1000" dirty="0">
                <a:latin typeface="Trebuchet MS"/>
                <a:cs typeface="Trebuchet MS"/>
              </a:rPr>
              <a:t> </a:t>
            </a:r>
            <a:r>
              <a:rPr sz="1000" spc="-15" dirty="0">
                <a:latin typeface="Trebuchet MS"/>
                <a:cs typeface="Trebuchet MS"/>
                <a:hlinkClick r:id="rId33"/>
              </a:rPr>
              <a:t>sundar@dbeb.iitd.ac.in</a:t>
            </a:r>
            <a:endParaRPr sz="1000">
              <a:latin typeface="Trebuchet MS"/>
              <a:cs typeface="Trebuchet MS"/>
            </a:endParaRPr>
          </a:p>
        </p:txBody>
      </p:sp>
      <p:sp>
        <p:nvSpPr>
          <p:cNvPr id="33" name="object 33"/>
          <p:cNvSpPr txBox="1"/>
          <p:nvPr/>
        </p:nvSpPr>
        <p:spPr>
          <a:xfrm>
            <a:off x="5568986" y="2806467"/>
            <a:ext cx="1485900" cy="850900"/>
          </a:xfrm>
          <a:prstGeom prst="rect">
            <a:avLst/>
          </a:prstGeom>
        </p:spPr>
        <p:txBody>
          <a:bodyPr vert="horz" wrap="square" lIns="0" tIns="25400" rIns="0" bIns="0" rtlCol="0">
            <a:spAutoFit/>
          </a:bodyPr>
          <a:lstStyle/>
          <a:p>
            <a:pPr marL="12700">
              <a:lnSpc>
                <a:spcPct val="100000"/>
              </a:lnSpc>
              <a:spcBef>
                <a:spcPts val="200"/>
              </a:spcBef>
            </a:pPr>
            <a:r>
              <a:rPr sz="1000" b="1" spc="-90" dirty="0">
                <a:latin typeface="Tahoma"/>
                <a:cs typeface="Tahoma"/>
              </a:rPr>
              <a:t>Manan</a:t>
            </a:r>
            <a:r>
              <a:rPr sz="1000" b="1" spc="10" dirty="0">
                <a:latin typeface="Tahoma"/>
                <a:cs typeface="Tahoma"/>
              </a:rPr>
              <a:t> </a:t>
            </a:r>
            <a:r>
              <a:rPr sz="1000" b="1" spc="-60" dirty="0">
                <a:latin typeface="Tahoma"/>
                <a:cs typeface="Tahoma"/>
              </a:rPr>
              <a:t>Suri</a:t>
            </a:r>
            <a:endParaRPr sz="1000">
              <a:latin typeface="Tahoma"/>
              <a:cs typeface="Tahoma"/>
            </a:endParaRPr>
          </a:p>
          <a:p>
            <a:pPr marL="12700" marR="5080">
              <a:lnSpc>
                <a:spcPct val="108300"/>
              </a:lnSpc>
            </a:pPr>
            <a:r>
              <a:rPr sz="1000" spc="-30" dirty="0">
                <a:latin typeface="Trebuchet MS"/>
                <a:cs typeface="Trebuchet MS"/>
              </a:rPr>
              <a:t>(Hardware</a:t>
            </a:r>
            <a:r>
              <a:rPr sz="1000" spc="-5" dirty="0">
                <a:latin typeface="Trebuchet MS"/>
                <a:cs typeface="Trebuchet MS"/>
              </a:rPr>
              <a:t> Design, </a:t>
            </a:r>
            <a:r>
              <a:rPr sz="1000" dirty="0">
                <a:latin typeface="Trebuchet MS"/>
                <a:cs typeface="Trebuchet MS"/>
              </a:rPr>
              <a:t> </a:t>
            </a:r>
            <a:r>
              <a:rPr sz="1000" spc="-15" dirty="0">
                <a:latin typeface="Trebuchet MS"/>
                <a:cs typeface="Trebuchet MS"/>
              </a:rPr>
              <a:t>Neuromorphic</a:t>
            </a:r>
            <a:r>
              <a:rPr sz="1000" spc="-35" dirty="0">
                <a:latin typeface="Trebuchet MS"/>
                <a:cs typeface="Trebuchet MS"/>
              </a:rPr>
              <a:t> </a:t>
            </a:r>
            <a:r>
              <a:rPr sz="1000" spc="-15" dirty="0">
                <a:latin typeface="Trebuchet MS"/>
                <a:cs typeface="Trebuchet MS"/>
              </a:rPr>
              <a:t>Computing, </a:t>
            </a:r>
            <a:r>
              <a:rPr sz="1000" spc="-290" dirty="0">
                <a:latin typeface="Trebuchet MS"/>
                <a:cs typeface="Trebuchet MS"/>
              </a:rPr>
              <a:t> </a:t>
            </a:r>
            <a:r>
              <a:rPr sz="1000" spc="5" dirty="0">
                <a:latin typeface="Trebuchet MS"/>
                <a:cs typeface="Trebuchet MS"/>
              </a:rPr>
              <a:t>Edge </a:t>
            </a:r>
            <a:r>
              <a:rPr sz="1000" spc="-15" dirty="0">
                <a:latin typeface="Trebuchet MS"/>
                <a:cs typeface="Trebuchet MS"/>
              </a:rPr>
              <a:t>Computing) </a:t>
            </a:r>
            <a:r>
              <a:rPr sz="1000" spc="-10" dirty="0">
                <a:latin typeface="Trebuchet MS"/>
                <a:cs typeface="Trebuchet MS"/>
              </a:rPr>
              <a:t> </a:t>
            </a:r>
            <a:r>
              <a:rPr sz="1000" spc="-15" dirty="0">
                <a:latin typeface="Trebuchet MS"/>
                <a:cs typeface="Trebuchet MS"/>
                <a:hlinkClick r:id="rId34"/>
              </a:rPr>
              <a:t>Manansuri@ee.iitd.ac.in</a:t>
            </a:r>
            <a:endParaRPr sz="1000">
              <a:latin typeface="Trebuchet MS"/>
              <a:cs typeface="Trebuchet MS"/>
            </a:endParaRPr>
          </a:p>
        </p:txBody>
      </p:sp>
      <p:sp>
        <p:nvSpPr>
          <p:cNvPr id="34" name="object 34"/>
          <p:cNvSpPr txBox="1"/>
          <p:nvPr/>
        </p:nvSpPr>
        <p:spPr>
          <a:xfrm>
            <a:off x="5568986" y="5457973"/>
            <a:ext cx="1609090" cy="685800"/>
          </a:xfrm>
          <a:prstGeom prst="rect">
            <a:avLst/>
          </a:prstGeom>
        </p:spPr>
        <p:txBody>
          <a:bodyPr vert="horz" wrap="square" lIns="0" tIns="25400" rIns="0" bIns="0" rtlCol="0">
            <a:spAutoFit/>
          </a:bodyPr>
          <a:lstStyle/>
          <a:p>
            <a:pPr marL="12700">
              <a:lnSpc>
                <a:spcPct val="100000"/>
              </a:lnSpc>
              <a:spcBef>
                <a:spcPts val="200"/>
              </a:spcBef>
            </a:pPr>
            <a:r>
              <a:rPr sz="1000" b="1" spc="-85" dirty="0">
                <a:latin typeface="Tahoma"/>
                <a:cs typeface="Tahoma"/>
              </a:rPr>
              <a:t>Pradeep</a:t>
            </a:r>
            <a:r>
              <a:rPr sz="1000" b="1" spc="10" dirty="0">
                <a:latin typeface="Tahoma"/>
                <a:cs typeface="Tahoma"/>
              </a:rPr>
              <a:t> </a:t>
            </a:r>
            <a:r>
              <a:rPr sz="1000" b="1" spc="-90" dirty="0">
                <a:latin typeface="Tahoma"/>
                <a:cs typeface="Tahoma"/>
              </a:rPr>
              <a:t>Shenoy</a:t>
            </a:r>
            <a:endParaRPr sz="1000">
              <a:latin typeface="Tahoma"/>
              <a:cs typeface="Tahoma"/>
            </a:endParaRPr>
          </a:p>
          <a:p>
            <a:pPr marL="12700" marR="265430">
              <a:lnSpc>
                <a:spcPct val="108300"/>
              </a:lnSpc>
            </a:pPr>
            <a:r>
              <a:rPr sz="1000" spc="-25" dirty="0">
                <a:latin typeface="Trebuchet MS"/>
                <a:cs typeface="Trebuchet MS"/>
              </a:rPr>
              <a:t>Google</a:t>
            </a:r>
            <a:r>
              <a:rPr sz="1000" spc="-10" dirty="0">
                <a:latin typeface="Trebuchet MS"/>
                <a:cs typeface="Trebuchet MS"/>
              </a:rPr>
              <a:t> </a:t>
            </a:r>
            <a:r>
              <a:rPr sz="1000" spc="-5" dirty="0">
                <a:latin typeface="Trebuchet MS"/>
                <a:cs typeface="Trebuchet MS"/>
              </a:rPr>
              <a:t>Research </a:t>
            </a:r>
            <a:r>
              <a:rPr sz="1000" dirty="0">
                <a:latin typeface="Trebuchet MS"/>
                <a:cs typeface="Trebuchet MS"/>
              </a:rPr>
              <a:t> </a:t>
            </a:r>
            <a:r>
              <a:rPr sz="1000" spc="-25" dirty="0">
                <a:latin typeface="Trebuchet MS"/>
                <a:cs typeface="Trebuchet MS"/>
              </a:rPr>
              <a:t>(Cognitive</a:t>
            </a:r>
            <a:r>
              <a:rPr sz="1000" spc="-20" dirty="0">
                <a:latin typeface="Trebuchet MS"/>
                <a:cs typeface="Trebuchet MS"/>
              </a:rPr>
              <a:t> </a:t>
            </a:r>
            <a:r>
              <a:rPr sz="1000" spc="-5" dirty="0">
                <a:latin typeface="Trebuchet MS"/>
                <a:cs typeface="Trebuchet MS"/>
              </a:rPr>
              <a:t>Science,</a:t>
            </a:r>
            <a:r>
              <a:rPr sz="1000" spc="-15" dirty="0">
                <a:latin typeface="Trebuchet MS"/>
                <a:cs typeface="Trebuchet MS"/>
              </a:rPr>
              <a:t> </a:t>
            </a:r>
            <a:r>
              <a:rPr sz="1000" spc="45" dirty="0">
                <a:latin typeface="Trebuchet MS"/>
                <a:cs typeface="Trebuchet MS"/>
              </a:rPr>
              <a:t>ML)</a:t>
            </a:r>
            <a:endParaRPr sz="1000">
              <a:latin typeface="Trebuchet MS"/>
              <a:cs typeface="Trebuchet MS"/>
            </a:endParaRPr>
          </a:p>
          <a:p>
            <a:pPr marL="12700">
              <a:lnSpc>
                <a:spcPct val="100000"/>
              </a:lnSpc>
              <a:spcBef>
                <a:spcPts val="100"/>
              </a:spcBef>
            </a:pPr>
            <a:r>
              <a:rPr sz="1000" spc="-10" dirty="0">
                <a:latin typeface="Trebuchet MS"/>
                <a:cs typeface="Trebuchet MS"/>
                <a:hlinkClick r:id="rId35"/>
              </a:rPr>
              <a:t>Pshenoy@cs.washington.edu</a:t>
            </a:r>
            <a:endParaRPr sz="1000">
              <a:latin typeface="Trebuchet MS"/>
              <a:cs typeface="Trebuchet MS"/>
            </a:endParaRPr>
          </a:p>
        </p:txBody>
      </p:sp>
      <p:sp>
        <p:nvSpPr>
          <p:cNvPr id="35" name="object 35"/>
          <p:cNvSpPr txBox="1"/>
          <p:nvPr/>
        </p:nvSpPr>
        <p:spPr>
          <a:xfrm>
            <a:off x="5568986" y="6226323"/>
            <a:ext cx="1503680" cy="850900"/>
          </a:xfrm>
          <a:prstGeom prst="rect">
            <a:avLst/>
          </a:prstGeom>
        </p:spPr>
        <p:txBody>
          <a:bodyPr vert="horz" wrap="square" lIns="0" tIns="25400" rIns="0" bIns="0" rtlCol="0">
            <a:spAutoFit/>
          </a:bodyPr>
          <a:lstStyle/>
          <a:p>
            <a:pPr marL="12700">
              <a:lnSpc>
                <a:spcPct val="100000"/>
              </a:lnSpc>
              <a:spcBef>
                <a:spcPts val="200"/>
              </a:spcBef>
            </a:pPr>
            <a:r>
              <a:rPr sz="1000" b="1" spc="-90" dirty="0">
                <a:latin typeface="Tahoma"/>
                <a:cs typeface="Tahoma"/>
              </a:rPr>
              <a:t>Prathosh</a:t>
            </a:r>
            <a:r>
              <a:rPr sz="1000" b="1" spc="10" dirty="0">
                <a:latin typeface="Tahoma"/>
                <a:cs typeface="Tahoma"/>
              </a:rPr>
              <a:t> </a:t>
            </a:r>
            <a:r>
              <a:rPr sz="1000" b="1" spc="-45" dirty="0">
                <a:latin typeface="Tahoma"/>
                <a:cs typeface="Tahoma"/>
              </a:rPr>
              <a:t>A.</a:t>
            </a:r>
            <a:r>
              <a:rPr sz="1000" b="1" spc="10" dirty="0">
                <a:latin typeface="Tahoma"/>
                <a:cs typeface="Tahoma"/>
              </a:rPr>
              <a:t> </a:t>
            </a:r>
            <a:r>
              <a:rPr sz="1000" b="1" spc="-180" dirty="0">
                <a:latin typeface="Tahoma"/>
                <a:cs typeface="Tahoma"/>
              </a:rPr>
              <a:t>P</a:t>
            </a:r>
            <a:r>
              <a:rPr sz="1000" b="1" spc="-10" dirty="0">
                <a:latin typeface="Tahoma"/>
                <a:cs typeface="Tahoma"/>
              </a:rPr>
              <a:t>.</a:t>
            </a:r>
            <a:endParaRPr sz="1000">
              <a:latin typeface="Tahoma"/>
              <a:cs typeface="Tahoma"/>
            </a:endParaRPr>
          </a:p>
          <a:p>
            <a:pPr marL="12700" marR="5080">
              <a:lnSpc>
                <a:spcPct val="108300"/>
              </a:lnSpc>
            </a:pPr>
            <a:r>
              <a:rPr sz="1000" spc="5" dirty="0">
                <a:latin typeface="Trebuchet MS"/>
                <a:cs typeface="Trebuchet MS"/>
              </a:rPr>
              <a:t>Indian </a:t>
            </a:r>
            <a:r>
              <a:rPr sz="1000" spc="-15" dirty="0">
                <a:latin typeface="Trebuchet MS"/>
                <a:cs typeface="Trebuchet MS"/>
              </a:rPr>
              <a:t>Institute </a:t>
            </a:r>
            <a:r>
              <a:rPr sz="1000" spc="-40" dirty="0">
                <a:latin typeface="Trebuchet MS"/>
                <a:cs typeface="Trebuchet MS"/>
              </a:rPr>
              <a:t>of </a:t>
            </a:r>
            <a:r>
              <a:rPr sz="1000" spc="5" dirty="0">
                <a:latin typeface="Trebuchet MS"/>
                <a:cs typeface="Trebuchet MS"/>
              </a:rPr>
              <a:t>Science </a:t>
            </a:r>
            <a:r>
              <a:rPr sz="1000" spc="-295" dirty="0">
                <a:latin typeface="Trebuchet MS"/>
                <a:cs typeface="Trebuchet MS"/>
              </a:rPr>
              <a:t> </a:t>
            </a:r>
            <a:r>
              <a:rPr sz="1000" spc="-25" dirty="0">
                <a:latin typeface="Trebuchet MS"/>
                <a:cs typeface="Trebuchet MS"/>
              </a:rPr>
              <a:t>(Computer</a:t>
            </a:r>
            <a:r>
              <a:rPr sz="1000" spc="-15" dirty="0">
                <a:latin typeface="Trebuchet MS"/>
                <a:cs typeface="Trebuchet MS"/>
              </a:rPr>
              <a:t> Vision,</a:t>
            </a:r>
            <a:r>
              <a:rPr sz="1000" spc="-10" dirty="0">
                <a:latin typeface="Trebuchet MS"/>
                <a:cs typeface="Trebuchet MS"/>
              </a:rPr>
              <a:t> </a:t>
            </a:r>
            <a:r>
              <a:rPr sz="1000" spc="-5" dirty="0">
                <a:latin typeface="Trebuchet MS"/>
                <a:cs typeface="Trebuchet MS"/>
              </a:rPr>
              <a:t>Audio </a:t>
            </a:r>
            <a:r>
              <a:rPr sz="1000" dirty="0">
                <a:latin typeface="Trebuchet MS"/>
                <a:cs typeface="Trebuchet MS"/>
              </a:rPr>
              <a:t> </a:t>
            </a:r>
            <a:r>
              <a:rPr sz="1000" spc="-5" dirty="0">
                <a:latin typeface="Trebuchet MS"/>
                <a:cs typeface="Trebuchet MS"/>
              </a:rPr>
              <a:t>Analysis) </a:t>
            </a:r>
            <a:r>
              <a:rPr sz="1000" dirty="0">
                <a:latin typeface="Trebuchet MS"/>
                <a:cs typeface="Trebuchet MS"/>
              </a:rPr>
              <a:t> </a:t>
            </a:r>
            <a:r>
              <a:rPr sz="1000" spc="-20" dirty="0">
                <a:latin typeface="Trebuchet MS"/>
                <a:cs typeface="Trebuchet MS"/>
                <a:hlinkClick r:id="rId36"/>
              </a:rPr>
              <a:t>Prathoshap@ee.iitd.ac.in</a:t>
            </a:r>
            <a:endParaRPr sz="1000">
              <a:latin typeface="Trebuchet MS"/>
              <a:cs typeface="Trebuchet MS"/>
            </a:endParaRPr>
          </a:p>
        </p:txBody>
      </p:sp>
      <p:sp>
        <p:nvSpPr>
          <p:cNvPr id="36" name="object 36"/>
          <p:cNvSpPr txBox="1"/>
          <p:nvPr/>
        </p:nvSpPr>
        <p:spPr>
          <a:xfrm>
            <a:off x="5568986" y="7159773"/>
            <a:ext cx="1270635" cy="685800"/>
          </a:xfrm>
          <a:prstGeom prst="rect">
            <a:avLst/>
          </a:prstGeom>
        </p:spPr>
        <p:txBody>
          <a:bodyPr vert="horz" wrap="square" lIns="0" tIns="12700" rIns="0" bIns="0" rtlCol="0">
            <a:spAutoFit/>
          </a:bodyPr>
          <a:lstStyle/>
          <a:p>
            <a:pPr marL="12700" marR="5080">
              <a:lnSpc>
                <a:spcPct val="108300"/>
              </a:lnSpc>
              <a:spcBef>
                <a:spcPts val="100"/>
              </a:spcBef>
            </a:pPr>
            <a:r>
              <a:rPr sz="1000" b="1" spc="-75" dirty="0">
                <a:latin typeface="Tahoma"/>
                <a:cs typeface="Tahoma"/>
              </a:rPr>
              <a:t>Manik</a:t>
            </a:r>
            <a:r>
              <a:rPr sz="1000" b="1" spc="140" dirty="0">
                <a:latin typeface="Tahoma"/>
                <a:cs typeface="Tahoma"/>
              </a:rPr>
              <a:t> </a:t>
            </a:r>
            <a:r>
              <a:rPr sz="1000" b="1" spc="-114" dirty="0">
                <a:latin typeface="Tahoma"/>
                <a:cs typeface="Tahoma"/>
              </a:rPr>
              <a:t>Verma </a:t>
            </a:r>
            <a:r>
              <a:rPr sz="1000" b="1" spc="-110" dirty="0">
                <a:latin typeface="Tahoma"/>
                <a:cs typeface="Tahoma"/>
              </a:rPr>
              <a:t> </a:t>
            </a:r>
            <a:r>
              <a:rPr sz="1000" spc="-10" dirty="0">
                <a:latin typeface="Trebuchet MS"/>
                <a:cs typeface="Trebuchet MS"/>
              </a:rPr>
              <a:t>Microsoft </a:t>
            </a:r>
            <a:r>
              <a:rPr sz="1000" spc="-5" dirty="0">
                <a:latin typeface="Trebuchet MS"/>
                <a:cs typeface="Trebuchet MS"/>
              </a:rPr>
              <a:t>Research </a:t>
            </a:r>
            <a:r>
              <a:rPr sz="1000" dirty="0">
                <a:latin typeface="Trebuchet MS"/>
                <a:cs typeface="Trebuchet MS"/>
              </a:rPr>
              <a:t> </a:t>
            </a:r>
            <a:r>
              <a:rPr sz="1000" spc="15" dirty="0">
                <a:latin typeface="Trebuchet MS"/>
                <a:cs typeface="Trebuchet MS"/>
              </a:rPr>
              <a:t>(ML,</a:t>
            </a:r>
            <a:r>
              <a:rPr sz="1000" spc="-30" dirty="0">
                <a:latin typeface="Trebuchet MS"/>
                <a:cs typeface="Trebuchet MS"/>
              </a:rPr>
              <a:t> </a:t>
            </a:r>
            <a:r>
              <a:rPr sz="1000" spc="-25" dirty="0">
                <a:latin typeface="Trebuchet MS"/>
                <a:cs typeface="Trebuchet MS"/>
              </a:rPr>
              <a:t>Computer</a:t>
            </a:r>
            <a:r>
              <a:rPr sz="1000" spc="-30" dirty="0">
                <a:latin typeface="Trebuchet MS"/>
                <a:cs typeface="Trebuchet MS"/>
              </a:rPr>
              <a:t> </a:t>
            </a:r>
            <a:r>
              <a:rPr sz="1000" spc="-10" dirty="0">
                <a:latin typeface="Trebuchet MS"/>
                <a:cs typeface="Trebuchet MS"/>
              </a:rPr>
              <a:t>Vision) </a:t>
            </a:r>
            <a:r>
              <a:rPr sz="1000" spc="-285" dirty="0">
                <a:latin typeface="Trebuchet MS"/>
                <a:cs typeface="Trebuchet MS"/>
              </a:rPr>
              <a:t> </a:t>
            </a:r>
            <a:r>
              <a:rPr sz="1000" spc="-10" dirty="0">
                <a:latin typeface="Trebuchet MS"/>
                <a:cs typeface="Trebuchet MS"/>
                <a:hlinkClick r:id="rId37"/>
              </a:rPr>
              <a:t>Manik@cse.iitd.ac.in</a:t>
            </a:r>
            <a:endParaRPr sz="1000">
              <a:latin typeface="Trebuchet MS"/>
              <a:cs typeface="Trebuchet MS"/>
            </a:endParaRPr>
          </a:p>
        </p:txBody>
      </p:sp>
      <p:sp>
        <p:nvSpPr>
          <p:cNvPr id="37" name="object 37"/>
          <p:cNvSpPr/>
          <p:nvPr/>
        </p:nvSpPr>
        <p:spPr>
          <a:xfrm>
            <a:off x="719999" y="2033574"/>
            <a:ext cx="1386205" cy="0"/>
          </a:xfrm>
          <a:custGeom>
            <a:avLst/>
            <a:gdLst/>
            <a:ahLst/>
            <a:cxnLst/>
            <a:rect l="l" t="t" r="r" b="b"/>
            <a:pathLst>
              <a:path w="1386205">
                <a:moveTo>
                  <a:pt x="0" y="0"/>
                </a:moveTo>
                <a:lnTo>
                  <a:pt x="1386001" y="0"/>
                </a:lnTo>
              </a:path>
            </a:pathLst>
          </a:custGeom>
          <a:ln w="6350">
            <a:solidFill>
              <a:srgbClr val="000000"/>
            </a:solidFill>
          </a:ln>
        </p:spPr>
        <p:txBody>
          <a:bodyPr wrap="square" lIns="0" tIns="0" rIns="0" bIns="0" rtlCol="0"/>
          <a:lstStyle/>
          <a:p>
            <a:endParaRPr/>
          </a:p>
        </p:txBody>
      </p:sp>
      <p:sp>
        <p:nvSpPr>
          <p:cNvPr id="38" name="object 38"/>
          <p:cNvSpPr/>
          <p:nvPr/>
        </p:nvSpPr>
        <p:spPr>
          <a:xfrm>
            <a:off x="2343600" y="2033574"/>
            <a:ext cx="1386205" cy="0"/>
          </a:xfrm>
          <a:custGeom>
            <a:avLst/>
            <a:gdLst/>
            <a:ahLst/>
            <a:cxnLst/>
            <a:rect l="l" t="t" r="r" b="b"/>
            <a:pathLst>
              <a:path w="1386204">
                <a:moveTo>
                  <a:pt x="0" y="0"/>
                </a:moveTo>
                <a:lnTo>
                  <a:pt x="1386001" y="0"/>
                </a:lnTo>
              </a:path>
            </a:pathLst>
          </a:custGeom>
          <a:ln w="6350">
            <a:solidFill>
              <a:srgbClr val="000000"/>
            </a:solidFill>
          </a:ln>
        </p:spPr>
        <p:txBody>
          <a:bodyPr wrap="square" lIns="0" tIns="0" rIns="0" bIns="0" rtlCol="0"/>
          <a:lstStyle/>
          <a:p>
            <a:endParaRPr/>
          </a:p>
        </p:txBody>
      </p:sp>
      <p:sp>
        <p:nvSpPr>
          <p:cNvPr id="39" name="object 39"/>
          <p:cNvSpPr/>
          <p:nvPr/>
        </p:nvSpPr>
        <p:spPr>
          <a:xfrm>
            <a:off x="3974400" y="2033574"/>
            <a:ext cx="1386205" cy="0"/>
          </a:xfrm>
          <a:custGeom>
            <a:avLst/>
            <a:gdLst/>
            <a:ahLst/>
            <a:cxnLst/>
            <a:rect l="l" t="t" r="r" b="b"/>
            <a:pathLst>
              <a:path w="1386204">
                <a:moveTo>
                  <a:pt x="0" y="0"/>
                </a:moveTo>
                <a:lnTo>
                  <a:pt x="1386001" y="0"/>
                </a:lnTo>
              </a:path>
            </a:pathLst>
          </a:custGeom>
          <a:ln w="6350">
            <a:solidFill>
              <a:srgbClr val="000000"/>
            </a:solidFill>
          </a:ln>
        </p:spPr>
        <p:txBody>
          <a:bodyPr wrap="square" lIns="0" tIns="0" rIns="0" bIns="0" rtlCol="0"/>
          <a:lstStyle/>
          <a:p>
            <a:endParaRPr/>
          </a:p>
        </p:txBody>
      </p:sp>
      <p:sp>
        <p:nvSpPr>
          <p:cNvPr id="40" name="object 40"/>
          <p:cNvSpPr/>
          <p:nvPr/>
        </p:nvSpPr>
        <p:spPr>
          <a:xfrm>
            <a:off x="5583600" y="2033574"/>
            <a:ext cx="1386205" cy="0"/>
          </a:xfrm>
          <a:custGeom>
            <a:avLst/>
            <a:gdLst/>
            <a:ahLst/>
            <a:cxnLst/>
            <a:rect l="l" t="t" r="r" b="b"/>
            <a:pathLst>
              <a:path w="1386204">
                <a:moveTo>
                  <a:pt x="0" y="0"/>
                </a:moveTo>
                <a:lnTo>
                  <a:pt x="1386001" y="0"/>
                </a:lnTo>
              </a:path>
            </a:pathLst>
          </a:custGeom>
          <a:ln w="6350">
            <a:solidFill>
              <a:srgbClr val="000000"/>
            </a:solidFill>
          </a:ln>
        </p:spPr>
        <p:txBody>
          <a:bodyPr wrap="square" lIns="0" tIns="0" rIns="0" bIns="0" rtlCol="0"/>
          <a:lstStyle/>
          <a:p>
            <a:endParaRPr/>
          </a:p>
        </p:txBody>
      </p:sp>
      <p:sp>
        <p:nvSpPr>
          <p:cNvPr id="41" name="object 41"/>
          <p:cNvSpPr/>
          <p:nvPr/>
        </p:nvSpPr>
        <p:spPr>
          <a:xfrm>
            <a:off x="5583600" y="2786825"/>
            <a:ext cx="1386205" cy="0"/>
          </a:xfrm>
          <a:custGeom>
            <a:avLst/>
            <a:gdLst/>
            <a:ahLst/>
            <a:cxnLst/>
            <a:rect l="l" t="t" r="r" b="b"/>
            <a:pathLst>
              <a:path w="1386204">
                <a:moveTo>
                  <a:pt x="0" y="0"/>
                </a:moveTo>
                <a:lnTo>
                  <a:pt x="1386001" y="0"/>
                </a:lnTo>
              </a:path>
            </a:pathLst>
          </a:custGeom>
          <a:ln w="6350">
            <a:solidFill>
              <a:srgbClr val="000000"/>
            </a:solidFill>
          </a:ln>
        </p:spPr>
        <p:txBody>
          <a:bodyPr wrap="square" lIns="0" tIns="0" rIns="0" bIns="0" rtlCol="0"/>
          <a:lstStyle/>
          <a:p>
            <a:endParaRPr/>
          </a:p>
        </p:txBody>
      </p:sp>
      <p:sp>
        <p:nvSpPr>
          <p:cNvPr id="42" name="object 42"/>
          <p:cNvSpPr/>
          <p:nvPr/>
        </p:nvSpPr>
        <p:spPr>
          <a:xfrm>
            <a:off x="5583600" y="4006374"/>
            <a:ext cx="1386205" cy="0"/>
          </a:xfrm>
          <a:custGeom>
            <a:avLst/>
            <a:gdLst/>
            <a:ahLst/>
            <a:cxnLst/>
            <a:rect l="l" t="t" r="r" b="b"/>
            <a:pathLst>
              <a:path w="1386204">
                <a:moveTo>
                  <a:pt x="0" y="0"/>
                </a:moveTo>
                <a:lnTo>
                  <a:pt x="1386001" y="0"/>
                </a:lnTo>
              </a:path>
            </a:pathLst>
          </a:custGeom>
          <a:ln w="12700">
            <a:solidFill>
              <a:srgbClr val="000000"/>
            </a:solidFill>
          </a:ln>
        </p:spPr>
        <p:txBody>
          <a:bodyPr wrap="square" lIns="0" tIns="0" rIns="0" bIns="0" rtlCol="0"/>
          <a:lstStyle/>
          <a:p>
            <a:endParaRPr/>
          </a:p>
        </p:txBody>
      </p:sp>
      <p:sp>
        <p:nvSpPr>
          <p:cNvPr id="43" name="object 43"/>
          <p:cNvSpPr/>
          <p:nvPr/>
        </p:nvSpPr>
        <p:spPr>
          <a:xfrm>
            <a:off x="5583600" y="7156374"/>
            <a:ext cx="1386205" cy="0"/>
          </a:xfrm>
          <a:custGeom>
            <a:avLst/>
            <a:gdLst/>
            <a:ahLst/>
            <a:cxnLst/>
            <a:rect l="l" t="t" r="r" b="b"/>
            <a:pathLst>
              <a:path w="1386204">
                <a:moveTo>
                  <a:pt x="0" y="0"/>
                </a:moveTo>
                <a:lnTo>
                  <a:pt x="1386001" y="0"/>
                </a:lnTo>
              </a:path>
            </a:pathLst>
          </a:custGeom>
          <a:ln w="6350">
            <a:solidFill>
              <a:srgbClr val="000000"/>
            </a:solidFill>
          </a:ln>
        </p:spPr>
        <p:txBody>
          <a:bodyPr wrap="square" lIns="0" tIns="0" rIns="0" bIns="0" rtlCol="0"/>
          <a:lstStyle/>
          <a:p>
            <a:endParaRPr/>
          </a:p>
        </p:txBody>
      </p:sp>
      <p:sp>
        <p:nvSpPr>
          <p:cNvPr id="44" name="object 44"/>
          <p:cNvSpPr/>
          <p:nvPr/>
        </p:nvSpPr>
        <p:spPr>
          <a:xfrm>
            <a:off x="5583600" y="6222283"/>
            <a:ext cx="1386205" cy="0"/>
          </a:xfrm>
          <a:custGeom>
            <a:avLst/>
            <a:gdLst/>
            <a:ahLst/>
            <a:cxnLst/>
            <a:rect l="l" t="t" r="r" b="b"/>
            <a:pathLst>
              <a:path w="1386204">
                <a:moveTo>
                  <a:pt x="0" y="0"/>
                </a:moveTo>
                <a:lnTo>
                  <a:pt x="1386001" y="0"/>
                </a:lnTo>
              </a:path>
            </a:pathLst>
          </a:custGeom>
          <a:ln w="6350">
            <a:solidFill>
              <a:srgbClr val="000000"/>
            </a:solidFill>
          </a:ln>
        </p:spPr>
        <p:txBody>
          <a:bodyPr wrap="square" lIns="0" tIns="0" rIns="0" bIns="0" rtlCol="0"/>
          <a:lstStyle/>
          <a:p>
            <a:endParaRPr/>
          </a:p>
        </p:txBody>
      </p:sp>
      <p:sp>
        <p:nvSpPr>
          <p:cNvPr id="45" name="object 45"/>
          <p:cNvSpPr/>
          <p:nvPr/>
        </p:nvSpPr>
        <p:spPr>
          <a:xfrm>
            <a:off x="5583600" y="5443832"/>
            <a:ext cx="1386205" cy="0"/>
          </a:xfrm>
          <a:custGeom>
            <a:avLst/>
            <a:gdLst/>
            <a:ahLst/>
            <a:cxnLst/>
            <a:rect l="l" t="t" r="r" b="b"/>
            <a:pathLst>
              <a:path w="1386204">
                <a:moveTo>
                  <a:pt x="0" y="0"/>
                </a:moveTo>
                <a:lnTo>
                  <a:pt x="1386001" y="0"/>
                </a:lnTo>
              </a:path>
            </a:pathLst>
          </a:custGeom>
          <a:ln w="6350">
            <a:solidFill>
              <a:srgbClr val="000000"/>
            </a:solidFill>
          </a:ln>
        </p:spPr>
        <p:txBody>
          <a:bodyPr wrap="square" lIns="0" tIns="0" rIns="0" bIns="0" rtlCol="0"/>
          <a:lstStyle/>
          <a:p>
            <a:endParaRPr/>
          </a:p>
        </p:txBody>
      </p:sp>
      <p:sp>
        <p:nvSpPr>
          <p:cNvPr id="46" name="object 46"/>
          <p:cNvSpPr/>
          <p:nvPr/>
        </p:nvSpPr>
        <p:spPr>
          <a:xfrm>
            <a:off x="3974400" y="2775173"/>
            <a:ext cx="1386205" cy="0"/>
          </a:xfrm>
          <a:custGeom>
            <a:avLst/>
            <a:gdLst/>
            <a:ahLst/>
            <a:cxnLst/>
            <a:rect l="l" t="t" r="r" b="b"/>
            <a:pathLst>
              <a:path w="1386204">
                <a:moveTo>
                  <a:pt x="0" y="0"/>
                </a:moveTo>
                <a:lnTo>
                  <a:pt x="1386001" y="0"/>
                </a:lnTo>
              </a:path>
            </a:pathLst>
          </a:custGeom>
          <a:ln w="6350">
            <a:solidFill>
              <a:srgbClr val="000000"/>
            </a:solidFill>
          </a:ln>
        </p:spPr>
        <p:txBody>
          <a:bodyPr wrap="square" lIns="0" tIns="0" rIns="0" bIns="0" rtlCol="0"/>
          <a:lstStyle/>
          <a:p>
            <a:endParaRPr/>
          </a:p>
        </p:txBody>
      </p:sp>
      <p:sp>
        <p:nvSpPr>
          <p:cNvPr id="47" name="object 47"/>
          <p:cNvSpPr/>
          <p:nvPr/>
        </p:nvSpPr>
        <p:spPr>
          <a:xfrm>
            <a:off x="3974400" y="3540174"/>
            <a:ext cx="1386205" cy="0"/>
          </a:xfrm>
          <a:custGeom>
            <a:avLst/>
            <a:gdLst/>
            <a:ahLst/>
            <a:cxnLst/>
            <a:rect l="l" t="t" r="r" b="b"/>
            <a:pathLst>
              <a:path w="1386204">
                <a:moveTo>
                  <a:pt x="0" y="0"/>
                </a:moveTo>
                <a:lnTo>
                  <a:pt x="1386001" y="0"/>
                </a:lnTo>
              </a:path>
            </a:pathLst>
          </a:custGeom>
          <a:ln w="6350">
            <a:solidFill>
              <a:srgbClr val="000000"/>
            </a:solidFill>
          </a:ln>
        </p:spPr>
        <p:txBody>
          <a:bodyPr wrap="square" lIns="0" tIns="0" rIns="0" bIns="0" rtlCol="0"/>
          <a:lstStyle/>
          <a:p>
            <a:endParaRPr/>
          </a:p>
        </p:txBody>
      </p:sp>
      <p:sp>
        <p:nvSpPr>
          <p:cNvPr id="48" name="object 48"/>
          <p:cNvSpPr/>
          <p:nvPr/>
        </p:nvSpPr>
        <p:spPr>
          <a:xfrm>
            <a:off x="3974400" y="4323175"/>
            <a:ext cx="1386205" cy="0"/>
          </a:xfrm>
          <a:custGeom>
            <a:avLst/>
            <a:gdLst/>
            <a:ahLst/>
            <a:cxnLst/>
            <a:rect l="l" t="t" r="r" b="b"/>
            <a:pathLst>
              <a:path w="1386204">
                <a:moveTo>
                  <a:pt x="0" y="0"/>
                </a:moveTo>
                <a:lnTo>
                  <a:pt x="1386001" y="0"/>
                </a:lnTo>
              </a:path>
            </a:pathLst>
          </a:custGeom>
          <a:ln w="6350">
            <a:solidFill>
              <a:srgbClr val="000000"/>
            </a:solidFill>
          </a:ln>
        </p:spPr>
        <p:txBody>
          <a:bodyPr wrap="square" lIns="0" tIns="0" rIns="0" bIns="0" rtlCol="0"/>
          <a:lstStyle/>
          <a:p>
            <a:endParaRPr/>
          </a:p>
        </p:txBody>
      </p:sp>
      <p:sp>
        <p:nvSpPr>
          <p:cNvPr id="49" name="object 49"/>
          <p:cNvSpPr/>
          <p:nvPr/>
        </p:nvSpPr>
        <p:spPr>
          <a:xfrm>
            <a:off x="3974400" y="5086375"/>
            <a:ext cx="1386205" cy="0"/>
          </a:xfrm>
          <a:custGeom>
            <a:avLst/>
            <a:gdLst/>
            <a:ahLst/>
            <a:cxnLst/>
            <a:rect l="l" t="t" r="r" b="b"/>
            <a:pathLst>
              <a:path w="1386204">
                <a:moveTo>
                  <a:pt x="0" y="0"/>
                </a:moveTo>
                <a:lnTo>
                  <a:pt x="1386001" y="0"/>
                </a:lnTo>
              </a:path>
            </a:pathLst>
          </a:custGeom>
          <a:ln w="6350">
            <a:solidFill>
              <a:srgbClr val="000000"/>
            </a:solidFill>
          </a:ln>
        </p:spPr>
        <p:txBody>
          <a:bodyPr wrap="square" lIns="0" tIns="0" rIns="0" bIns="0" rtlCol="0"/>
          <a:lstStyle/>
          <a:p>
            <a:endParaRPr/>
          </a:p>
        </p:txBody>
      </p:sp>
      <p:sp>
        <p:nvSpPr>
          <p:cNvPr id="50" name="object 50"/>
          <p:cNvSpPr/>
          <p:nvPr/>
        </p:nvSpPr>
        <p:spPr>
          <a:xfrm>
            <a:off x="3974400" y="6022373"/>
            <a:ext cx="1386205" cy="0"/>
          </a:xfrm>
          <a:custGeom>
            <a:avLst/>
            <a:gdLst/>
            <a:ahLst/>
            <a:cxnLst/>
            <a:rect l="l" t="t" r="r" b="b"/>
            <a:pathLst>
              <a:path w="1386204">
                <a:moveTo>
                  <a:pt x="0" y="0"/>
                </a:moveTo>
                <a:lnTo>
                  <a:pt x="1386001" y="0"/>
                </a:lnTo>
              </a:path>
            </a:pathLst>
          </a:custGeom>
          <a:ln w="6350">
            <a:solidFill>
              <a:srgbClr val="000000"/>
            </a:solidFill>
          </a:ln>
        </p:spPr>
        <p:txBody>
          <a:bodyPr wrap="square" lIns="0" tIns="0" rIns="0" bIns="0" rtlCol="0"/>
          <a:lstStyle/>
          <a:p>
            <a:endParaRPr/>
          </a:p>
        </p:txBody>
      </p:sp>
      <p:sp>
        <p:nvSpPr>
          <p:cNvPr id="51" name="object 51"/>
          <p:cNvSpPr/>
          <p:nvPr/>
        </p:nvSpPr>
        <p:spPr>
          <a:xfrm>
            <a:off x="3974400" y="6792776"/>
            <a:ext cx="1386205" cy="0"/>
          </a:xfrm>
          <a:custGeom>
            <a:avLst/>
            <a:gdLst/>
            <a:ahLst/>
            <a:cxnLst/>
            <a:rect l="l" t="t" r="r" b="b"/>
            <a:pathLst>
              <a:path w="1386204">
                <a:moveTo>
                  <a:pt x="0" y="0"/>
                </a:moveTo>
                <a:lnTo>
                  <a:pt x="1386001" y="0"/>
                </a:lnTo>
              </a:path>
            </a:pathLst>
          </a:custGeom>
          <a:ln w="6350">
            <a:solidFill>
              <a:srgbClr val="000000"/>
            </a:solidFill>
          </a:ln>
        </p:spPr>
        <p:txBody>
          <a:bodyPr wrap="square" lIns="0" tIns="0" rIns="0" bIns="0" rtlCol="0"/>
          <a:lstStyle/>
          <a:p>
            <a:endParaRPr/>
          </a:p>
        </p:txBody>
      </p:sp>
      <p:sp>
        <p:nvSpPr>
          <p:cNvPr id="52" name="object 52"/>
          <p:cNvSpPr/>
          <p:nvPr/>
        </p:nvSpPr>
        <p:spPr>
          <a:xfrm>
            <a:off x="3974400" y="7743173"/>
            <a:ext cx="1386205" cy="0"/>
          </a:xfrm>
          <a:custGeom>
            <a:avLst/>
            <a:gdLst/>
            <a:ahLst/>
            <a:cxnLst/>
            <a:rect l="l" t="t" r="r" b="b"/>
            <a:pathLst>
              <a:path w="1386204">
                <a:moveTo>
                  <a:pt x="0" y="0"/>
                </a:moveTo>
                <a:lnTo>
                  <a:pt x="1386001" y="0"/>
                </a:lnTo>
              </a:path>
            </a:pathLst>
          </a:custGeom>
          <a:ln w="6350">
            <a:solidFill>
              <a:srgbClr val="000000"/>
            </a:solidFill>
          </a:ln>
        </p:spPr>
        <p:txBody>
          <a:bodyPr wrap="square" lIns="0" tIns="0" rIns="0" bIns="0" rtlCol="0"/>
          <a:lstStyle/>
          <a:p>
            <a:endParaRPr/>
          </a:p>
        </p:txBody>
      </p:sp>
      <p:sp>
        <p:nvSpPr>
          <p:cNvPr id="53" name="object 53"/>
          <p:cNvSpPr/>
          <p:nvPr/>
        </p:nvSpPr>
        <p:spPr>
          <a:xfrm>
            <a:off x="2343600" y="3549174"/>
            <a:ext cx="1386205" cy="0"/>
          </a:xfrm>
          <a:custGeom>
            <a:avLst/>
            <a:gdLst/>
            <a:ahLst/>
            <a:cxnLst/>
            <a:rect l="l" t="t" r="r" b="b"/>
            <a:pathLst>
              <a:path w="1386204">
                <a:moveTo>
                  <a:pt x="0" y="0"/>
                </a:moveTo>
                <a:lnTo>
                  <a:pt x="1386001" y="0"/>
                </a:lnTo>
              </a:path>
            </a:pathLst>
          </a:custGeom>
          <a:ln w="6350">
            <a:solidFill>
              <a:srgbClr val="000000"/>
            </a:solidFill>
          </a:ln>
        </p:spPr>
        <p:txBody>
          <a:bodyPr wrap="square" lIns="0" tIns="0" rIns="0" bIns="0" rtlCol="0"/>
          <a:lstStyle/>
          <a:p>
            <a:endParaRPr/>
          </a:p>
        </p:txBody>
      </p:sp>
      <p:sp>
        <p:nvSpPr>
          <p:cNvPr id="54" name="object 54"/>
          <p:cNvSpPr/>
          <p:nvPr/>
        </p:nvSpPr>
        <p:spPr>
          <a:xfrm>
            <a:off x="2343600" y="4330374"/>
            <a:ext cx="1386205" cy="0"/>
          </a:xfrm>
          <a:custGeom>
            <a:avLst/>
            <a:gdLst/>
            <a:ahLst/>
            <a:cxnLst/>
            <a:rect l="l" t="t" r="r" b="b"/>
            <a:pathLst>
              <a:path w="1386204">
                <a:moveTo>
                  <a:pt x="0" y="0"/>
                </a:moveTo>
                <a:lnTo>
                  <a:pt x="1386001" y="0"/>
                </a:lnTo>
              </a:path>
            </a:pathLst>
          </a:custGeom>
          <a:ln w="6350">
            <a:solidFill>
              <a:srgbClr val="000000"/>
            </a:solidFill>
          </a:ln>
        </p:spPr>
        <p:txBody>
          <a:bodyPr wrap="square" lIns="0" tIns="0" rIns="0" bIns="0" rtlCol="0"/>
          <a:lstStyle/>
          <a:p>
            <a:endParaRPr/>
          </a:p>
        </p:txBody>
      </p:sp>
      <p:sp>
        <p:nvSpPr>
          <p:cNvPr id="55" name="object 55"/>
          <p:cNvSpPr/>
          <p:nvPr/>
        </p:nvSpPr>
        <p:spPr>
          <a:xfrm>
            <a:off x="2343600" y="5097174"/>
            <a:ext cx="1386205" cy="0"/>
          </a:xfrm>
          <a:custGeom>
            <a:avLst/>
            <a:gdLst/>
            <a:ahLst/>
            <a:cxnLst/>
            <a:rect l="l" t="t" r="r" b="b"/>
            <a:pathLst>
              <a:path w="1386204">
                <a:moveTo>
                  <a:pt x="0" y="0"/>
                </a:moveTo>
                <a:lnTo>
                  <a:pt x="1386001" y="0"/>
                </a:lnTo>
              </a:path>
            </a:pathLst>
          </a:custGeom>
          <a:ln w="6350">
            <a:solidFill>
              <a:srgbClr val="000000"/>
            </a:solidFill>
          </a:ln>
        </p:spPr>
        <p:txBody>
          <a:bodyPr wrap="square" lIns="0" tIns="0" rIns="0" bIns="0" rtlCol="0"/>
          <a:lstStyle/>
          <a:p>
            <a:endParaRPr/>
          </a:p>
        </p:txBody>
      </p:sp>
      <p:sp>
        <p:nvSpPr>
          <p:cNvPr id="56" name="object 56"/>
          <p:cNvSpPr/>
          <p:nvPr/>
        </p:nvSpPr>
        <p:spPr>
          <a:xfrm>
            <a:off x="2343600" y="6026825"/>
            <a:ext cx="1386205" cy="0"/>
          </a:xfrm>
          <a:custGeom>
            <a:avLst/>
            <a:gdLst/>
            <a:ahLst/>
            <a:cxnLst/>
            <a:rect l="l" t="t" r="r" b="b"/>
            <a:pathLst>
              <a:path w="1386204">
                <a:moveTo>
                  <a:pt x="0" y="0"/>
                </a:moveTo>
                <a:lnTo>
                  <a:pt x="1386001" y="0"/>
                </a:lnTo>
              </a:path>
            </a:pathLst>
          </a:custGeom>
          <a:ln w="6350">
            <a:solidFill>
              <a:srgbClr val="000000"/>
            </a:solidFill>
          </a:ln>
        </p:spPr>
        <p:txBody>
          <a:bodyPr wrap="square" lIns="0" tIns="0" rIns="0" bIns="0" rtlCol="0"/>
          <a:lstStyle/>
          <a:p>
            <a:endParaRPr/>
          </a:p>
        </p:txBody>
      </p:sp>
      <p:sp>
        <p:nvSpPr>
          <p:cNvPr id="57" name="object 57"/>
          <p:cNvSpPr/>
          <p:nvPr/>
        </p:nvSpPr>
        <p:spPr>
          <a:xfrm>
            <a:off x="2343600" y="6799976"/>
            <a:ext cx="1386205" cy="0"/>
          </a:xfrm>
          <a:custGeom>
            <a:avLst/>
            <a:gdLst/>
            <a:ahLst/>
            <a:cxnLst/>
            <a:rect l="l" t="t" r="r" b="b"/>
            <a:pathLst>
              <a:path w="1386204">
                <a:moveTo>
                  <a:pt x="0" y="0"/>
                </a:moveTo>
                <a:lnTo>
                  <a:pt x="1386001" y="0"/>
                </a:lnTo>
              </a:path>
            </a:pathLst>
          </a:custGeom>
          <a:ln w="6350">
            <a:solidFill>
              <a:srgbClr val="000000"/>
            </a:solidFill>
          </a:ln>
        </p:spPr>
        <p:txBody>
          <a:bodyPr wrap="square" lIns="0" tIns="0" rIns="0" bIns="0" rtlCol="0"/>
          <a:lstStyle/>
          <a:p>
            <a:endParaRPr/>
          </a:p>
        </p:txBody>
      </p:sp>
      <p:sp>
        <p:nvSpPr>
          <p:cNvPr id="58" name="object 58"/>
          <p:cNvSpPr/>
          <p:nvPr/>
        </p:nvSpPr>
        <p:spPr>
          <a:xfrm>
            <a:off x="2343600" y="7743173"/>
            <a:ext cx="1386205" cy="0"/>
          </a:xfrm>
          <a:custGeom>
            <a:avLst/>
            <a:gdLst/>
            <a:ahLst/>
            <a:cxnLst/>
            <a:rect l="l" t="t" r="r" b="b"/>
            <a:pathLst>
              <a:path w="1386204">
                <a:moveTo>
                  <a:pt x="0" y="0"/>
                </a:moveTo>
                <a:lnTo>
                  <a:pt x="1386001" y="0"/>
                </a:lnTo>
              </a:path>
            </a:pathLst>
          </a:custGeom>
          <a:ln w="6350">
            <a:solidFill>
              <a:srgbClr val="000000"/>
            </a:solidFill>
          </a:ln>
        </p:spPr>
        <p:txBody>
          <a:bodyPr wrap="square" lIns="0" tIns="0" rIns="0" bIns="0" rtlCol="0"/>
          <a:lstStyle/>
          <a:p>
            <a:endParaRPr/>
          </a:p>
        </p:txBody>
      </p:sp>
      <p:sp>
        <p:nvSpPr>
          <p:cNvPr id="59" name="object 59"/>
          <p:cNvSpPr/>
          <p:nvPr/>
        </p:nvSpPr>
        <p:spPr>
          <a:xfrm>
            <a:off x="2343600" y="8340774"/>
            <a:ext cx="1386205" cy="0"/>
          </a:xfrm>
          <a:custGeom>
            <a:avLst/>
            <a:gdLst/>
            <a:ahLst/>
            <a:cxnLst/>
            <a:rect l="l" t="t" r="r" b="b"/>
            <a:pathLst>
              <a:path w="1386204">
                <a:moveTo>
                  <a:pt x="0" y="0"/>
                </a:moveTo>
                <a:lnTo>
                  <a:pt x="1386001" y="0"/>
                </a:lnTo>
              </a:path>
            </a:pathLst>
          </a:custGeom>
          <a:ln w="6350">
            <a:solidFill>
              <a:srgbClr val="000000"/>
            </a:solidFill>
          </a:ln>
        </p:spPr>
        <p:txBody>
          <a:bodyPr wrap="square" lIns="0" tIns="0" rIns="0" bIns="0" rtlCol="0"/>
          <a:lstStyle/>
          <a:p>
            <a:endParaRPr/>
          </a:p>
        </p:txBody>
      </p:sp>
      <p:sp>
        <p:nvSpPr>
          <p:cNvPr id="60" name="object 60"/>
          <p:cNvSpPr/>
          <p:nvPr/>
        </p:nvSpPr>
        <p:spPr>
          <a:xfrm>
            <a:off x="719999" y="2624825"/>
            <a:ext cx="1386205" cy="0"/>
          </a:xfrm>
          <a:custGeom>
            <a:avLst/>
            <a:gdLst/>
            <a:ahLst/>
            <a:cxnLst/>
            <a:rect l="l" t="t" r="r" b="b"/>
            <a:pathLst>
              <a:path w="1386205">
                <a:moveTo>
                  <a:pt x="0" y="0"/>
                </a:moveTo>
                <a:lnTo>
                  <a:pt x="1386001" y="0"/>
                </a:lnTo>
              </a:path>
            </a:pathLst>
          </a:custGeom>
          <a:ln w="6350">
            <a:solidFill>
              <a:srgbClr val="000000"/>
            </a:solidFill>
          </a:ln>
        </p:spPr>
        <p:txBody>
          <a:bodyPr wrap="square" lIns="0" tIns="0" rIns="0" bIns="0" rtlCol="0"/>
          <a:lstStyle/>
          <a:p>
            <a:endParaRPr/>
          </a:p>
        </p:txBody>
      </p:sp>
      <p:sp>
        <p:nvSpPr>
          <p:cNvPr id="61" name="object 61"/>
          <p:cNvSpPr/>
          <p:nvPr/>
        </p:nvSpPr>
        <p:spPr>
          <a:xfrm>
            <a:off x="719999" y="3574374"/>
            <a:ext cx="1386205" cy="0"/>
          </a:xfrm>
          <a:custGeom>
            <a:avLst/>
            <a:gdLst/>
            <a:ahLst/>
            <a:cxnLst/>
            <a:rect l="l" t="t" r="r" b="b"/>
            <a:pathLst>
              <a:path w="1386205">
                <a:moveTo>
                  <a:pt x="0" y="0"/>
                </a:moveTo>
                <a:lnTo>
                  <a:pt x="1386001" y="0"/>
                </a:lnTo>
              </a:path>
            </a:pathLst>
          </a:custGeom>
          <a:ln w="6350">
            <a:solidFill>
              <a:srgbClr val="000000"/>
            </a:solidFill>
          </a:ln>
        </p:spPr>
        <p:txBody>
          <a:bodyPr wrap="square" lIns="0" tIns="0" rIns="0" bIns="0" rtlCol="0"/>
          <a:lstStyle/>
          <a:p>
            <a:endParaRPr/>
          </a:p>
        </p:txBody>
      </p:sp>
      <p:sp>
        <p:nvSpPr>
          <p:cNvPr id="62" name="object 62"/>
          <p:cNvSpPr/>
          <p:nvPr/>
        </p:nvSpPr>
        <p:spPr>
          <a:xfrm>
            <a:off x="719999" y="4330374"/>
            <a:ext cx="1386205" cy="0"/>
          </a:xfrm>
          <a:custGeom>
            <a:avLst/>
            <a:gdLst/>
            <a:ahLst/>
            <a:cxnLst/>
            <a:rect l="l" t="t" r="r" b="b"/>
            <a:pathLst>
              <a:path w="1386205">
                <a:moveTo>
                  <a:pt x="0" y="0"/>
                </a:moveTo>
                <a:lnTo>
                  <a:pt x="1386001" y="0"/>
                </a:lnTo>
              </a:path>
            </a:pathLst>
          </a:custGeom>
          <a:ln w="6350">
            <a:solidFill>
              <a:srgbClr val="000000"/>
            </a:solidFill>
          </a:ln>
        </p:spPr>
        <p:txBody>
          <a:bodyPr wrap="square" lIns="0" tIns="0" rIns="0" bIns="0" rtlCol="0"/>
          <a:lstStyle/>
          <a:p>
            <a:endParaRPr/>
          </a:p>
        </p:txBody>
      </p:sp>
      <p:sp>
        <p:nvSpPr>
          <p:cNvPr id="63" name="object 63"/>
          <p:cNvSpPr/>
          <p:nvPr/>
        </p:nvSpPr>
        <p:spPr>
          <a:xfrm>
            <a:off x="719999" y="5093573"/>
            <a:ext cx="1386205" cy="0"/>
          </a:xfrm>
          <a:custGeom>
            <a:avLst/>
            <a:gdLst/>
            <a:ahLst/>
            <a:cxnLst/>
            <a:rect l="l" t="t" r="r" b="b"/>
            <a:pathLst>
              <a:path w="1386205">
                <a:moveTo>
                  <a:pt x="0" y="0"/>
                </a:moveTo>
                <a:lnTo>
                  <a:pt x="1386001" y="0"/>
                </a:lnTo>
              </a:path>
            </a:pathLst>
          </a:custGeom>
          <a:ln w="6350">
            <a:solidFill>
              <a:srgbClr val="000000"/>
            </a:solidFill>
          </a:ln>
        </p:spPr>
        <p:txBody>
          <a:bodyPr wrap="square" lIns="0" tIns="0" rIns="0" bIns="0" rtlCol="0"/>
          <a:lstStyle/>
          <a:p>
            <a:endParaRPr/>
          </a:p>
        </p:txBody>
      </p:sp>
      <p:sp>
        <p:nvSpPr>
          <p:cNvPr id="64" name="object 64"/>
          <p:cNvSpPr/>
          <p:nvPr/>
        </p:nvSpPr>
        <p:spPr>
          <a:xfrm>
            <a:off x="719999" y="6020475"/>
            <a:ext cx="1386205" cy="0"/>
          </a:xfrm>
          <a:custGeom>
            <a:avLst/>
            <a:gdLst/>
            <a:ahLst/>
            <a:cxnLst/>
            <a:rect l="l" t="t" r="r" b="b"/>
            <a:pathLst>
              <a:path w="1386205">
                <a:moveTo>
                  <a:pt x="0" y="0"/>
                </a:moveTo>
                <a:lnTo>
                  <a:pt x="1386001" y="0"/>
                </a:lnTo>
              </a:path>
            </a:pathLst>
          </a:custGeom>
          <a:ln w="6350">
            <a:solidFill>
              <a:srgbClr val="000000"/>
            </a:solidFill>
          </a:ln>
        </p:spPr>
        <p:txBody>
          <a:bodyPr wrap="square" lIns="0" tIns="0" rIns="0" bIns="0" rtlCol="0"/>
          <a:lstStyle/>
          <a:p>
            <a:endParaRPr/>
          </a:p>
        </p:txBody>
      </p:sp>
      <p:sp>
        <p:nvSpPr>
          <p:cNvPr id="65" name="object 65"/>
          <p:cNvSpPr/>
          <p:nvPr/>
        </p:nvSpPr>
        <p:spPr>
          <a:xfrm>
            <a:off x="719999" y="7118429"/>
            <a:ext cx="1386205" cy="0"/>
          </a:xfrm>
          <a:custGeom>
            <a:avLst/>
            <a:gdLst/>
            <a:ahLst/>
            <a:cxnLst/>
            <a:rect l="l" t="t" r="r" b="b"/>
            <a:pathLst>
              <a:path w="1386205">
                <a:moveTo>
                  <a:pt x="0" y="0"/>
                </a:moveTo>
                <a:lnTo>
                  <a:pt x="1386001" y="0"/>
                </a:lnTo>
              </a:path>
            </a:pathLst>
          </a:custGeom>
          <a:ln w="6350">
            <a:solidFill>
              <a:srgbClr val="000000"/>
            </a:solidFill>
          </a:ln>
        </p:spPr>
        <p:txBody>
          <a:bodyPr wrap="square" lIns="0" tIns="0" rIns="0" bIns="0" rtlCol="0"/>
          <a:lstStyle/>
          <a:p>
            <a:endParaRPr/>
          </a:p>
        </p:txBody>
      </p:sp>
      <p:sp>
        <p:nvSpPr>
          <p:cNvPr id="66" name="object 66"/>
          <p:cNvSpPr/>
          <p:nvPr/>
        </p:nvSpPr>
        <p:spPr>
          <a:xfrm>
            <a:off x="719999" y="7895669"/>
            <a:ext cx="1386205" cy="0"/>
          </a:xfrm>
          <a:custGeom>
            <a:avLst/>
            <a:gdLst/>
            <a:ahLst/>
            <a:cxnLst/>
            <a:rect l="l" t="t" r="r" b="b"/>
            <a:pathLst>
              <a:path w="1386205">
                <a:moveTo>
                  <a:pt x="0" y="0"/>
                </a:moveTo>
                <a:lnTo>
                  <a:pt x="1386001" y="0"/>
                </a:lnTo>
              </a:path>
            </a:pathLst>
          </a:custGeom>
          <a:ln w="6350">
            <a:solidFill>
              <a:srgbClr val="000000"/>
            </a:solidFill>
          </a:ln>
        </p:spPr>
        <p:txBody>
          <a:bodyPr wrap="square" lIns="0" tIns="0" rIns="0" bIns="0" rtlCol="0"/>
          <a:lstStyle/>
          <a:p>
            <a:endParaRPr/>
          </a:p>
        </p:txBody>
      </p:sp>
      <p:sp>
        <p:nvSpPr>
          <p:cNvPr id="67" name="object 67"/>
          <p:cNvSpPr txBox="1"/>
          <p:nvPr/>
        </p:nvSpPr>
        <p:spPr>
          <a:xfrm>
            <a:off x="707299" y="9455923"/>
            <a:ext cx="2118360" cy="162560"/>
          </a:xfrm>
          <a:prstGeom prst="rect">
            <a:avLst/>
          </a:prstGeom>
        </p:spPr>
        <p:txBody>
          <a:bodyPr vert="horz" wrap="square" lIns="0" tIns="12700" rIns="0" bIns="0" rtlCol="0">
            <a:spAutoFit/>
          </a:bodyPr>
          <a:lstStyle/>
          <a:p>
            <a:pPr marL="12700">
              <a:lnSpc>
                <a:spcPct val="100000"/>
              </a:lnSpc>
              <a:spcBef>
                <a:spcPts val="100"/>
              </a:spcBef>
              <a:tabLst>
                <a:tab pos="282575" algn="l"/>
              </a:tabLst>
            </a:pPr>
            <a:r>
              <a:rPr sz="900" b="1" spc="-25" dirty="0">
                <a:latin typeface="Tahoma"/>
                <a:cs typeface="Tahoma"/>
              </a:rPr>
              <a:t>6	</a:t>
            </a:r>
            <a:r>
              <a:rPr sz="900" spc="-30" dirty="0">
                <a:latin typeface="Trebuchet MS"/>
                <a:cs typeface="Trebuchet MS"/>
              </a:rPr>
              <a:t>Yardi</a:t>
            </a:r>
            <a:r>
              <a:rPr sz="900" spc="-5" dirty="0">
                <a:latin typeface="Trebuchet MS"/>
                <a:cs typeface="Trebuchet MS"/>
              </a:rPr>
              <a:t> </a:t>
            </a:r>
            <a:r>
              <a:rPr sz="900" spc="5" dirty="0">
                <a:latin typeface="Trebuchet MS"/>
                <a:cs typeface="Trebuchet MS"/>
              </a:rPr>
              <a:t>School</a:t>
            </a:r>
            <a:r>
              <a:rPr sz="900" spc="-5" dirty="0">
                <a:latin typeface="Trebuchet MS"/>
                <a:cs typeface="Trebuchet MS"/>
              </a:rPr>
              <a:t> </a:t>
            </a:r>
            <a:r>
              <a:rPr sz="900" spc="-35" dirty="0">
                <a:latin typeface="Trebuchet MS"/>
                <a:cs typeface="Trebuchet MS"/>
              </a:rPr>
              <a:t>of</a:t>
            </a:r>
            <a:r>
              <a:rPr sz="900" dirty="0">
                <a:latin typeface="Trebuchet MS"/>
                <a:cs typeface="Trebuchet MS"/>
              </a:rPr>
              <a:t> </a:t>
            </a:r>
            <a:r>
              <a:rPr sz="900" spc="-25" dirty="0">
                <a:latin typeface="Trebuchet MS"/>
                <a:cs typeface="Trebuchet MS"/>
              </a:rPr>
              <a:t>Artificial</a:t>
            </a:r>
            <a:r>
              <a:rPr sz="900" spc="-5" dirty="0">
                <a:latin typeface="Trebuchet MS"/>
                <a:cs typeface="Trebuchet MS"/>
              </a:rPr>
              <a:t> </a:t>
            </a:r>
            <a:r>
              <a:rPr sz="900" spc="-15" dirty="0">
                <a:latin typeface="Trebuchet MS"/>
                <a:cs typeface="Trebuchet MS"/>
              </a:rPr>
              <a:t>Intelligence</a:t>
            </a:r>
            <a:endParaRPr sz="900">
              <a:latin typeface="Trebuchet MS"/>
              <a:cs typeface="Trebuchet MS"/>
            </a:endParaRPr>
          </a:p>
        </p:txBody>
      </p:sp>
      <p:sp>
        <p:nvSpPr>
          <p:cNvPr id="68" name="object 68"/>
          <p:cNvSpPr/>
          <p:nvPr/>
        </p:nvSpPr>
        <p:spPr>
          <a:xfrm>
            <a:off x="911699" y="9498600"/>
            <a:ext cx="0" cy="134620"/>
          </a:xfrm>
          <a:custGeom>
            <a:avLst/>
            <a:gdLst/>
            <a:ahLst/>
            <a:cxnLst/>
            <a:rect l="l" t="t" r="r" b="b"/>
            <a:pathLst>
              <a:path h="134620">
                <a:moveTo>
                  <a:pt x="0" y="0"/>
                </a:moveTo>
                <a:lnTo>
                  <a:pt x="0" y="134099"/>
                </a:lnTo>
              </a:path>
            </a:pathLst>
          </a:custGeom>
          <a:ln w="6350">
            <a:solidFill>
              <a:srgbClr val="000000"/>
            </a:solidFill>
          </a:ln>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3326399" cy="10058400"/>
          </a:xfrm>
          <a:prstGeom prst="rect">
            <a:avLst/>
          </a:prstGeom>
        </p:spPr>
      </p:pic>
      <p:sp>
        <p:nvSpPr>
          <p:cNvPr id="3" name="object 3"/>
          <p:cNvSpPr txBox="1">
            <a:spLocks noGrp="1"/>
          </p:cNvSpPr>
          <p:nvPr>
            <p:ph type="title"/>
          </p:nvPr>
        </p:nvSpPr>
        <p:spPr>
          <a:xfrm>
            <a:off x="707299" y="1510486"/>
            <a:ext cx="2092325" cy="1042035"/>
          </a:xfrm>
          <a:prstGeom prst="rect">
            <a:avLst/>
          </a:prstGeom>
        </p:spPr>
        <p:txBody>
          <a:bodyPr vert="horz" wrap="square" lIns="0" tIns="71120" rIns="0" bIns="0" rtlCol="0">
            <a:spAutoFit/>
          </a:bodyPr>
          <a:lstStyle/>
          <a:p>
            <a:pPr marL="12700" marR="5080">
              <a:lnSpc>
                <a:spcPts val="3800"/>
              </a:lnSpc>
              <a:spcBef>
                <a:spcPts val="560"/>
              </a:spcBef>
            </a:pPr>
            <a:r>
              <a:rPr spc="-80" dirty="0"/>
              <a:t>Machine </a:t>
            </a:r>
            <a:r>
              <a:rPr spc="-1185" dirty="0"/>
              <a:t> </a:t>
            </a:r>
            <a:r>
              <a:rPr spc="-135" dirty="0"/>
              <a:t>L</a:t>
            </a:r>
            <a:r>
              <a:rPr spc="-175" dirty="0"/>
              <a:t>e</a:t>
            </a:r>
            <a:r>
              <a:rPr spc="-235" dirty="0"/>
              <a:t>a</a:t>
            </a:r>
            <a:r>
              <a:rPr spc="-190" dirty="0"/>
              <a:t>r</a:t>
            </a:r>
            <a:r>
              <a:rPr spc="-90" dirty="0"/>
              <a:t>ni</a:t>
            </a:r>
            <a:r>
              <a:rPr spc="-100" dirty="0"/>
              <a:t>n</a:t>
            </a:r>
            <a:r>
              <a:rPr dirty="0"/>
              <a:t>g</a:t>
            </a:r>
          </a:p>
        </p:txBody>
      </p:sp>
      <p:sp>
        <p:nvSpPr>
          <p:cNvPr id="4" name="object 4"/>
          <p:cNvSpPr txBox="1"/>
          <p:nvPr/>
        </p:nvSpPr>
        <p:spPr>
          <a:xfrm>
            <a:off x="707299" y="3867235"/>
            <a:ext cx="1768475" cy="645795"/>
          </a:xfrm>
          <a:prstGeom prst="rect">
            <a:avLst/>
          </a:prstGeom>
        </p:spPr>
        <p:txBody>
          <a:bodyPr vert="horz" wrap="square" lIns="0" tIns="150495" rIns="0" bIns="0" rtlCol="0">
            <a:spAutoFit/>
          </a:bodyPr>
          <a:lstStyle/>
          <a:p>
            <a:pPr marL="12700">
              <a:lnSpc>
                <a:spcPct val="100000"/>
              </a:lnSpc>
              <a:spcBef>
                <a:spcPts val="1185"/>
              </a:spcBef>
            </a:pPr>
            <a:r>
              <a:rPr sz="1600" b="1" spc="-90" dirty="0">
                <a:solidFill>
                  <a:srgbClr val="FFFFFF"/>
                </a:solidFill>
                <a:latin typeface="Verdana"/>
                <a:cs typeface="Verdana"/>
              </a:rPr>
              <a:t>K</a:t>
            </a:r>
            <a:r>
              <a:rPr sz="1600" b="1" spc="-75" dirty="0">
                <a:solidFill>
                  <a:srgbClr val="FFFFFF"/>
                </a:solidFill>
                <a:latin typeface="Verdana"/>
                <a:cs typeface="Verdana"/>
              </a:rPr>
              <a:t>e</a:t>
            </a:r>
            <a:r>
              <a:rPr sz="1600" b="1" spc="-85" dirty="0">
                <a:solidFill>
                  <a:srgbClr val="FFFFFF"/>
                </a:solidFill>
                <a:latin typeface="Verdana"/>
                <a:cs typeface="Verdana"/>
              </a:rPr>
              <a:t>y</a:t>
            </a:r>
            <a:r>
              <a:rPr sz="1600" b="1" spc="-95" dirty="0">
                <a:solidFill>
                  <a:srgbClr val="FFFFFF"/>
                </a:solidFill>
                <a:latin typeface="Verdana"/>
                <a:cs typeface="Verdana"/>
              </a:rPr>
              <a:t> </a:t>
            </a:r>
            <a:r>
              <a:rPr sz="1600" b="1" spc="-30" dirty="0">
                <a:solidFill>
                  <a:srgbClr val="FFFFFF"/>
                </a:solidFill>
                <a:latin typeface="Verdana"/>
                <a:cs typeface="Verdana"/>
              </a:rPr>
              <a:t>Be</a:t>
            </a:r>
            <a:r>
              <a:rPr sz="1600" b="1" spc="-25" dirty="0">
                <a:solidFill>
                  <a:srgbClr val="FFFFFF"/>
                </a:solidFill>
                <a:latin typeface="Verdana"/>
                <a:cs typeface="Verdana"/>
              </a:rPr>
              <a:t>n</a:t>
            </a:r>
            <a:r>
              <a:rPr sz="1600" b="1" spc="-70" dirty="0">
                <a:solidFill>
                  <a:srgbClr val="FFFFFF"/>
                </a:solidFill>
                <a:latin typeface="Verdana"/>
                <a:cs typeface="Verdana"/>
              </a:rPr>
              <a:t>e</a:t>
            </a:r>
            <a:r>
              <a:rPr sz="1600" b="1" spc="-65" dirty="0">
                <a:solidFill>
                  <a:srgbClr val="FFFFFF"/>
                </a:solidFill>
                <a:latin typeface="Verdana"/>
                <a:cs typeface="Verdana"/>
              </a:rPr>
              <a:t>f</a:t>
            </a:r>
            <a:r>
              <a:rPr sz="1600" b="1" spc="-80" dirty="0">
                <a:solidFill>
                  <a:srgbClr val="FFFFFF"/>
                </a:solidFill>
                <a:latin typeface="Verdana"/>
                <a:cs typeface="Verdana"/>
              </a:rPr>
              <a:t>a</a:t>
            </a:r>
            <a:r>
              <a:rPr sz="1600" b="1" spc="10" dirty="0">
                <a:solidFill>
                  <a:srgbClr val="FFFFFF"/>
                </a:solidFill>
                <a:latin typeface="Verdana"/>
                <a:cs typeface="Verdana"/>
              </a:rPr>
              <a:t>c</a:t>
            </a:r>
            <a:r>
              <a:rPr sz="1600" b="1" spc="-65" dirty="0">
                <a:solidFill>
                  <a:srgbClr val="FFFFFF"/>
                </a:solidFill>
                <a:latin typeface="Verdana"/>
                <a:cs typeface="Verdana"/>
              </a:rPr>
              <a:t>t</a:t>
            </a:r>
            <a:r>
              <a:rPr sz="1600" b="1" spc="-95" dirty="0">
                <a:solidFill>
                  <a:srgbClr val="FFFFFF"/>
                </a:solidFill>
                <a:latin typeface="Verdana"/>
                <a:cs typeface="Verdana"/>
              </a:rPr>
              <a:t>o</a:t>
            </a:r>
            <a:r>
              <a:rPr sz="1600" b="1" spc="-75" dirty="0">
                <a:solidFill>
                  <a:srgbClr val="FFFFFF"/>
                </a:solidFill>
                <a:latin typeface="Verdana"/>
                <a:cs typeface="Verdana"/>
              </a:rPr>
              <a:t>r</a:t>
            </a:r>
            <a:r>
              <a:rPr sz="1600" b="1" spc="-100" dirty="0">
                <a:solidFill>
                  <a:srgbClr val="FFFFFF"/>
                </a:solidFill>
                <a:latin typeface="Verdana"/>
                <a:cs typeface="Verdana"/>
              </a:rPr>
              <a:t>s</a:t>
            </a:r>
            <a:endParaRPr sz="1600">
              <a:latin typeface="Verdana"/>
              <a:cs typeface="Verdana"/>
            </a:endParaRPr>
          </a:p>
          <a:p>
            <a:pPr marL="12700">
              <a:lnSpc>
                <a:spcPct val="100000"/>
              </a:lnSpc>
              <a:spcBef>
                <a:spcPts val="675"/>
              </a:spcBef>
            </a:pPr>
            <a:r>
              <a:rPr sz="1000" spc="-10" dirty="0">
                <a:solidFill>
                  <a:srgbClr val="FFFFFF"/>
                </a:solidFill>
                <a:latin typeface="Trebuchet MS"/>
                <a:cs typeface="Trebuchet MS"/>
              </a:rPr>
              <a:t>Autonomous</a:t>
            </a:r>
            <a:r>
              <a:rPr sz="1000" spc="-25" dirty="0">
                <a:solidFill>
                  <a:srgbClr val="FFFFFF"/>
                </a:solidFill>
                <a:latin typeface="Trebuchet MS"/>
                <a:cs typeface="Trebuchet MS"/>
              </a:rPr>
              <a:t> </a:t>
            </a:r>
            <a:r>
              <a:rPr sz="1000" spc="-10" dirty="0">
                <a:solidFill>
                  <a:srgbClr val="FFFFFF"/>
                </a:solidFill>
                <a:latin typeface="Trebuchet MS"/>
                <a:cs typeface="Trebuchet MS"/>
              </a:rPr>
              <a:t>systems</a:t>
            </a:r>
            <a:endParaRPr sz="1000">
              <a:latin typeface="Trebuchet MS"/>
              <a:cs typeface="Trebuchet MS"/>
            </a:endParaRPr>
          </a:p>
        </p:txBody>
      </p:sp>
      <p:sp>
        <p:nvSpPr>
          <p:cNvPr id="5" name="object 5"/>
          <p:cNvSpPr txBox="1"/>
          <p:nvPr/>
        </p:nvSpPr>
        <p:spPr>
          <a:xfrm>
            <a:off x="3431299" y="3816112"/>
            <a:ext cx="3634104" cy="3035935"/>
          </a:xfrm>
          <a:prstGeom prst="rect">
            <a:avLst/>
          </a:prstGeom>
        </p:spPr>
        <p:txBody>
          <a:bodyPr vert="horz" wrap="square" lIns="0" tIns="12700" rIns="0" bIns="0" rtlCol="0">
            <a:spAutoFit/>
          </a:bodyPr>
          <a:lstStyle/>
          <a:p>
            <a:pPr marL="12700" algn="just">
              <a:lnSpc>
                <a:spcPct val="100000"/>
              </a:lnSpc>
              <a:spcBef>
                <a:spcPts val="100"/>
              </a:spcBef>
            </a:pPr>
            <a:r>
              <a:rPr sz="1600" b="1" spc="-135" dirty="0">
                <a:latin typeface="Verdana"/>
                <a:cs typeface="Verdana"/>
              </a:rPr>
              <a:t>Im</a:t>
            </a:r>
            <a:r>
              <a:rPr sz="1600" b="1" spc="-130" dirty="0">
                <a:latin typeface="Verdana"/>
                <a:cs typeface="Verdana"/>
              </a:rPr>
              <a:t>p</a:t>
            </a:r>
            <a:r>
              <a:rPr sz="1600" b="1" spc="-80" dirty="0">
                <a:latin typeface="Verdana"/>
                <a:cs typeface="Verdana"/>
              </a:rPr>
              <a:t>a</a:t>
            </a:r>
            <a:r>
              <a:rPr sz="1600" b="1" spc="10" dirty="0">
                <a:latin typeface="Verdana"/>
                <a:cs typeface="Verdana"/>
              </a:rPr>
              <a:t>c</a:t>
            </a:r>
            <a:r>
              <a:rPr sz="1600" b="1" spc="-35" dirty="0">
                <a:latin typeface="Verdana"/>
                <a:cs typeface="Verdana"/>
              </a:rPr>
              <a:t>t</a:t>
            </a:r>
            <a:r>
              <a:rPr sz="1600" b="1" spc="-95" dirty="0">
                <a:latin typeface="Verdana"/>
                <a:cs typeface="Verdana"/>
              </a:rPr>
              <a:t> </a:t>
            </a:r>
            <a:r>
              <a:rPr sz="1600" b="1" spc="-110" dirty="0">
                <a:latin typeface="Verdana"/>
                <a:cs typeface="Verdana"/>
              </a:rPr>
              <a:t>a</a:t>
            </a:r>
            <a:r>
              <a:rPr sz="1600" b="1" spc="-95" dirty="0">
                <a:latin typeface="Verdana"/>
                <a:cs typeface="Verdana"/>
              </a:rPr>
              <a:t>r</a:t>
            </a:r>
            <a:r>
              <a:rPr sz="1600" b="1" spc="-80" dirty="0">
                <a:latin typeface="Verdana"/>
                <a:cs typeface="Verdana"/>
              </a:rPr>
              <a:t>e</a:t>
            </a:r>
            <a:r>
              <a:rPr sz="1600" b="1" spc="-95" dirty="0">
                <a:latin typeface="Verdana"/>
                <a:cs typeface="Verdana"/>
              </a:rPr>
              <a:t>as</a:t>
            </a:r>
            <a:endParaRPr sz="1600">
              <a:latin typeface="Verdana"/>
              <a:cs typeface="Verdana"/>
            </a:endParaRPr>
          </a:p>
          <a:p>
            <a:pPr marL="12700" marR="5080" algn="just">
              <a:lnSpc>
                <a:spcPct val="108300"/>
              </a:lnSpc>
              <a:spcBef>
                <a:spcPts val="985"/>
              </a:spcBef>
            </a:pPr>
            <a:r>
              <a:rPr sz="1000" b="1" spc="-80" dirty="0">
                <a:latin typeface="Tahoma"/>
                <a:cs typeface="Tahoma"/>
              </a:rPr>
              <a:t>Neuro-Symbolic </a:t>
            </a:r>
            <a:r>
              <a:rPr sz="1000" b="1" spc="-85" dirty="0">
                <a:latin typeface="Tahoma"/>
                <a:cs typeface="Tahoma"/>
              </a:rPr>
              <a:t>Reasoning</a:t>
            </a:r>
            <a:r>
              <a:rPr sz="1000" spc="-85" dirty="0">
                <a:latin typeface="Trebuchet MS"/>
                <a:cs typeface="Trebuchet MS"/>
              </a:rPr>
              <a:t>: </a:t>
            </a:r>
            <a:r>
              <a:rPr sz="1000" dirty="0">
                <a:latin typeface="Trebuchet MS"/>
                <a:cs typeface="Trebuchet MS"/>
              </a:rPr>
              <a:t>This </a:t>
            </a:r>
            <a:r>
              <a:rPr sz="1000" spc="15" dirty="0">
                <a:latin typeface="Trebuchet MS"/>
                <a:cs typeface="Trebuchet MS"/>
              </a:rPr>
              <a:t>is </a:t>
            </a:r>
            <a:r>
              <a:rPr sz="1000" spc="-10" dirty="0">
                <a:latin typeface="Trebuchet MS"/>
                <a:cs typeface="Trebuchet MS"/>
              </a:rPr>
              <a:t>an </a:t>
            </a:r>
            <a:r>
              <a:rPr sz="1000" spc="-20" dirty="0">
                <a:latin typeface="Trebuchet MS"/>
                <a:cs typeface="Trebuchet MS"/>
              </a:rPr>
              <a:t>emerging </a:t>
            </a:r>
            <a:r>
              <a:rPr sz="1000" spc="-40" dirty="0">
                <a:latin typeface="Trebuchet MS"/>
                <a:cs typeface="Trebuchet MS"/>
              </a:rPr>
              <a:t>area of </a:t>
            </a:r>
            <a:r>
              <a:rPr sz="1000" spc="10" dirty="0">
                <a:latin typeface="Trebuchet MS"/>
                <a:cs typeface="Trebuchet MS"/>
              </a:rPr>
              <a:t>Machine </a:t>
            </a:r>
            <a:r>
              <a:rPr sz="1000" spc="15" dirty="0">
                <a:latin typeface="Trebuchet MS"/>
                <a:cs typeface="Trebuchet MS"/>
              </a:rPr>
              <a:t> </a:t>
            </a:r>
            <a:r>
              <a:rPr sz="1000" spc="-10" dirty="0">
                <a:latin typeface="Trebuchet MS"/>
                <a:cs typeface="Trebuchet MS"/>
              </a:rPr>
              <a:t>Learning </a:t>
            </a:r>
            <a:r>
              <a:rPr sz="1000" spc="-250" dirty="0">
                <a:latin typeface="Trebuchet MS"/>
                <a:cs typeface="Trebuchet MS"/>
              </a:rPr>
              <a:t>/</a:t>
            </a:r>
            <a:r>
              <a:rPr sz="1000" spc="-245" dirty="0">
                <a:latin typeface="Trebuchet MS"/>
                <a:cs typeface="Trebuchet MS"/>
              </a:rPr>
              <a:t> </a:t>
            </a:r>
            <a:r>
              <a:rPr sz="1000" spc="-10" dirty="0">
                <a:latin typeface="Trebuchet MS"/>
                <a:cs typeface="Trebuchet MS"/>
              </a:rPr>
              <a:t>Deep Learning </a:t>
            </a:r>
            <a:r>
              <a:rPr sz="1000" spc="-45" dirty="0">
                <a:latin typeface="Trebuchet MS"/>
                <a:cs typeface="Trebuchet MS"/>
              </a:rPr>
              <a:t>where </a:t>
            </a:r>
            <a:r>
              <a:rPr sz="1000" spc="-35" dirty="0">
                <a:latin typeface="Trebuchet MS"/>
                <a:cs typeface="Trebuchet MS"/>
              </a:rPr>
              <a:t>the </a:t>
            </a:r>
            <a:r>
              <a:rPr sz="1000" spc="-25" dirty="0">
                <a:latin typeface="Trebuchet MS"/>
                <a:cs typeface="Trebuchet MS"/>
              </a:rPr>
              <a:t>goal </a:t>
            </a:r>
            <a:r>
              <a:rPr sz="1000" spc="15" dirty="0">
                <a:latin typeface="Trebuchet MS"/>
                <a:cs typeface="Trebuchet MS"/>
              </a:rPr>
              <a:t>is </a:t>
            </a:r>
            <a:r>
              <a:rPr sz="1000" spc="-55" dirty="0">
                <a:latin typeface="Trebuchet MS"/>
                <a:cs typeface="Trebuchet MS"/>
              </a:rPr>
              <a:t>to </a:t>
            </a:r>
            <a:r>
              <a:rPr sz="1000" spc="-15" dirty="0">
                <a:latin typeface="Trebuchet MS"/>
                <a:cs typeface="Trebuchet MS"/>
              </a:rPr>
              <a:t>combine </a:t>
            </a:r>
            <a:r>
              <a:rPr sz="1000" spc="-35" dirty="0">
                <a:latin typeface="Trebuchet MS"/>
                <a:cs typeface="Trebuchet MS"/>
              </a:rPr>
              <a:t>the </a:t>
            </a:r>
            <a:r>
              <a:rPr sz="1000" spc="-45" dirty="0">
                <a:latin typeface="Trebuchet MS"/>
                <a:cs typeface="Trebuchet MS"/>
              </a:rPr>
              <a:t>power </a:t>
            </a:r>
            <a:r>
              <a:rPr sz="1000" spc="-40" dirty="0">
                <a:latin typeface="Trebuchet MS"/>
                <a:cs typeface="Trebuchet MS"/>
              </a:rPr>
              <a:t> of low-level </a:t>
            </a:r>
            <a:r>
              <a:rPr sz="1000" spc="-25" dirty="0">
                <a:latin typeface="Trebuchet MS"/>
                <a:cs typeface="Trebuchet MS"/>
              </a:rPr>
              <a:t>perceptual </a:t>
            </a:r>
            <a:r>
              <a:rPr sz="1000" spc="-15" dirty="0">
                <a:latin typeface="Trebuchet MS"/>
                <a:cs typeface="Trebuchet MS"/>
              </a:rPr>
              <a:t>reasoning </a:t>
            </a:r>
            <a:r>
              <a:rPr sz="1000" spc="-35" dirty="0">
                <a:latin typeface="Trebuchet MS"/>
                <a:cs typeface="Trebuchet MS"/>
              </a:rPr>
              <a:t>with </a:t>
            </a:r>
            <a:r>
              <a:rPr sz="1000" spc="-30" dirty="0">
                <a:latin typeface="Trebuchet MS"/>
                <a:cs typeface="Trebuchet MS"/>
              </a:rPr>
              <a:t>logical/symbolic </a:t>
            </a:r>
            <a:r>
              <a:rPr sz="1000" spc="-15" dirty="0">
                <a:latin typeface="Trebuchet MS"/>
                <a:cs typeface="Trebuchet MS"/>
              </a:rPr>
              <a:t>reasoning </a:t>
            </a:r>
            <a:r>
              <a:rPr sz="1000" spc="-10" dirty="0">
                <a:latin typeface="Trebuchet MS"/>
                <a:cs typeface="Trebuchet MS"/>
              </a:rPr>
              <a:t> </a:t>
            </a:r>
            <a:r>
              <a:rPr sz="1000" spc="-45" dirty="0">
                <a:latin typeface="Trebuchet MS"/>
                <a:cs typeface="Trebuchet MS"/>
              </a:rPr>
              <a:t>at </a:t>
            </a:r>
            <a:r>
              <a:rPr sz="1000" spc="-30" dirty="0">
                <a:latin typeface="Trebuchet MS"/>
                <a:cs typeface="Trebuchet MS"/>
              </a:rPr>
              <a:t>a </a:t>
            </a:r>
            <a:r>
              <a:rPr sz="1000" spc="-20" dirty="0">
                <a:latin typeface="Trebuchet MS"/>
                <a:cs typeface="Trebuchet MS"/>
              </a:rPr>
              <a:t>higher </a:t>
            </a:r>
            <a:r>
              <a:rPr sz="1000" spc="-40" dirty="0">
                <a:latin typeface="Trebuchet MS"/>
                <a:cs typeface="Trebuchet MS"/>
              </a:rPr>
              <a:t>level. </a:t>
            </a:r>
            <a:r>
              <a:rPr sz="1000" spc="-5" dirty="0">
                <a:latin typeface="Trebuchet MS"/>
                <a:cs typeface="Trebuchet MS"/>
              </a:rPr>
              <a:t>It </a:t>
            </a:r>
            <a:r>
              <a:rPr sz="1000" spc="5" dirty="0">
                <a:latin typeface="Trebuchet MS"/>
                <a:cs typeface="Trebuchet MS"/>
              </a:rPr>
              <a:t>has </a:t>
            </a:r>
            <a:r>
              <a:rPr sz="1000" spc="-25" dirty="0">
                <a:latin typeface="Trebuchet MS"/>
                <a:cs typeface="Trebuchet MS"/>
              </a:rPr>
              <a:t>been </a:t>
            </a:r>
            <a:r>
              <a:rPr sz="1000" spc="-20" dirty="0">
                <a:latin typeface="Trebuchet MS"/>
                <a:cs typeface="Trebuchet MS"/>
              </a:rPr>
              <a:t>argued </a:t>
            </a:r>
            <a:r>
              <a:rPr sz="1000" spc="-40" dirty="0">
                <a:latin typeface="Trebuchet MS"/>
                <a:cs typeface="Trebuchet MS"/>
              </a:rPr>
              <a:t>that </a:t>
            </a:r>
            <a:r>
              <a:rPr sz="1000" spc="15" dirty="0">
                <a:latin typeface="Trebuchet MS"/>
                <a:cs typeface="Trebuchet MS"/>
              </a:rPr>
              <a:t>such </a:t>
            </a:r>
            <a:r>
              <a:rPr sz="1000" spc="-30" dirty="0">
                <a:latin typeface="Trebuchet MS"/>
                <a:cs typeface="Trebuchet MS"/>
              </a:rPr>
              <a:t>a </a:t>
            </a:r>
            <a:r>
              <a:rPr sz="1000" spc="-15" dirty="0">
                <a:latin typeface="Trebuchet MS"/>
                <a:cs typeface="Trebuchet MS"/>
              </a:rPr>
              <a:t>combination </a:t>
            </a:r>
            <a:r>
              <a:rPr sz="1000" spc="15" dirty="0">
                <a:latin typeface="Trebuchet MS"/>
                <a:cs typeface="Trebuchet MS"/>
              </a:rPr>
              <a:t>is </a:t>
            </a:r>
            <a:r>
              <a:rPr sz="1000" spc="20" dirty="0">
                <a:latin typeface="Trebuchet MS"/>
                <a:cs typeface="Trebuchet MS"/>
              </a:rPr>
              <a:t> </a:t>
            </a:r>
            <a:r>
              <a:rPr sz="1000" spc="-30" dirty="0">
                <a:latin typeface="Trebuchet MS"/>
                <a:cs typeface="Trebuchet MS"/>
              </a:rPr>
              <a:t>central </a:t>
            </a:r>
            <a:r>
              <a:rPr sz="1000" spc="-55" dirty="0">
                <a:latin typeface="Trebuchet MS"/>
                <a:cs typeface="Trebuchet MS"/>
              </a:rPr>
              <a:t>to </a:t>
            </a:r>
            <a:r>
              <a:rPr sz="1000" spc="-20" dirty="0">
                <a:latin typeface="Trebuchet MS"/>
                <a:cs typeface="Trebuchet MS"/>
              </a:rPr>
              <a:t>taking </a:t>
            </a:r>
            <a:r>
              <a:rPr sz="1000" spc="-40" dirty="0">
                <a:latin typeface="Trebuchet MS"/>
                <a:cs typeface="Trebuchet MS"/>
              </a:rPr>
              <a:t>today’s </a:t>
            </a:r>
            <a:r>
              <a:rPr sz="1000" spc="-25" dirty="0">
                <a:latin typeface="Trebuchet MS"/>
                <a:cs typeface="Trebuchet MS"/>
              </a:rPr>
              <a:t>deep </a:t>
            </a:r>
            <a:r>
              <a:rPr sz="1000" spc="-20" dirty="0">
                <a:latin typeface="Trebuchet MS"/>
                <a:cs typeface="Trebuchet MS"/>
              </a:rPr>
              <a:t>learning </a:t>
            </a:r>
            <a:r>
              <a:rPr sz="1000" spc="-10" dirty="0">
                <a:latin typeface="Trebuchet MS"/>
                <a:cs typeface="Trebuchet MS"/>
              </a:rPr>
              <a:t>systems </a:t>
            </a:r>
            <a:r>
              <a:rPr sz="1000" spc="-55" dirty="0">
                <a:latin typeface="Trebuchet MS"/>
                <a:cs typeface="Trebuchet MS"/>
              </a:rPr>
              <a:t>to </a:t>
            </a:r>
            <a:r>
              <a:rPr sz="1000" spc="-35" dirty="0">
                <a:latin typeface="Trebuchet MS"/>
                <a:cs typeface="Trebuchet MS"/>
              </a:rPr>
              <a:t>the </a:t>
            </a:r>
            <a:r>
              <a:rPr sz="1000" spc="-40" dirty="0">
                <a:latin typeface="Trebuchet MS"/>
                <a:cs typeface="Trebuchet MS"/>
              </a:rPr>
              <a:t>next level. </a:t>
            </a:r>
            <a:r>
              <a:rPr sz="1000" spc="-35" dirty="0">
                <a:latin typeface="Trebuchet MS"/>
                <a:cs typeface="Trebuchet MS"/>
              </a:rPr>
              <a:t> </a:t>
            </a:r>
            <a:r>
              <a:rPr sz="1000" spc="-20" dirty="0">
                <a:latin typeface="Trebuchet MS"/>
                <a:cs typeface="Trebuchet MS"/>
              </a:rPr>
              <a:t>While </a:t>
            </a:r>
            <a:r>
              <a:rPr sz="1000" spc="5" dirty="0">
                <a:latin typeface="Trebuchet MS"/>
                <a:cs typeface="Trebuchet MS"/>
              </a:rPr>
              <a:t>much has </a:t>
            </a:r>
            <a:r>
              <a:rPr sz="1000" spc="-25" dirty="0">
                <a:latin typeface="Trebuchet MS"/>
                <a:cs typeface="Trebuchet MS"/>
              </a:rPr>
              <a:t>been </a:t>
            </a:r>
            <a:r>
              <a:rPr sz="1000" spc="-30" dirty="0">
                <a:latin typeface="Trebuchet MS"/>
                <a:cs typeface="Trebuchet MS"/>
              </a:rPr>
              <a:t>stated </a:t>
            </a:r>
            <a:r>
              <a:rPr sz="1000" spc="-25" dirty="0">
                <a:latin typeface="Trebuchet MS"/>
                <a:cs typeface="Trebuchet MS"/>
              </a:rPr>
              <a:t>about </a:t>
            </a:r>
            <a:r>
              <a:rPr sz="1000" spc="-35" dirty="0">
                <a:latin typeface="Trebuchet MS"/>
                <a:cs typeface="Trebuchet MS"/>
              </a:rPr>
              <a:t>the </a:t>
            </a:r>
            <a:r>
              <a:rPr sz="1000" spc="-5" dirty="0">
                <a:latin typeface="Trebuchet MS"/>
                <a:cs typeface="Trebuchet MS"/>
              </a:rPr>
              <a:t>combining </a:t>
            </a:r>
            <a:r>
              <a:rPr sz="1000" spc="-35" dirty="0">
                <a:latin typeface="Trebuchet MS"/>
                <a:cs typeface="Trebuchet MS"/>
              </a:rPr>
              <a:t>the </a:t>
            </a:r>
            <a:r>
              <a:rPr sz="1000" spc="-45" dirty="0">
                <a:latin typeface="Trebuchet MS"/>
                <a:cs typeface="Trebuchet MS"/>
              </a:rPr>
              <a:t>power </a:t>
            </a:r>
            <a:r>
              <a:rPr sz="1000" spc="-40" dirty="0">
                <a:latin typeface="Trebuchet MS"/>
                <a:cs typeface="Trebuchet MS"/>
              </a:rPr>
              <a:t>of </a:t>
            </a:r>
            <a:r>
              <a:rPr sz="1000" spc="-35" dirty="0">
                <a:latin typeface="Trebuchet MS"/>
                <a:cs typeface="Trebuchet MS"/>
              </a:rPr>
              <a:t> </a:t>
            </a:r>
            <a:r>
              <a:rPr sz="1000" spc="-60" dirty="0">
                <a:latin typeface="Trebuchet MS"/>
                <a:cs typeface="Trebuchet MS"/>
              </a:rPr>
              <a:t>two </a:t>
            </a:r>
            <a:r>
              <a:rPr sz="1000" spc="-15" dirty="0">
                <a:latin typeface="Trebuchet MS"/>
                <a:cs typeface="Trebuchet MS"/>
              </a:rPr>
              <a:t>paradigms, </a:t>
            </a:r>
            <a:r>
              <a:rPr sz="1000" spc="-35" dirty="0">
                <a:latin typeface="Trebuchet MS"/>
                <a:cs typeface="Trebuchet MS"/>
              </a:rPr>
              <a:t>the </a:t>
            </a:r>
            <a:r>
              <a:rPr sz="1000" spc="-25" dirty="0">
                <a:latin typeface="Trebuchet MS"/>
                <a:cs typeface="Trebuchet MS"/>
              </a:rPr>
              <a:t>research </a:t>
            </a:r>
            <a:r>
              <a:rPr sz="1000" dirty="0">
                <a:latin typeface="Trebuchet MS"/>
                <a:cs typeface="Trebuchet MS"/>
              </a:rPr>
              <a:t>in </a:t>
            </a:r>
            <a:r>
              <a:rPr sz="1000" spc="-35" dirty="0">
                <a:latin typeface="Trebuchet MS"/>
                <a:cs typeface="Trebuchet MS"/>
              </a:rPr>
              <a:t>the </a:t>
            </a:r>
            <a:r>
              <a:rPr sz="1000" spc="-15" dirty="0">
                <a:latin typeface="Trebuchet MS"/>
                <a:cs typeface="Trebuchet MS"/>
              </a:rPr>
              <a:t>community </a:t>
            </a:r>
            <a:r>
              <a:rPr sz="1000" spc="15" dirty="0">
                <a:latin typeface="Trebuchet MS"/>
                <a:cs typeface="Trebuchet MS"/>
              </a:rPr>
              <a:t>is </a:t>
            </a:r>
            <a:r>
              <a:rPr sz="1000" spc="-15" dirty="0">
                <a:latin typeface="Trebuchet MS"/>
                <a:cs typeface="Trebuchet MS"/>
              </a:rPr>
              <a:t>still </a:t>
            </a:r>
            <a:r>
              <a:rPr sz="1000" spc="-45" dirty="0">
                <a:latin typeface="Trebuchet MS"/>
                <a:cs typeface="Trebuchet MS"/>
              </a:rPr>
              <a:t>at </a:t>
            </a:r>
            <a:r>
              <a:rPr sz="1000" spc="-10" dirty="0">
                <a:latin typeface="Trebuchet MS"/>
                <a:cs typeface="Trebuchet MS"/>
              </a:rPr>
              <a:t>an </a:t>
            </a:r>
            <a:r>
              <a:rPr sz="1000" spc="-40" dirty="0">
                <a:latin typeface="Trebuchet MS"/>
                <a:cs typeface="Trebuchet MS"/>
              </a:rPr>
              <a:t>early </a:t>
            </a:r>
            <a:r>
              <a:rPr sz="1000" spc="-35" dirty="0">
                <a:latin typeface="Trebuchet MS"/>
                <a:cs typeface="Trebuchet MS"/>
              </a:rPr>
              <a:t> </a:t>
            </a:r>
            <a:r>
              <a:rPr sz="1000" spc="-30" dirty="0">
                <a:latin typeface="Trebuchet MS"/>
                <a:cs typeface="Trebuchet MS"/>
              </a:rPr>
              <a:t>stage.</a:t>
            </a:r>
            <a:r>
              <a:rPr sz="1000" spc="-25" dirty="0">
                <a:latin typeface="Trebuchet MS"/>
                <a:cs typeface="Trebuchet MS"/>
              </a:rPr>
              <a:t> At </a:t>
            </a:r>
            <a:r>
              <a:rPr sz="1000" spc="25" dirty="0">
                <a:latin typeface="Trebuchet MS"/>
                <a:cs typeface="Trebuchet MS"/>
              </a:rPr>
              <a:t>ScAI, </a:t>
            </a:r>
            <a:r>
              <a:rPr sz="1000" spc="-65" dirty="0">
                <a:latin typeface="Trebuchet MS"/>
                <a:cs typeface="Trebuchet MS"/>
              </a:rPr>
              <a:t>we</a:t>
            </a:r>
            <a:r>
              <a:rPr sz="1000" spc="-60" dirty="0">
                <a:latin typeface="Trebuchet MS"/>
                <a:cs typeface="Trebuchet MS"/>
              </a:rPr>
              <a:t> </a:t>
            </a:r>
            <a:r>
              <a:rPr sz="1000" spc="-30" dirty="0">
                <a:latin typeface="Trebuchet MS"/>
                <a:cs typeface="Trebuchet MS"/>
              </a:rPr>
              <a:t>have</a:t>
            </a:r>
            <a:r>
              <a:rPr sz="1000" spc="240" dirty="0">
                <a:latin typeface="Trebuchet MS"/>
                <a:cs typeface="Trebuchet MS"/>
              </a:rPr>
              <a:t> </a:t>
            </a:r>
            <a:r>
              <a:rPr sz="1000" spc="-10" dirty="0">
                <a:latin typeface="Trebuchet MS"/>
                <a:cs typeface="Trebuchet MS"/>
              </a:rPr>
              <a:t>an </a:t>
            </a:r>
            <a:r>
              <a:rPr sz="1000" spc="-35" dirty="0">
                <a:latin typeface="Trebuchet MS"/>
                <a:cs typeface="Trebuchet MS"/>
              </a:rPr>
              <a:t>active</a:t>
            </a:r>
            <a:r>
              <a:rPr sz="1000" spc="229" dirty="0">
                <a:latin typeface="Trebuchet MS"/>
                <a:cs typeface="Trebuchet MS"/>
              </a:rPr>
              <a:t> </a:t>
            </a:r>
            <a:r>
              <a:rPr sz="1000" spc="-20" dirty="0">
                <a:latin typeface="Trebuchet MS"/>
                <a:cs typeface="Trebuchet MS"/>
              </a:rPr>
              <a:t>presence </a:t>
            </a:r>
            <a:r>
              <a:rPr sz="1000" dirty="0">
                <a:latin typeface="Trebuchet MS"/>
                <a:cs typeface="Trebuchet MS"/>
              </a:rPr>
              <a:t>in </a:t>
            </a:r>
            <a:r>
              <a:rPr sz="1000" spc="-35" dirty="0">
                <a:latin typeface="Trebuchet MS"/>
                <a:cs typeface="Trebuchet MS"/>
              </a:rPr>
              <a:t>the</a:t>
            </a:r>
            <a:r>
              <a:rPr sz="1000" spc="229" dirty="0">
                <a:latin typeface="Trebuchet MS"/>
                <a:cs typeface="Trebuchet MS"/>
              </a:rPr>
              <a:t> </a:t>
            </a:r>
            <a:r>
              <a:rPr sz="1000" spc="-45" dirty="0">
                <a:latin typeface="Trebuchet MS"/>
                <a:cs typeface="Trebuchet MS"/>
              </a:rPr>
              <a:t>area,</a:t>
            </a:r>
            <a:r>
              <a:rPr sz="1000" spc="215" dirty="0">
                <a:latin typeface="Trebuchet MS"/>
                <a:cs typeface="Trebuchet MS"/>
              </a:rPr>
              <a:t> </a:t>
            </a:r>
            <a:r>
              <a:rPr sz="1000" spc="-45" dirty="0">
                <a:latin typeface="Trebuchet MS"/>
                <a:cs typeface="Trebuchet MS"/>
              </a:rPr>
              <a:t>where </a:t>
            </a:r>
            <a:r>
              <a:rPr sz="1000" spc="-40" dirty="0">
                <a:latin typeface="Trebuchet MS"/>
                <a:cs typeface="Trebuchet MS"/>
              </a:rPr>
              <a:t> </a:t>
            </a:r>
            <a:r>
              <a:rPr sz="1000" spc="-65" dirty="0">
                <a:latin typeface="Trebuchet MS"/>
                <a:cs typeface="Trebuchet MS"/>
              </a:rPr>
              <a:t>we </a:t>
            </a:r>
            <a:r>
              <a:rPr sz="1000" spc="-30" dirty="0">
                <a:latin typeface="Trebuchet MS"/>
                <a:cs typeface="Trebuchet MS"/>
              </a:rPr>
              <a:t>have </a:t>
            </a:r>
            <a:r>
              <a:rPr sz="1000" spc="-40" dirty="0">
                <a:latin typeface="Trebuchet MS"/>
                <a:cs typeface="Trebuchet MS"/>
              </a:rPr>
              <a:t>worked </a:t>
            </a:r>
            <a:r>
              <a:rPr sz="1000" spc="-15" dirty="0">
                <a:latin typeface="Trebuchet MS"/>
                <a:cs typeface="Trebuchet MS"/>
              </a:rPr>
              <a:t>on </a:t>
            </a:r>
            <a:r>
              <a:rPr sz="1000" spc="-40" dirty="0">
                <a:latin typeface="Trebuchet MS"/>
                <a:cs typeface="Trebuchet MS"/>
              </a:rPr>
              <a:t>effective </a:t>
            </a:r>
            <a:r>
              <a:rPr sz="1000" spc="-15" dirty="0">
                <a:latin typeface="Trebuchet MS"/>
                <a:cs typeface="Trebuchet MS"/>
              </a:rPr>
              <a:t>methods </a:t>
            </a:r>
            <a:r>
              <a:rPr sz="1000" spc="-45" dirty="0">
                <a:latin typeface="Trebuchet MS"/>
                <a:cs typeface="Trebuchet MS"/>
              </a:rPr>
              <a:t>for </a:t>
            </a:r>
            <a:r>
              <a:rPr sz="1000" spc="-10" dirty="0">
                <a:latin typeface="Trebuchet MS"/>
                <a:cs typeface="Trebuchet MS"/>
              </a:rPr>
              <a:t>solving </a:t>
            </a:r>
            <a:r>
              <a:rPr sz="1000" spc="-15" dirty="0">
                <a:latin typeface="Trebuchet MS"/>
                <a:cs typeface="Trebuchet MS"/>
              </a:rPr>
              <a:t>puzzles </a:t>
            </a:r>
            <a:r>
              <a:rPr sz="1000" spc="-45" dirty="0">
                <a:latin typeface="Trebuchet MS"/>
                <a:cs typeface="Trebuchet MS"/>
              </a:rPr>
              <a:t>(e.g., </a:t>
            </a:r>
            <a:r>
              <a:rPr sz="1000" spc="-40" dirty="0">
                <a:latin typeface="Trebuchet MS"/>
                <a:cs typeface="Trebuchet MS"/>
              </a:rPr>
              <a:t> </a:t>
            </a:r>
            <a:r>
              <a:rPr sz="1000" spc="10" dirty="0">
                <a:latin typeface="Trebuchet MS"/>
                <a:cs typeface="Trebuchet MS"/>
              </a:rPr>
              <a:t>Sudoku) </a:t>
            </a:r>
            <a:r>
              <a:rPr sz="1000" spc="-35" dirty="0">
                <a:latin typeface="Trebuchet MS"/>
                <a:cs typeface="Trebuchet MS"/>
              </a:rPr>
              <a:t>with </a:t>
            </a:r>
            <a:r>
              <a:rPr sz="1000" spc="-15" dirty="0">
                <a:latin typeface="Trebuchet MS"/>
                <a:cs typeface="Trebuchet MS"/>
              </a:rPr>
              <a:t>solution </a:t>
            </a:r>
            <a:r>
              <a:rPr sz="1000" spc="-30" dirty="0">
                <a:latin typeface="Trebuchet MS"/>
                <a:cs typeface="Trebuchet MS"/>
              </a:rPr>
              <a:t>multiplicity, </a:t>
            </a:r>
            <a:r>
              <a:rPr sz="1000" spc="-25" dirty="0">
                <a:latin typeface="Trebuchet MS"/>
                <a:cs typeface="Trebuchet MS"/>
              </a:rPr>
              <a:t>incorporating </a:t>
            </a:r>
            <a:r>
              <a:rPr sz="1000" spc="-20" dirty="0">
                <a:latin typeface="Trebuchet MS"/>
                <a:cs typeface="Trebuchet MS"/>
              </a:rPr>
              <a:t>location-based </a:t>
            </a:r>
            <a:r>
              <a:rPr sz="1000" spc="-15" dirty="0">
                <a:latin typeface="Trebuchet MS"/>
                <a:cs typeface="Trebuchet MS"/>
              </a:rPr>
              <a:t> constraints </a:t>
            </a:r>
            <a:r>
              <a:rPr sz="1000" spc="-45" dirty="0">
                <a:latin typeface="Trebuchet MS"/>
                <a:cs typeface="Trebuchet MS"/>
              </a:rPr>
              <a:t>for</a:t>
            </a:r>
            <a:r>
              <a:rPr sz="1000" spc="-40" dirty="0">
                <a:latin typeface="Trebuchet MS"/>
                <a:cs typeface="Trebuchet MS"/>
              </a:rPr>
              <a:t> </a:t>
            </a:r>
            <a:r>
              <a:rPr sz="1000" spc="-20" dirty="0">
                <a:latin typeface="Trebuchet MS"/>
                <a:cs typeface="Trebuchet MS"/>
              </a:rPr>
              <a:t>QA,</a:t>
            </a:r>
            <a:r>
              <a:rPr sz="1000" spc="-15" dirty="0">
                <a:latin typeface="Trebuchet MS"/>
                <a:cs typeface="Trebuchet MS"/>
              </a:rPr>
              <a:t> </a:t>
            </a:r>
            <a:r>
              <a:rPr sz="1000" spc="-25" dirty="0">
                <a:latin typeface="Trebuchet MS"/>
                <a:cs typeface="Trebuchet MS"/>
              </a:rPr>
              <a:t>evidence</a:t>
            </a:r>
            <a:r>
              <a:rPr sz="1000" spc="-20" dirty="0">
                <a:latin typeface="Trebuchet MS"/>
                <a:cs typeface="Trebuchet MS"/>
              </a:rPr>
              <a:t> </a:t>
            </a:r>
            <a:r>
              <a:rPr sz="1000" spc="-10" dirty="0">
                <a:latin typeface="Trebuchet MS"/>
                <a:cs typeface="Trebuchet MS"/>
              </a:rPr>
              <a:t>based back </a:t>
            </a:r>
            <a:r>
              <a:rPr sz="1000" spc="-25" dirty="0">
                <a:latin typeface="Trebuchet MS"/>
                <a:cs typeface="Trebuchet MS"/>
              </a:rPr>
              <a:t>propagation</a:t>
            </a:r>
            <a:r>
              <a:rPr sz="1000" spc="-20" dirty="0">
                <a:latin typeface="Trebuchet MS"/>
                <a:cs typeface="Trebuchet MS"/>
              </a:rPr>
              <a:t> </a:t>
            </a:r>
            <a:r>
              <a:rPr sz="1000" dirty="0">
                <a:latin typeface="Trebuchet MS"/>
                <a:cs typeface="Trebuchet MS"/>
              </a:rPr>
              <a:t>in </a:t>
            </a:r>
            <a:r>
              <a:rPr sz="1000" spc="-25" dirty="0">
                <a:latin typeface="Trebuchet MS"/>
                <a:cs typeface="Trebuchet MS"/>
              </a:rPr>
              <a:t>deep </a:t>
            </a:r>
            <a:r>
              <a:rPr sz="1000" spc="-20" dirty="0">
                <a:latin typeface="Trebuchet MS"/>
                <a:cs typeface="Trebuchet MS"/>
              </a:rPr>
              <a:t> learning models, </a:t>
            </a:r>
            <a:r>
              <a:rPr sz="1000" spc="-40" dirty="0">
                <a:latin typeface="Trebuchet MS"/>
                <a:cs typeface="Trebuchet MS"/>
              </a:rPr>
              <a:t>Transfer </a:t>
            </a:r>
            <a:r>
              <a:rPr sz="1000" spc="-20" dirty="0">
                <a:latin typeface="Trebuchet MS"/>
                <a:cs typeface="Trebuchet MS"/>
              </a:rPr>
              <a:t>learning </a:t>
            </a:r>
            <a:r>
              <a:rPr sz="1000" spc="-15" dirty="0">
                <a:latin typeface="Trebuchet MS"/>
                <a:cs typeface="Trebuchet MS"/>
              </a:rPr>
              <a:t>Relational </a:t>
            </a:r>
            <a:r>
              <a:rPr sz="1000" spc="65" dirty="0">
                <a:latin typeface="Trebuchet MS"/>
                <a:cs typeface="Trebuchet MS"/>
              </a:rPr>
              <a:t>MDPs </a:t>
            </a:r>
            <a:r>
              <a:rPr sz="1000" spc="5" dirty="0">
                <a:latin typeface="Trebuchet MS"/>
                <a:cs typeface="Trebuchet MS"/>
              </a:rPr>
              <a:t>using </a:t>
            </a:r>
            <a:r>
              <a:rPr sz="1000" spc="-10" dirty="0">
                <a:latin typeface="Trebuchet MS"/>
                <a:cs typeface="Trebuchet MS"/>
              </a:rPr>
              <a:t>Deep </a:t>
            </a:r>
            <a:r>
              <a:rPr sz="1000" spc="-5" dirty="0">
                <a:latin typeface="Trebuchet MS"/>
                <a:cs typeface="Trebuchet MS"/>
              </a:rPr>
              <a:t> </a:t>
            </a:r>
            <a:r>
              <a:rPr sz="1000" dirty="0">
                <a:latin typeface="Trebuchet MS"/>
                <a:cs typeface="Trebuchet MS"/>
              </a:rPr>
              <a:t>Models. </a:t>
            </a:r>
            <a:r>
              <a:rPr sz="1000" spc="-45" dirty="0">
                <a:latin typeface="Trebuchet MS"/>
                <a:cs typeface="Trebuchet MS"/>
              </a:rPr>
              <a:t>We are </a:t>
            </a:r>
            <a:r>
              <a:rPr sz="1000" spc="-35" dirty="0">
                <a:latin typeface="Trebuchet MS"/>
                <a:cs typeface="Trebuchet MS"/>
              </a:rPr>
              <a:t>actively </a:t>
            </a:r>
            <a:r>
              <a:rPr sz="1000" spc="-25" dirty="0">
                <a:latin typeface="Trebuchet MS"/>
                <a:cs typeface="Trebuchet MS"/>
              </a:rPr>
              <a:t>furthering these research </a:t>
            </a:r>
            <a:r>
              <a:rPr sz="1000" spc="-20" dirty="0">
                <a:latin typeface="Trebuchet MS"/>
                <a:cs typeface="Trebuchet MS"/>
              </a:rPr>
              <a:t>directions </a:t>
            </a:r>
            <a:r>
              <a:rPr sz="1000" spc="-45" dirty="0">
                <a:latin typeface="Trebuchet MS"/>
                <a:cs typeface="Trebuchet MS"/>
              </a:rPr>
              <a:t>for </a:t>
            </a:r>
            <a:r>
              <a:rPr sz="1000" spc="-40" dirty="0">
                <a:latin typeface="Trebuchet MS"/>
                <a:cs typeface="Trebuchet MS"/>
              </a:rPr>
              <a:t> </a:t>
            </a:r>
            <a:r>
              <a:rPr sz="1000" spc="-30" dirty="0">
                <a:latin typeface="Trebuchet MS"/>
                <a:cs typeface="Trebuchet MS"/>
              </a:rPr>
              <a:t>transfer</a:t>
            </a:r>
            <a:r>
              <a:rPr sz="1000" spc="-25" dirty="0">
                <a:latin typeface="Trebuchet MS"/>
                <a:cs typeface="Trebuchet MS"/>
              </a:rPr>
              <a:t> </a:t>
            </a:r>
            <a:r>
              <a:rPr sz="1000" spc="-20" dirty="0">
                <a:latin typeface="Trebuchet MS"/>
                <a:cs typeface="Trebuchet MS"/>
              </a:rPr>
              <a:t>learning</a:t>
            </a:r>
            <a:r>
              <a:rPr sz="1000" spc="-15" dirty="0">
                <a:latin typeface="Trebuchet MS"/>
                <a:cs typeface="Trebuchet MS"/>
              </a:rPr>
              <a:t> </a:t>
            </a:r>
            <a:r>
              <a:rPr sz="1000" spc="-10" dirty="0">
                <a:latin typeface="Trebuchet MS"/>
                <a:cs typeface="Trebuchet MS"/>
              </a:rPr>
              <a:t>across</a:t>
            </a:r>
            <a:r>
              <a:rPr sz="1000" spc="-5" dirty="0">
                <a:latin typeface="Trebuchet MS"/>
                <a:cs typeface="Trebuchet MS"/>
              </a:rPr>
              <a:t> </a:t>
            </a:r>
            <a:r>
              <a:rPr sz="1000" spc="-10" dirty="0">
                <a:latin typeface="Trebuchet MS"/>
                <a:cs typeface="Trebuchet MS"/>
              </a:rPr>
              <a:t>domain</a:t>
            </a:r>
            <a:r>
              <a:rPr sz="1000" spc="-5" dirty="0">
                <a:latin typeface="Trebuchet MS"/>
                <a:cs typeface="Trebuchet MS"/>
              </a:rPr>
              <a:t> sizes</a:t>
            </a:r>
            <a:r>
              <a:rPr sz="1000" dirty="0">
                <a:latin typeface="Trebuchet MS"/>
                <a:cs typeface="Trebuchet MS"/>
              </a:rPr>
              <a:t> in</a:t>
            </a:r>
            <a:r>
              <a:rPr sz="1000" spc="5" dirty="0">
                <a:latin typeface="Trebuchet MS"/>
                <a:cs typeface="Trebuchet MS"/>
              </a:rPr>
              <a:t> </a:t>
            </a:r>
            <a:r>
              <a:rPr sz="1000" spc="-25" dirty="0">
                <a:latin typeface="Trebuchet MS"/>
                <a:cs typeface="Trebuchet MS"/>
              </a:rPr>
              <a:t>structured</a:t>
            </a:r>
            <a:r>
              <a:rPr sz="1000" spc="-20" dirty="0">
                <a:latin typeface="Trebuchet MS"/>
                <a:cs typeface="Trebuchet MS"/>
              </a:rPr>
              <a:t> </a:t>
            </a:r>
            <a:r>
              <a:rPr sz="1000" spc="-15" dirty="0">
                <a:latin typeface="Trebuchet MS"/>
                <a:cs typeface="Trebuchet MS"/>
              </a:rPr>
              <a:t>domains, </a:t>
            </a:r>
            <a:r>
              <a:rPr sz="1000" spc="-10" dirty="0">
                <a:latin typeface="Trebuchet MS"/>
                <a:cs typeface="Trebuchet MS"/>
              </a:rPr>
              <a:t> </a:t>
            </a:r>
            <a:r>
              <a:rPr sz="1000" spc="-20" dirty="0">
                <a:latin typeface="Trebuchet MS"/>
                <a:cs typeface="Trebuchet MS"/>
              </a:rPr>
              <a:t>neuro-symbolic image manipulation, </a:t>
            </a:r>
            <a:r>
              <a:rPr sz="1000" spc="5" dirty="0">
                <a:latin typeface="Trebuchet MS"/>
                <a:cs typeface="Trebuchet MS"/>
              </a:rPr>
              <a:t>as </a:t>
            </a:r>
            <a:r>
              <a:rPr sz="1000" spc="-40" dirty="0">
                <a:latin typeface="Trebuchet MS"/>
                <a:cs typeface="Trebuchet MS"/>
              </a:rPr>
              <a:t>well</a:t>
            </a:r>
            <a:r>
              <a:rPr sz="1000" spc="-35" dirty="0">
                <a:latin typeface="Trebuchet MS"/>
                <a:cs typeface="Trebuchet MS"/>
              </a:rPr>
              <a:t> </a:t>
            </a:r>
            <a:r>
              <a:rPr sz="1000" spc="5" dirty="0">
                <a:latin typeface="Trebuchet MS"/>
                <a:cs typeface="Trebuchet MS"/>
              </a:rPr>
              <a:t>as </a:t>
            </a:r>
            <a:r>
              <a:rPr sz="1000" spc="-20" dirty="0">
                <a:latin typeface="Trebuchet MS"/>
                <a:cs typeface="Trebuchet MS"/>
              </a:rPr>
              <a:t>neuro-symbolic </a:t>
            </a:r>
            <a:r>
              <a:rPr sz="1000" spc="-15" dirty="0">
                <a:latin typeface="Trebuchet MS"/>
                <a:cs typeface="Trebuchet MS"/>
              </a:rPr>
              <a:t> </a:t>
            </a:r>
            <a:r>
              <a:rPr sz="1000" spc="-40" dirty="0">
                <a:latin typeface="Trebuchet MS"/>
                <a:cs typeface="Trebuchet MS"/>
              </a:rPr>
              <a:t>robot</a:t>
            </a:r>
            <a:r>
              <a:rPr sz="1000" spc="-5" dirty="0">
                <a:latin typeface="Trebuchet MS"/>
                <a:cs typeface="Trebuchet MS"/>
              </a:rPr>
              <a:t> </a:t>
            </a:r>
            <a:r>
              <a:rPr sz="1000" spc="-10" dirty="0">
                <a:latin typeface="Trebuchet MS"/>
                <a:cs typeface="Trebuchet MS"/>
              </a:rPr>
              <a:t>plan</a:t>
            </a:r>
            <a:r>
              <a:rPr sz="1000" dirty="0">
                <a:latin typeface="Trebuchet MS"/>
                <a:cs typeface="Trebuchet MS"/>
              </a:rPr>
              <a:t> </a:t>
            </a:r>
            <a:r>
              <a:rPr sz="1000" spc="-5" dirty="0">
                <a:latin typeface="Trebuchet MS"/>
                <a:cs typeface="Trebuchet MS"/>
              </a:rPr>
              <a:t>synthesis</a:t>
            </a:r>
            <a:r>
              <a:rPr sz="1000" dirty="0">
                <a:latin typeface="Trebuchet MS"/>
                <a:cs typeface="Trebuchet MS"/>
              </a:rPr>
              <a:t> </a:t>
            </a:r>
            <a:r>
              <a:rPr sz="1000" spc="-20" dirty="0">
                <a:latin typeface="Trebuchet MS"/>
                <a:cs typeface="Trebuchet MS"/>
              </a:rPr>
              <a:t>given</a:t>
            </a:r>
            <a:r>
              <a:rPr sz="1000" dirty="0">
                <a:latin typeface="Trebuchet MS"/>
                <a:cs typeface="Trebuchet MS"/>
              </a:rPr>
              <a:t> </a:t>
            </a:r>
            <a:r>
              <a:rPr sz="1000" spc="-25" dirty="0">
                <a:latin typeface="Trebuchet MS"/>
                <a:cs typeface="Trebuchet MS"/>
              </a:rPr>
              <a:t>natural</a:t>
            </a:r>
            <a:r>
              <a:rPr sz="1000" dirty="0">
                <a:latin typeface="Trebuchet MS"/>
                <a:cs typeface="Trebuchet MS"/>
              </a:rPr>
              <a:t> </a:t>
            </a:r>
            <a:r>
              <a:rPr sz="1000" spc="-15" dirty="0">
                <a:latin typeface="Trebuchet MS"/>
                <a:cs typeface="Trebuchet MS"/>
              </a:rPr>
              <a:t>language</a:t>
            </a:r>
            <a:r>
              <a:rPr sz="1000" dirty="0">
                <a:latin typeface="Trebuchet MS"/>
                <a:cs typeface="Trebuchet MS"/>
              </a:rPr>
              <a:t> </a:t>
            </a:r>
            <a:r>
              <a:rPr sz="1000" spc="-10" dirty="0">
                <a:latin typeface="Trebuchet MS"/>
                <a:cs typeface="Trebuchet MS"/>
              </a:rPr>
              <a:t>commands.</a:t>
            </a:r>
            <a:endParaRPr sz="1000">
              <a:latin typeface="Trebuchet MS"/>
              <a:cs typeface="Trebuchet MS"/>
            </a:endParaRPr>
          </a:p>
        </p:txBody>
      </p:sp>
      <p:sp>
        <p:nvSpPr>
          <p:cNvPr id="6" name="object 6"/>
          <p:cNvSpPr txBox="1"/>
          <p:nvPr/>
        </p:nvSpPr>
        <p:spPr>
          <a:xfrm>
            <a:off x="707299" y="4572195"/>
            <a:ext cx="748665" cy="177800"/>
          </a:xfrm>
          <a:prstGeom prst="rect">
            <a:avLst/>
          </a:prstGeom>
        </p:spPr>
        <p:txBody>
          <a:bodyPr vert="horz" wrap="square" lIns="0" tIns="12700" rIns="0" bIns="0" rtlCol="0">
            <a:spAutoFit/>
          </a:bodyPr>
          <a:lstStyle/>
          <a:p>
            <a:pPr marL="12700">
              <a:lnSpc>
                <a:spcPct val="100000"/>
              </a:lnSpc>
              <a:spcBef>
                <a:spcPts val="100"/>
              </a:spcBef>
            </a:pPr>
            <a:r>
              <a:rPr sz="1000" spc="85" dirty="0">
                <a:solidFill>
                  <a:srgbClr val="FFFFFF"/>
                </a:solidFill>
                <a:latin typeface="Trebuchet MS"/>
                <a:cs typeface="Trebuchet MS"/>
              </a:rPr>
              <a:t>ML</a:t>
            </a:r>
            <a:r>
              <a:rPr sz="1000" spc="-70" dirty="0">
                <a:solidFill>
                  <a:srgbClr val="FFFFFF"/>
                </a:solidFill>
                <a:latin typeface="Trebuchet MS"/>
                <a:cs typeface="Trebuchet MS"/>
              </a:rPr>
              <a:t> </a:t>
            </a:r>
            <a:r>
              <a:rPr sz="1000" spc="-5" dirty="0">
                <a:solidFill>
                  <a:srgbClr val="FFFFFF"/>
                </a:solidFill>
                <a:latin typeface="Trebuchet MS"/>
                <a:cs typeface="Trebuchet MS"/>
              </a:rPr>
              <a:t>Research</a:t>
            </a:r>
            <a:endParaRPr sz="1000">
              <a:latin typeface="Trebuchet MS"/>
              <a:cs typeface="Trebuchet MS"/>
            </a:endParaRPr>
          </a:p>
        </p:txBody>
      </p:sp>
      <p:sp>
        <p:nvSpPr>
          <p:cNvPr id="7" name="object 7"/>
          <p:cNvSpPr txBox="1"/>
          <p:nvPr/>
        </p:nvSpPr>
        <p:spPr>
          <a:xfrm>
            <a:off x="707299" y="4809304"/>
            <a:ext cx="960119"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FFFFFF"/>
                </a:solidFill>
                <a:latin typeface="Trebuchet MS"/>
                <a:cs typeface="Trebuchet MS"/>
              </a:rPr>
              <a:t>Physical</a:t>
            </a:r>
            <a:r>
              <a:rPr sz="1000" spc="-45" dirty="0">
                <a:solidFill>
                  <a:srgbClr val="FFFFFF"/>
                </a:solidFill>
                <a:latin typeface="Trebuchet MS"/>
                <a:cs typeface="Trebuchet MS"/>
              </a:rPr>
              <a:t> </a:t>
            </a:r>
            <a:r>
              <a:rPr sz="1000" spc="-10" dirty="0">
                <a:solidFill>
                  <a:srgbClr val="FFFFFF"/>
                </a:solidFill>
                <a:latin typeface="Trebuchet MS"/>
                <a:cs typeface="Trebuchet MS"/>
              </a:rPr>
              <a:t>systems</a:t>
            </a:r>
            <a:endParaRPr sz="1000">
              <a:latin typeface="Trebuchet MS"/>
              <a:cs typeface="Trebuchet MS"/>
            </a:endParaRPr>
          </a:p>
        </p:txBody>
      </p:sp>
      <p:sp>
        <p:nvSpPr>
          <p:cNvPr id="8" name="object 8"/>
          <p:cNvSpPr txBox="1"/>
          <p:nvPr/>
        </p:nvSpPr>
        <p:spPr>
          <a:xfrm>
            <a:off x="707299" y="2695643"/>
            <a:ext cx="2477135" cy="1181100"/>
          </a:xfrm>
          <a:prstGeom prst="rect">
            <a:avLst/>
          </a:prstGeom>
        </p:spPr>
        <p:txBody>
          <a:bodyPr vert="horz" wrap="square" lIns="0" tIns="12700" rIns="0" bIns="0" rtlCol="0">
            <a:spAutoFit/>
          </a:bodyPr>
          <a:lstStyle/>
          <a:p>
            <a:pPr marL="12700" marR="5080" algn="just">
              <a:lnSpc>
                <a:spcPct val="108300"/>
              </a:lnSpc>
              <a:spcBef>
                <a:spcPts val="100"/>
              </a:spcBef>
            </a:pPr>
            <a:r>
              <a:rPr sz="1000" spc="50" dirty="0">
                <a:solidFill>
                  <a:srgbClr val="FFFFFF"/>
                </a:solidFill>
                <a:latin typeface="Trebuchet MS"/>
                <a:cs typeface="Trebuchet MS"/>
              </a:rPr>
              <a:t>ScAI </a:t>
            </a:r>
            <a:r>
              <a:rPr sz="1000" spc="5" dirty="0">
                <a:solidFill>
                  <a:srgbClr val="FFFFFF"/>
                </a:solidFill>
                <a:latin typeface="Trebuchet MS"/>
                <a:cs typeface="Trebuchet MS"/>
              </a:rPr>
              <a:t>has </a:t>
            </a:r>
            <a:r>
              <a:rPr sz="1000" spc="-30" dirty="0">
                <a:solidFill>
                  <a:srgbClr val="FFFFFF"/>
                </a:solidFill>
                <a:latin typeface="Trebuchet MS"/>
                <a:cs typeface="Trebuchet MS"/>
              </a:rPr>
              <a:t>a </a:t>
            </a:r>
            <a:r>
              <a:rPr sz="1000" spc="-20" dirty="0">
                <a:solidFill>
                  <a:srgbClr val="FFFFFF"/>
                </a:solidFill>
                <a:latin typeface="Trebuchet MS"/>
                <a:cs typeface="Trebuchet MS"/>
              </a:rPr>
              <a:t>strong presence </a:t>
            </a:r>
            <a:r>
              <a:rPr sz="1000" spc="-40" dirty="0">
                <a:solidFill>
                  <a:srgbClr val="FFFFFF"/>
                </a:solidFill>
                <a:latin typeface="Trebuchet MS"/>
                <a:cs typeface="Trebuchet MS"/>
              </a:rPr>
              <a:t>of </a:t>
            </a:r>
            <a:r>
              <a:rPr sz="1000" spc="-25" dirty="0">
                <a:solidFill>
                  <a:srgbClr val="FFFFFF"/>
                </a:solidFill>
                <a:latin typeface="Trebuchet MS"/>
                <a:cs typeface="Trebuchet MS"/>
              </a:rPr>
              <a:t>researchers </a:t>
            </a:r>
            <a:r>
              <a:rPr sz="1000" spc="-20" dirty="0">
                <a:solidFill>
                  <a:srgbClr val="FFFFFF"/>
                </a:solidFill>
                <a:latin typeface="Trebuchet MS"/>
                <a:cs typeface="Trebuchet MS"/>
              </a:rPr>
              <a:t> </a:t>
            </a:r>
            <a:r>
              <a:rPr sz="1000" spc="-25" dirty="0">
                <a:solidFill>
                  <a:srgbClr val="FFFFFF"/>
                </a:solidFill>
                <a:latin typeface="Trebuchet MS"/>
                <a:cs typeface="Trebuchet MS"/>
              </a:rPr>
              <a:t>working</a:t>
            </a:r>
            <a:r>
              <a:rPr sz="1000" spc="-20" dirty="0">
                <a:solidFill>
                  <a:srgbClr val="FFFFFF"/>
                </a:solidFill>
                <a:latin typeface="Trebuchet MS"/>
                <a:cs typeface="Trebuchet MS"/>
              </a:rPr>
              <a:t> </a:t>
            </a:r>
            <a:r>
              <a:rPr sz="1000" dirty="0">
                <a:solidFill>
                  <a:srgbClr val="FFFFFF"/>
                </a:solidFill>
                <a:latin typeface="Trebuchet MS"/>
                <a:cs typeface="Trebuchet MS"/>
              </a:rPr>
              <a:t>in</a:t>
            </a:r>
            <a:r>
              <a:rPr sz="1000" spc="5" dirty="0">
                <a:solidFill>
                  <a:srgbClr val="FFFFFF"/>
                </a:solidFill>
                <a:latin typeface="Trebuchet MS"/>
                <a:cs typeface="Trebuchet MS"/>
              </a:rPr>
              <a:t> </a:t>
            </a:r>
            <a:r>
              <a:rPr sz="1000" spc="-35" dirty="0">
                <a:solidFill>
                  <a:srgbClr val="FFFFFF"/>
                </a:solidFill>
                <a:latin typeface="Trebuchet MS"/>
                <a:cs typeface="Trebuchet MS"/>
              </a:rPr>
              <a:t>core</a:t>
            </a:r>
            <a:r>
              <a:rPr sz="1000" spc="-30" dirty="0">
                <a:solidFill>
                  <a:srgbClr val="FFFFFF"/>
                </a:solidFill>
                <a:latin typeface="Trebuchet MS"/>
                <a:cs typeface="Trebuchet MS"/>
              </a:rPr>
              <a:t> </a:t>
            </a:r>
            <a:r>
              <a:rPr sz="1000" spc="-10" dirty="0">
                <a:solidFill>
                  <a:srgbClr val="FFFFFF"/>
                </a:solidFill>
                <a:latin typeface="Trebuchet MS"/>
                <a:cs typeface="Trebuchet MS"/>
              </a:rPr>
              <a:t>machine</a:t>
            </a:r>
            <a:r>
              <a:rPr sz="1000" spc="-5" dirty="0">
                <a:solidFill>
                  <a:srgbClr val="FFFFFF"/>
                </a:solidFill>
                <a:latin typeface="Trebuchet MS"/>
                <a:cs typeface="Trebuchet MS"/>
              </a:rPr>
              <a:t> </a:t>
            </a:r>
            <a:r>
              <a:rPr sz="1000" spc="-25" dirty="0">
                <a:solidFill>
                  <a:srgbClr val="FFFFFF"/>
                </a:solidFill>
                <a:latin typeface="Trebuchet MS"/>
                <a:cs typeface="Trebuchet MS"/>
              </a:rPr>
              <a:t>learning.</a:t>
            </a:r>
            <a:r>
              <a:rPr sz="1000" spc="-20" dirty="0">
                <a:solidFill>
                  <a:srgbClr val="FFFFFF"/>
                </a:solidFill>
                <a:latin typeface="Trebuchet MS"/>
                <a:cs typeface="Trebuchet MS"/>
              </a:rPr>
              <a:t> </a:t>
            </a:r>
            <a:r>
              <a:rPr sz="1000" spc="-25" dirty="0">
                <a:solidFill>
                  <a:srgbClr val="FFFFFF"/>
                </a:solidFill>
                <a:latin typeface="Trebuchet MS"/>
                <a:cs typeface="Trebuchet MS"/>
              </a:rPr>
              <a:t>The </a:t>
            </a:r>
            <a:r>
              <a:rPr sz="1000" spc="-20" dirty="0">
                <a:solidFill>
                  <a:srgbClr val="FFFFFF"/>
                </a:solidFill>
                <a:latin typeface="Trebuchet MS"/>
                <a:cs typeface="Trebuchet MS"/>
              </a:rPr>
              <a:t> </a:t>
            </a:r>
            <a:r>
              <a:rPr sz="1000" spc="-25" dirty="0">
                <a:solidFill>
                  <a:srgbClr val="FFFFFF"/>
                </a:solidFill>
                <a:latin typeface="Trebuchet MS"/>
                <a:cs typeface="Trebuchet MS"/>
              </a:rPr>
              <a:t>research</a:t>
            </a:r>
            <a:r>
              <a:rPr sz="1000" spc="-20" dirty="0">
                <a:solidFill>
                  <a:srgbClr val="FFFFFF"/>
                </a:solidFill>
                <a:latin typeface="Trebuchet MS"/>
                <a:cs typeface="Trebuchet MS"/>
              </a:rPr>
              <a:t> </a:t>
            </a:r>
            <a:r>
              <a:rPr sz="1000" spc="-5" dirty="0">
                <a:solidFill>
                  <a:srgbClr val="FFFFFF"/>
                </a:solidFill>
                <a:latin typeface="Trebuchet MS"/>
                <a:cs typeface="Trebuchet MS"/>
              </a:rPr>
              <a:t>focuses</a:t>
            </a:r>
            <a:r>
              <a:rPr sz="1000" dirty="0">
                <a:solidFill>
                  <a:srgbClr val="FFFFFF"/>
                </a:solidFill>
                <a:latin typeface="Trebuchet MS"/>
                <a:cs typeface="Trebuchet MS"/>
              </a:rPr>
              <a:t> </a:t>
            </a:r>
            <a:r>
              <a:rPr sz="1000" spc="-15" dirty="0">
                <a:solidFill>
                  <a:srgbClr val="FFFFFF"/>
                </a:solidFill>
                <a:latin typeface="Trebuchet MS"/>
                <a:cs typeface="Trebuchet MS"/>
              </a:rPr>
              <a:t>on</a:t>
            </a:r>
            <a:r>
              <a:rPr sz="1000" spc="-10" dirty="0">
                <a:solidFill>
                  <a:srgbClr val="FFFFFF"/>
                </a:solidFill>
                <a:latin typeface="Trebuchet MS"/>
                <a:cs typeface="Trebuchet MS"/>
              </a:rPr>
              <a:t> </a:t>
            </a:r>
            <a:r>
              <a:rPr sz="1000" spc="-30" dirty="0">
                <a:solidFill>
                  <a:srgbClr val="FFFFFF"/>
                </a:solidFill>
                <a:latin typeface="Trebuchet MS"/>
                <a:cs typeface="Trebuchet MS"/>
              </a:rPr>
              <a:t>a</a:t>
            </a:r>
            <a:r>
              <a:rPr sz="1000" spc="-25" dirty="0">
                <a:solidFill>
                  <a:srgbClr val="FFFFFF"/>
                </a:solidFill>
                <a:latin typeface="Trebuchet MS"/>
                <a:cs typeface="Trebuchet MS"/>
              </a:rPr>
              <a:t> </a:t>
            </a:r>
            <a:r>
              <a:rPr sz="1000" spc="-15" dirty="0">
                <a:solidFill>
                  <a:srgbClr val="FFFFFF"/>
                </a:solidFill>
                <a:latin typeface="Trebuchet MS"/>
                <a:cs typeface="Trebuchet MS"/>
              </a:rPr>
              <a:t>number</a:t>
            </a:r>
            <a:r>
              <a:rPr sz="1000" spc="-10" dirty="0">
                <a:solidFill>
                  <a:srgbClr val="FFFFFF"/>
                </a:solidFill>
                <a:latin typeface="Trebuchet MS"/>
                <a:cs typeface="Trebuchet MS"/>
              </a:rPr>
              <a:t> </a:t>
            </a:r>
            <a:r>
              <a:rPr sz="1000" spc="-40" dirty="0">
                <a:solidFill>
                  <a:srgbClr val="FFFFFF"/>
                </a:solidFill>
                <a:latin typeface="Trebuchet MS"/>
                <a:cs typeface="Trebuchet MS"/>
              </a:rPr>
              <a:t>of</a:t>
            </a:r>
            <a:r>
              <a:rPr sz="1000" spc="-35" dirty="0">
                <a:solidFill>
                  <a:srgbClr val="FFFFFF"/>
                </a:solidFill>
                <a:latin typeface="Trebuchet MS"/>
                <a:cs typeface="Trebuchet MS"/>
              </a:rPr>
              <a:t> </a:t>
            </a:r>
            <a:r>
              <a:rPr sz="1000" spc="-30" dirty="0">
                <a:solidFill>
                  <a:srgbClr val="FFFFFF"/>
                </a:solidFill>
                <a:latin typeface="Trebuchet MS"/>
                <a:cs typeface="Trebuchet MS"/>
              </a:rPr>
              <a:t>areas, </a:t>
            </a:r>
            <a:r>
              <a:rPr sz="1000" spc="-25" dirty="0">
                <a:solidFill>
                  <a:srgbClr val="FFFFFF"/>
                </a:solidFill>
                <a:latin typeface="Trebuchet MS"/>
                <a:cs typeface="Trebuchet MS"/>
              </a:rPr>
              <a:t> </a:t>
            </a:r>
            <a:r>
              <a:rPr sz="1000" spc="-5" dirty="0">
                <a:solidFill>
                  <a:srgbClr val="FFFFFF"/>
                </a:solidFill>
                <a:latin typeface="Trebuchet MS"/>
                <a:cs typeface="Trebuchet MS"/>
              </a:rPr>
              <a:t>including</a:t>
            </a:r>
            <a:r>
              <a:rPr sz="1000" dirty="0">
                <a:solidFill>
                  <a:srgbClr val="FFFFFF"/>
                </a:solidFill>
                <a:latin typeface="Trebuchet MS"/>
                <a:cs typeface="Trebuchet MS"/>
              </a:rPr>
              <a:t> </a:t>
            </a:r>
            <a:r>
              <a:rPr sz="1000" spc="-20" dirty="0">
                <a:solidFill>
                  <a:srgbClr val="FFFFFF"/>
                </a:solidFill>
                <a:latin typeface="Trebuchet MS"/>
                <a:cs typeface="Trebuchet MS"/>
              </a:rPr>
              <a:t>neuro-symbolic</a:t>
            </a:r>
            <a:r>
              <a:rPr sz="1000" spc="-15" dirty="0">
                <a:solidFill>
                  <a:srgbClr val="FFFFFF"/>
                </a:solidFill>
                <a:latin typeface="Trebuchet MS"/>
                <a:cs typeface="Trebuchet MS"/>
              </a:rPr>
              <a:t> </a:t>
            </a:r>
            <a:r>
              <a:rPr sz="1000" spc="-20" dirty="0">
                <a:solidFill>
                  <a:srgbClr val="FFFFFF"/>
                </a:solidFill>
                <a:latin typeface="Trebuchet MS"/>
                <a:cs typeface="Trebuchet MS"/>
              </a:rPr>
              <a:t>reasoning,</a:t>
            </a:r>
            <a:r>
              <a:rPr sz="1000" spc="-15" dirty="0">
                <a:solidFill>
                  <a:srgbClr val="FFFFFF"/>
                </a:solidFill>
                <a:latin typeface="Trebuchet MS"/>
                <a:cs typeface="Trebuchet MS"/>
              </a:rPr>
              <a:t> </a:t>
            </a:r>
            <a:r>
              <a:rPr sz="1000" spc="-25" dirty="0">
                <a:solidFill>
                  <a:srgbClr val="FFFFFF"/>
                </a:solidFill>
                <a:latin typeface="Trebuchet MS"/>
                <a:cs typeface="Trebuchet MS"/>
              </a:rPr>
              <a:t>deep </a:t>
            </a:r>
            <a:r>
              <a:rPr sz="1000" spc="-20" dirty="0">
                <a:solidFill>
                  <a:srgbClr val="FFFFFF"/>
                </a:solidFill>
                <a:latin typeface="Trebuchet MS"/>
                <a:cs typeface="Trebuchet MS"/>
              </a:rPr>
              <a:t> </a:t>
            </a:r>
            <a:r>
              <a:rPr sz="1000" spc="-35" dirty="0">
                <a:solidFill>
                  <a:srgbClr val="FFFFFF"/>
                </a:solidFill>
                <a:latin typeface="Trebuchet MS"/>
                <a:cs typeface="Trebuchet MS"/>
              </a:rPr>
              <a:t>generative</a:t>
            </a:r>
            <a:r>
              <a:rPr sz="1000" spc="-30" dirty="0">
                <a:solidFill>
                  <a:srgbClr val="FFFFFF"/>
                </a:solidFill>
                <a:latin typeface="Trebuchet MS"/>
                <a:cs typeface="Trebuchet MS"/>
              </a:rPr>
              <a:t> </a:t>
            </a:r>
            <a:r>
              <a:rPr sz="1000" spc="-20" dirty="0">
                <a:solidFill>
                  <a:srgbClr val="FFFFFF"/>
                </a:solidFill>
                <a:latin typeface="Trebuchet MS"/>
                <a:cs typeface="Trebuchet MS"/>
              </a:rPr>
              <a:t>models, </a:t>
            </a:r>
            <a:r>
              <a:rPr sz="1000" spc="-15" dirty="0">
                <a:solidFill>
                  <a:srgbClr val="FFFFFF"/>
                </a:solidFill>
                <a:latin typeface="Trebuchet MS"/>
                <a:cs typeface="Trebuchet MS"/>
              </a:rPr>
              <a:t>graph </a:t>
            </a:r>
            <a:r>
              <a:rPr sz="1000" spc="-25" dirty="0">
                <a:solidFill>
                  <a:srgbClr val="FFFFFF"/>
                </a:solidFill>
                <a:latin typeface="Trebuchet MS"/>
                <a:cs typeface="Trebuchet MS"/>
              </a:rPr>
              <a:t>neural </a:t>
            </a:r>
            <a:r>
              <a:rPr sz="1000" spc="-35" dirty="0">
                <a:solidFill>
                  <a:srgbClr val="FFFFFF"/>
                </a:solidFill>
                <a:latin typeface="Trebuchet MS"/>
                <a:cs typeface="Trebuchet MS"/>
              </a:rPr>
              <a:t>networks, </a:t>
            </a:r>
            <a:r>
              <a:rPr sz="1000" spc="-30" dirty="0">
                <a:solidFill>
                  <a:srgbClr val="FFFFFF"/>
                </a:solidFill>
                <a:latin typeface="Trebuchet MS"/>
                <a:cs typeface="Trebuchet MS"/>
              </a:rPr>
              <a:t> </a:t>
            </a:r>
            <a:r>
              <a:rPr sz="1000" spc="-15" dirty="0">
                <a:solidFill>
                  <a:srgbClr val="FFFFFF"/>
                </a:solidFill>
                <a:latin typeface="Trebuchet MS"/>
                <a:cs typeface="Trebuchet MS"/>
              </a:rPr>
              <a:t>physics-informed</a:t>
            </a:r>
            <a:r>
              <a:rPr sz="1000" spc="-10" dirty="0">
                <a:solidFill>
                  <a:srgbClr val="FFFFFF"/>
                </a:solidFill>
                <a:latin typeface="Trebuchet MS"/>
                <a:cs typeface="Trebuchet MS"/>
              </a:rPr>
              <a:t> machine</a:t>
            </a:r>
            <a:r>
              <a:rPr sz="1000" spc="-5" dirty="0">
                <a:solidFill>
                  <a:srgbClr val="FFFFFF"/>
                </a:solidFill>
                <a:latin typeface="Trebuchet MS"/>
                <a:cs typeface="Trebuchet MS"/>
              </a:rPr>
              <a:t> </a:t>
            </a:r>
            <a:r>
              <a:rPr sz="1000" spc="-25" dirty="0">
                <a:solidFill>
                  <a:srgbClr val="FFFFFF"/>
                </a:solidFill>
                <a:latin typeface="Trebuchet MS"/>
                <a:cs typeface="Trebuchet MS"/>
              </a:rPr>
              <a:t>learning,</a:t>
            </a:r>
            <a:r>
              <a:rPr sz="1000" spc="-20" dirty="0">
                <a:solidFill>
                  <a:srgbClr val="FFFFFF"/>
                </a:solidFill>
                <a:latin typeface="Trebuchet MS"/>
                <a:cs typeface="Trebuchet MS"/>
              </a:rPr>
              <a:t> </a:t>
            </a:r>
            <a:r>
              <a:rPr sz="1000" spc="-10" dirty="0">
                <a:solidFill>
                  <a:srgbClr val="FFFFFF"/>
                </a:solidFill>
                <a:latin typeface="Trebuchet MS"/>
                <a:cs typeface="Trebuchet MS"/>
              </a:rPr>
              <a:t>and </a:t>
            </a:r>
            <a:r>
              <a:rPr sz="1000" spc="-290" dirty="0">
                <a:solidFill>
                  <a:srgbClr val="FFFFFF"/>
                </a:solidFill>
                <a:latin typeface="Trebuchet MS"/>
                <a:cs typeface="Trebuchet MS"/>
              </a:rPr>
              <a:t> </a:t>
            </a:r>
            <a:r>
              <a:rPr sz="1000" spc="-15" dirty="0">
                <a:solidFill>
                  <a:srgbClr val="FFFFFF"/>
                </a:solidFill>
                <a:latin typeface="Trebuchet MS"/>
                <a:cs typeface="Trebuchet MS"/>
              </a:rPr>
              <a:t>fairness</a:t>
            </a:r>
            <a:r>
              <a:rPr sz="1000" spc="-5" dirty="0">
                <a:solidFill>
                  <a:srgbClr val="FFFFFF"/>
                </a:solidFill>
                <a:latin typeface="Trebuchet MS"/>
                <a:cs typeface="Trebuchet MS"/>
              </a:rPr>
              <a:t> </a:t>
            </a:r>
            <a:r>
              <a:rPr sz="1000" dirty="0">
                <a:solidFill>
                  <a:srgbClr val="FFFFFF"/>
                </a:solidFill>
                <a:latin typeface="Trebuchet MS"/>
                <a:cs typeface="Trebuchet MS"/>
              </a:rPr>
              <a:t>in </a:t>
            </a:r>
            <a:r>
              <a:rPr sz="1000" spc="-10" dirty="0">
                <a:solidFill>
                  <a:srgbClr val="FFFFFF"/>
                </a:solidFill>
                <a:latin typeface="Trebuchet MS"/>
                <a:cs typeface="Trebuchet MS"/>
              </a:rPr>
              <a:t>machine</a:t>
            </a:r>
            <a:r>
              <a:rPr sz="1000" dirty="0">
                <a:solidFill>
                  <a:srgbClr val="FFFFFF"/>
                </a:solidFill>
                <a:latin typeface="Trebuchet MS"/>
                <a:cs typeface="Trebuchet MS"/>
              </a:rPr>
              <a:t> </a:t>
            </a:r>
            <a:r>
              <a:rPr sz="1000" spc="-25" dirty="0">
                <a:solidFill>
                  <a:srgbClr val="FFFFFF"/>
                </a:solidFill>
                <a:latin typeface="Trebuchet MS"/>
                <a:cs typeface="Trebuchet MS"/>
              </a:rPr>
              <a:t>learning.</a:t>
            </a:r>
            <a:endParaRPr sz="1000">
              <a:latin typeface="Trebuchet MS"/>
              <a:cs typeface="Trebuchet MS"/>
            </a:endParaRPr>
          </a:p>
        </p:txBody>
      </p:sp>
      <p:sp>
        <p:nvSpPr>
          <p:cNvPr id="9" name="object 9"/>
          <p:cNvSpPr txBox="1"/>
          <p:nvPr/>
        </p:nvSpPr>
        <p:spPr>
          <a:xfrm>
            <a:off x="707299" y="4967928"/>
            <a:ext cx="815975" cy="646430"/>
          </a:xfrm>
          <a:prstGeom prst="rect">
            <a:avLst/>
          </a:prstGeom>
        </p:spPr>
        <p:txBody>
          <a:bodyPr vert="horz" wrap="square" lIns="0" tIns="150495" rIns="0" bIns="0" rtlCol="0">
            <a:spAutoFit/>
          </a:bodyPr>
          <a:lstStyle/>
          <a:p>
            <a:pPr marL="12700">
              <a:lnSpc>
                <a:spcPct val="100000"/>
              </a:lnSpc>
              <a:spcBef>
                <a:spcPts val="1185"/>
              </a:spcBef>
            </a:pPr>
            <a:r>
              <a:rPr sz="1600" b="1" spc="-45" dirty="0">
                <a:solidFill>
                  <a:srgbClr val="FFFFFF"/>
                </a:solidFill>
                <a:latin typeface="Verdana"/>
                <a:cs typeface="Verdana"/>
              </a:rPr>
              <a:t>F</a:t>
            </a:r>
            <a:r>
              <a:rPr sz="1600" b="1" spc="-80" dirty="0">
                <a:solidFill>
                  <a:srgbClr val="FFFFFF"/>
                </a:solidFill>
                <a:latin typeface="Verdana"/>
                <a:cs typeface="Verdana"/>
              </a:rPr>
              <a:t>a</a:t>
            </a:r>
            <a:r>
              <a:rPr sz="1600" b="1" spc="-45" dirty="0">
                <a:solidFill>
                  <a:srgbClr val="FFFFFF"/>
                </a:solidFill>
                <a:latin typeface="Verdana"/>
                <a:cs typeface="Verdana"/>
              </a:rPr>
              <a:t>cu</a:t>
            </a:r>
            <a:r>
              <a:rPr sz="1600" b="1" spc="35" dirty="0">
                <a:solidFill>
                  <a:srgbClr val="FFFFFF"/>
                </a:solidFill>
                <a:latin typeface="Verdana"/>
                <a:cs typeface="Verdana"/>
              </a:rPr>
              <a:t>l</a:t>
            </a:r>
            <a:r>
              <a:rPr sz="1600" b="1" spc="-55" dirty="0">
                <a:solidFill>
                  <a:srgbClr val="FFFFFF"/>
                </a:solidFill>
                <a:latin typeface="Verdana"/>
                <a:cs typeface="Verdana"/>
              </a:rPr>
              <a:t>t</a:t>
            </a:r>
            <a:r>
              <a:rPr sz="1600" b="1" spc="-85" dirty="0">
                <a:solidFill>
                  <a:srgbClr val="FFFFFF"/>
                </a:solidFill>
                <a:latin typeface="Verdana"/>
                <a:cs typeface="Verdana"/>
              </a:rPr>
              <a:t>y</a:t>
            </a:r>
            <a:endParaRPr sz="1600">
              <a:latin typeface="Verdana"/>
              <a:cs typeface="Verdana"/>
            </a:endParaRPr>
          </a:p>
          <a:p>
            <a:pPr marL="12700">
              <a:lnSpc>
                <a:spcPct val="100000"/>
              </a:lnSpc>
              <a:spcBef>
                <a:spcPts val="680"/>
              </a:spcBef>
            </a:pPr>
            <a:r>
              <a:rPr sz="1000" spc="5" dirty="0">
                <a:solidFill>
                  <a:srgbClr val="FFFFFF"/>
                </a:solidFill>
                <a:latin typeface="Trebuchet MS"/>
                <a:cs typeface="Trebuchet MS"/>
              </a:rPr>
              <a:t>Sayan</a:t>
            </a:r>
            <a:r>
              <a:rPr sz="1000" spc="-35" dirty="0">
                <a:solidFill>
                  <a:srgbClr val="FFFFFF"/>
                </a:solidFill>
                <a:latin typeface="Trebuchet MS"/>
                <a:cs typeface="Trebuchet MS"/>
              </a:rPr>
              <a:t> </a:t>
            </a:r>
            <a:r>
              <a:rPr sz="1000" spc="15" dirty="0">
                <a:solidFill>
                  <a:srgbClr val="FFFFFF"/>
                </a:solidFill>
                <a:latin typeface="Trebuchet MS"/>
                <a:cs typeface="Trebuchet MS"/>
              </a:rPr>
              <a:t>Ranu</a:t>
            </a:r>
            <a:endParaRPr sz="1000">
              <a:latin typeface="Trebuchet MS"/>
              <a:cs typeface="Trebuchet MS"/>
            </a:endParaRPr>
          </a:p>
        </p:txBody>
      </p:sp>
      <p:sp>
        <p:nvSpPr>
          <p:cNvPr id="10" name="object 10"/>
          <p:cNvSpPr txBox="1"/>
          <p:nvPr/>
        </p:nvSpPr>
        <p:spPr>
          <a:xfrm>
            <a:off x="707299" y="5673285"/>
            <a:ext cx="911225"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FFFFFF"/>
                </a:solidFill>
                <a:latin typeface="Trebuchet MS"/>
                <a:cs typeface="Trebuchet MS"/>
              </a:rPr>
              <a:t>Sandeep</a:t>
            </a:r>
            <a:r>
              <a:rPr sz="1000" spc="-45" dirty="0">
                <a:solidFill>
                  <a:srgbClr val="FFFFFF"/>
                </a:solidFill>
                <a:latin typeface="Trebuchet MS"/>
                <a:cs typeface="Trebuchet MS"/>
              </a:rPr>
              <a:t> </a:t>
            </a:r>
            <a:r>
              <a:rPr sz="1000" dirty="0">
                <a:solidFill>
                  <a:srgbClr val="FFFFFF"/>
                </a:solidFill>
                <a:latin typeface="Trebuchet MS"/>
                <a:cs typeface="Trebuchet MS"/>
              </a:rPr>
              <a:t>Kumar</a:t>
            </a:r>
            <a:endParaRPr sz="1000">
              <a:latin typeface="Trebuchet MS"/>
              <a:cs typeface="Trebuchet MS"/>
            </a:endParaRPr>
          </a:p>
        </p:txBody>
      </p:sp>
      <p:sp>
        <p:nvSpPr>
          <p:cNvPr id="11" name="object 11"/>
          <p:cNvSpPr txBox="1"/>
          <p:nvPr/>
        </p:nvSpPr>
        <p:spPr>
          <a:xfrm>
            <a:off x="707299" y="5910394"/>
            <a:ext cx="519430" cy="177800"/>
          </a:xfrm>
          <a:prstGeom prst="rect">
            <a:avLst/>
          </a:prstGeom>
        </p:spPr>
        <p:txBody>
          <a:bodyPr vert="horz" wrap="square" lIns="0" tIns="12700" rIns="0" bIns="0" rtlCol="0">
            <a:spAutoFit/>
          </a:bodyPr>
          <a:lstStyle/>
          <a:p>
            <a:pPr marL="12700">
              <a:lnSpc>
                <a:spcPct val="100000"/>
              </a:lnSpc>
              <a:spcBef>
                <a:spcPts val="100"/>
              </a:spcBef>
            </a:pPr>
            <a:r>
              <a:rPr sz="1000" spc="-35" dirty="0">
                <a:solidFill>
                  <a:srgbClr val="FFFFFF"/>
                </a:solidFill>
                <a:latin typeface="Trebuchet MS"/>
                <a:cs typeface="Trebuchet MS"/>
              </a:rPr>
              <a:t>Jayadeva</a:t>
            </a:r>
            <a:endParaRPr sz="1000">
              <a:latin typeface="Trebuchet MS"/>
              <a:cs typeface="Trebuchet MS"/>
            </a:endParaRPr>
          </a:p>
        </p:txBody>
      </p:sp>
      <p:sp>
        <p:nvSpPr>
          <p:cNvPr id="12" name="object 12"/>
          <p:cNvSpPr txBox="1"/>
          <p:nvPr/>
        </p:nvSpPr>
        <p:spPr>
          <a:xfrm>
            <a:off x="707299" y="6147503"/>
            <a:ext cx="720725" cy="177800"/>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FFFFFF"/>
                </a:solidFill>
                <a:latin typeface="Trebuchet MS"/>
                <a:cs typeface="Trebuchet MS"/>
              </a:rPr>
              <a:t>Parag</a:t>
            </a:r>
            <a:r>
              <a:rPr sz="1000" spc="-40" dirty="0">
                <a:solidFill>
                  <a:srgbClr val="FFFFFF"/>
                </a:solidFill>
                <a:latin typeface="Trebuchet MS"/>
                <a:cs typeface="Trebuchet MS"/>
              </a:rPr>
              <a:t> </a:t>
            </a:r>
            <a:r>
              <a:rPr sz="1000" spc="10" dirty="0">
                <a:solidFill>
                  <a:srgbClr val="FFFFFF"/>
                </a:solidFill>
                <a:latin typeface="Trebuchet MS"/>
                <a:cs typeface="Trebuchet MS"/>
              </a:rPr>
              <a:t>Singla</a:t>
            </a:r>
            <a:endParaRPr sz="1000">
              <a:latin typeface="Trebuchet MS"/>
              <a:cs typeface="Trebuchet MS"/>
            </a:endParaRPr>
          </a:p>
        </p:txBody>
      </p:sp>
      <p:sp>
        <p:nvSpPr>
          <p:cNvPr id="13" name="object 13"/>
          <p:cNvSpPr txBox="1"/>
          <p:nvPr/>
        </p:nvSpPr>
        <p:spPr>
          <a:xfrm>
            <a:off x="707299" y="6384612"/>
            <a:ext cx="1200150" cy="177800"/>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FFFFFF"/>
                </a:solidFill>
                <a:latin typeface="Trebuchet MS"/>
                <a:cs typeface="Trebuchet MS"/>
              </a:rPr>
              <a:t>Arpan</a:t>
            </a:r>
            <a:r>
              <a:rPr sz="1000" spc="-45" dirty="0">
                <a:solidFill>
                  <a:srgbClr val="FFFFFF"/>
                </a:solidFill>
                <a:latin typeface="Trebuchet MS"/>
                <a:cs typeface="Trebuchet MS"/>
              </a:rPr>
              <a:t> </a:t>
            </a:r>
            <a:r>
              <a:rPr sz="1000" spc="-25" dirty="0">
                <a:solidFill>
                  <a:srgbClr val="FFFFFF"/>
                </a:solidFill>
                <a:latin typeface="Trebuchet MS"/>
                <a:cs typeface="Trebuchet MS"/>
              </a:rPr>
              <a:t>Chattopadhyay</a:t>
            </a:r>
            <a:endParaRPr sz="1000">
              <a:latin typeface="Trebuchet MS"/>
              <a:cs typeface="Trebuchet MS"/>
            </a:endParaRPr>
          </a:p>
        </p:txBody>
      </p:sp>
      <p:sp>
        <p:nvSpPr>
          <p:cNvPr id="14" name="object 14"/>
          <p:cNvSpPr txBox="1"/>
          <p:nvPr/>
        </p:nvSpPr>
        <p:spPr>
          <a:xfrm>
            <a:off x="707299" y="6621721"/>
            <a:ext cx="1087120"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FFFFFF"/>
                </a:solidFill>
                <a:latin typeface="Trebuchet MS"/>
                <a:cs typeface="Trebuchet MS"/>
              </a:rPr>
              <a:t>Souvik</a:t>
            </a:r>
            <a:r>
              <a:rPr sz="1000" spc="-40" dirty="0">
                <a:solidFill>
                  <a:srgbClr val="FFFFFF"/>
                </a:solidFill>
                <a:latin typeface="Trebuchet MS"/>
                <a:cs typeface="Trebuchet MS"/>
              </a:rPr>
              <a:t> </a:t>
            </a:r>
            <a:r>
              <a:rPr sz="1000" spc="-30" dirty="0">
                <a:solidFill>
                  <a:srgbClr val="FFFFFF"/>
                </a:solidFill>
                <a:latin typeface="Trebuchet MS"/>
                <a:cs typeface="Trebuchet MS"/>
              </a:rPr>
              <a:t>Chakraborty</a:t>
            </a:r>
            <a:endParaRPr sz="1000">
              <a:latin typeface="Trebuchet MS"/>
              <a:cs typeface="Trebuchet MS"/>
            </a:endParaRPr>
          </a:p>
        </p:txBody>
      </p:sp>
      <p:sp>
        <p:nvSpPr>
          <p:cNvPr id="15" name="object 15"/>
          <p:cNvSpPr txBox="1"/>
          <p:nvPr/>
        </p:nvSpPr>
        <p:spPr>
          <a:xfrm>
            <a:off x="707299" y="6858830"/>
            <a:ext cx="1256665" cy="177800"/>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FFFFFF"/>
                </a:solidFill>
                <a:latin typeface="Trebuchet MS"/>
                <a:cs typeface="Trebuchet MS"/>
              </a:rPr>
              <a:t>N.</a:t>
            </a:r>
            <a:r>
              <a:rPr sz="1000" spc="-20" dirty="0">
                <a:solidFill>
                  <a:srgbClr val="FFFFFF"/>
                </a:solidFill>
                <a:latin typeface="Trebuchet MS"/>
                <a:cs typeface="Trebuchet MS"/>
              </a:rPr>
              <a:t> </a:t>
            </a:r>
            <a:r>
              <a:rPr sz="1000" spc="30" dirty="0">
                <a:solidFill>
                  <a:srgbClr val="FFFFFF"/>
                </a:solidFill>
                <a:latin typeface="Trebuchet MS"/>
                <a:cs typeface="Trebuchet MS"/>
              </a:rPr>
              <a:t>M.</a:t>
            </a:r>
            <a:r>
              <a:rPr sz="1000" spc="-20" dirty="0">
                <a:solidFill>
                  <a:srgbClr val="FFFFFF"/>
                </a:solidFill>
                <a:latin typeface="Trebuchet MS"/>
                <a:cs typeface="Trebuchet MS"/>
              </a:rPr>
              <a:t> </a:t>
            </a:r>
            <a:r>
              <a:rPr sz="1000" spc="-10" dirty="0">
                <a:solidFill>
                  <a:srgbClr val="FFFFFF"/>
                </a:solidFill>
                <a:latin typeface="Trebuchet MS"/>
                <a:cs typeface="Trebuchet MS"/>
              </a:rPr>
              <a:t>Anoop</a:t>
            </a:r>
            <a:r>
              <a:rPr sz="1000" spc="-15" dirty="0">
                <a:solidFill>
                  <a:srgbClr val="FFFFFF"/>
                </a:solidFill>
                <a:latin typeface="Trebuchet MS"/>
                <a:cs typeface="Trebuchet MS"/>
              </a:rPr>
              <a:t> </a:t>
            </a:r>
            <a:r>
              <a:rPr sz="1000" spc="5" dirty="0">
                <a:solidFill>
                  <a:srgbClr val="FFFFFF"/>
                </a:solidFill>
                <a:latin typeface="Trebuchet MS"/>
                <a:cs typeface="Trebuchet MS"/>
              </a:rPr>
              <a:t>Krishnan</a:t>
            </a:r>
            <a:endParaRPr sz="1000">
              <a:latin typeface="Trebuchet MS"/>
              <a:cs typeface="Trebuchet MS"/>
            </a:endParaRPr>
          </a:p>
        </p:txBody>
      </p:sp>
      <p:sp>
        <p:nvSpPr>
          <p:cNvPr id="16" name="object 16"/>
          <p:cNvSpPr txBox="1"/>
          <p:nvPr/>
        </p:nvSpPr>
        <p:spPr>
          <a:xfrm>
            <a:off x="707299" y="7095939"/>
            <a:ext cx="1031240" cy="177800"/>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FFFFFF"/>
                </a:solidFill>
                <a:latin typeface="Trebuchet MS"/>
                <a:cs typeface="Trebuchet MS"/>
              </a:rPr>
              <a:t>Srikanta</a:t>
            </a:r>
            <a:r>
              <a:rPr sz="1000" spc="-40" dirty="0">
                <a:solidFill>
                  <a:srgbClr val="FFFFFF"/>
                </a:solidFill>
                <a:latin typeface="Trebuchet MS"/>
                <a:cs typeface="Trebuchet MS"/>
              </a:rPr>
              <a:t> </a:t>
            </a:r>
            <a:r>
              <a:rPr sz="1000" spc="-10" dirty="0">
                <a:solidFill>
                  <a:srgbClr val="FFFFFF"/>
                </a:solidFill>
                <a:latin typeface="Trebuchet MS"/>
                <a:cs typeface="Trebuchet MS"/>
              </a:rPr>
              <a:t>Bedathur</a:t>
            </a:r>
            <a:endParaRPr sz="1000">
              <a:latin typeface="Trebuchet MS"/>
              <a:cs typeface="Trebuchet MS"/>
            </a:endParaRPr>
          </a:p>
        </p:txBody>
      </p:sp>
      <p:sp>
        <p:nvSpPr>
          <p:cNvPr id="17" name="object 17"/>
          <p:cNvSpPr txBox="1"/>
          <p:nvPr/>
        </p:nvSpPr>
        <p:spPr>
          <a:xfrm>
            <a:off x="707299" y="7333048"/>
            <a:ext cx="491490" cy="177800"/>
          </a:xfrm>
          <a:prstGeom prst="rect">
            <a:avLst/>
          </a:prstGeom>
        </p:spPr>
        <p:txBody>
          <a:bodyPr vert="horz" wrap="square" lIns="0" tIns="12700" rIns="0" bIns="0" rtlCol="0">
            <a:spAutoFit/>
          </a:bodyPr>
          <a:lstStyle/>
          <a:p>
            <a:pPr marL="12700">
              <a:lnSpc>
                <a:spcPct val="100000"/>
              </a:lnSpc>
              <a:spcBef>
                <a:spcPts val="100"/>
              </a:spcBef>
            </a:pPr>
            <a:r>
              <a:rPr sz="1000" spc="20" dirty="0">
                <a:solidFill>
                  <a:srgbClr val="FFFFFF"/>
                </a:solidFill>
                <a:latin typeface="Trebuchet MS"/>
                <a:cs typeface="Trebuchet MS"/>
              </a:rPr>
              <a:t>Mausam</a:t>
            </a:r>
            <a:endParaRPr sz="1000">
              <a:latin typeface="Trebuchet MS"/>
              <a:cs typeface="Trebuchet MS"/>
            </a:endParaRPr>
          </a:p>
        </p:txBody>
      </p:sp>
      <p:grpSp>
        <p:nvGrpSpPr>
          <p:cNvPr id="18" name="object 18"/>
          <p:cNvGrpSpPr/>
          <p:nvPr/>
        </p:nvGrpSpPr>
        <p:grpSpPr>
          <a:xfrm>
            <a:off x="719999" y="899997"/>
            <a:ext cx="2296795" cy="6688455"/>
            <a:chOff x="719999" y="899997"/>
            <a:chExt cx="2296795" cy="6688455"/>
          </a:xfrm>
        </p:grpSpPr>
        <p:sp>
          <p:nvSpPr>
            <p:cNvPr id="19" name="object 19"/>
            <p:cNvSpPr/>
            <p:nvPr/>
          </p:nvSpPr>
          <p:spPr>
            <a:xfrm>
              <a:off x="719999" y="4557092"/>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0" name="object 20"/>
            <p:cNvSpPr/>
            <p:nvPr/>
          </p:nvSpPr>
          <p:spPr>
            <a:xfrm>
              <a:off x="719999" y="5658091"/>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1" name="object 21"/>
            <p:cNvSpPr/>
            <p:nvPr/>
          </p:nvSpPr>
          <p:spPr>
            <a:xfrm>
              <a:off x="719999" y="4789859"/>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2" name="object 22"/>
            <p:cNvSpPr/>
            <p:nvPr/>
          </p:nvSpPr>
          <p:spPr>
            <a:xfrm>
              <a:off x="719999" y="5013060"/>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3" name="object 23"/>
            <p:cNvSpPr/>
            <p:nvPr/>
          </p:nvSpPr>
          <p:spPr>
            <a:xfrm>
              <a:off x="719999" y="5906917"/>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4" name="object 24"/>
            <p:cNvSpPr/>
            <p:nvPr/>
          </p:nvSpPr>
          <p:spPr>
            <a:xfrm>
              <a:off x="719999" y="6139116"/>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5" name="object 25"/>
            <p:cNvSpPr/>
            <p:nvPr/>
          </p:nvSpPr>
          <p:spPr>
            <a:xfrm>
              <a:off x="719999" y="6373117"/>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6" name="object 26"/>
            <p:cNvSpPr/>
            <p:nvPr/>
          </p:nvSpPr>
          <p:spPr>
            <a:xfrm>
              <a:off x="719999" y="6618867"/>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7" name="object 27"/>
            <p:cNvSpPr/>
            <p:nvPr/>
          </p:nvSpPr>
          <p:spPr>
            <a:xfrm>
              <a:off x="719999" y="6834658"/>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8" name="object 28"/>
            <p:cNvSpPr/>
            <p:nvPr/>
          </p:nvSpPr>
          <p:spPr>
            <a:xfrm>
              <a:off x="719999" y="7075859"/>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9" name="object 29"/>
            <p:cNvSpPr/>
            <p:nvPr/>
          </p:nvSpPr>
          <p:spPr>
            <a:xfrm>
              <a:off x="719999" y="7309861"/>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30" name="object 30"/>
            <p:cNvSpPr/>
            <p:nvPr/>
          </p:nvSpPr>
          <p:spPr>
            <a:xfrm>
              <a:off x="719999" y="7585205"/>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pic>
          <p:nvPicPr>
            <p:cNvPr id="31" name="object 31"/>
            <p:cNvPicPr/>
            <p:nvPr/>
          </p:nvPicPr>
          <p:blipFill>
            <a:blip r:embed="rId3" cstate="print"/>
            <a:stretch>
              <a:fillRect/>
            </a:stretch>
          </p:blipFill>
          <p:spPr>
            <a:xfrm>
              <a:off x="720001" y="899997"/>
              <a:ext cx="1868398" cy="397713"/>
            </a:xfrm>
            <a:prstGeom prst="rect">
              <a:avLst/>
            </a:prstGeom>
          </p:spPr>
        </p:pic>
        <p:pic>
          <p:nvPicPr>
            <p:cNvPr id="32" name="object 32"/>
            <p:cNvPicPr/>
            <p:nvPr/>
          </p:nvPicPr>
          <p:blipFill>
            <a:blip r:embed="rId4" cstate="print"/>
            <a:stretch>
              <a:fillRect/>
            </a:stretch>
          </p:blipFill>
          <p:spPr>
            <a:xfrm>
              <a:off x="799199" y="971148"/>
              <a:ext cx="242900" cy="242900"/>
            </a:xfrm>
            <a:prstGeom prst="rect">
              <a:avLst/>
            </a:prstGeom>
          </p:spPr>
        </p:pic>
      </p:grpSp>
      <p:pic>
        <p:nvPicPr>
          <p:cNvPr id="33" name="object 33"/>
          <p:cNvPicPr/>
          <p:nvPr/>
        </p:nvPicPr>
        <p:blipFill>
          <a:blip r:embed="rId5" cstate="print"/>
          <a:stretch>
            <a:fillRect/>
          </a:stretch>
        </p:blipFill>
        <p:spPr>
          <a:xfrm>
            <a:off x="3410991" y="1185806"/>
            <a:ext cx="3652086" cy="2325601"/>
          </a:xfrm>
          <a:prstGeom prst="rect">
            <a:avLst/>
          </a:prstGeom>
        </p:spPr>
      </p:pic>
      <p:sp>
        <p:nvSpPr>
          <p:cNvPr id="34" name="object 34"/>
          <p:cNvSpPr txBox="1"/>
          <p:nvPr/>
        </p:nvSpPr>
        <p:spPr>
          <a:xfrm>
            <a:off x="3431299" y="6970509"/>
            <a:ext cx="3634104" cy="2648585"/>
          </a:xfrm>
          <a:prstGeom prst="rect">
            <a:avLst/>
          </a:prstGeom>
        </p:spPr>
        <p:txBody>
          <a:bodyPr vert="horz" wrap="square" lIns="0" tIns="12700" rIns="0" bIns="0" rtlCol="0">
            <a:spAutoFit/>
          </a:bodyPr>
          <a:lstStyle/>
          <a:p>
            <a:pPr marL="12700" marR="5080" algn="just">
              <a:lnSpc>
                <a:spcPct val="108300"/>
              </a:lnSpc>
              <a:spcBef>
                <a:spcPts val="100"/>
              </a:spcBef>
            </a:pPr>
            <a:r>
              <a:rPr sz="1000" b="1" spc="-65" dirty="0">
                <a:latin typeface="Tahoma"/>
                <a:cs typeface="Tahoma"/>
              </a:rPr>
              <a:t>Physics</a:t>
            </a:r>
            <a:r>
              <a:rPr sz="1000" b="1" spc="-60" dirty="0">
                <a:latin typeface="Tahoma"/>
                <a:cs typeface="Tahoma"/>
              </a:rPr>
              <a:t> </a:t>
            </a:r>
            <a:r>
              <a:rPr sz="1000" b="1" spc="-100" dirty="0">
                <a:latin typeface="Tahoma"/>
                <a:cs typeface="Tahoma"/>
              </a:rPr>
              <a:t>Informed</a:t>
            </a:r>
            <a:r>
              <a:rPr sz="1000" b="1" spc="-95" dirty="0">
                <a:latin typeface="Tahoma"/>
                <a:cs typeface="Tahoma"/>
              </a:rPr>
              <a:t> </a:t>
            </a:r>
            <a:r>
              <a:rPr sz="1000" b="1" spc="-70" dirty="0">
                <a:latin typeface="Tahoma"/>
                <a:cs typeface="Tahoma"/>
              </a:rPr>
              <a:t>Machine</a:t>
            </a:r>
            <a:r>
              <a:rPr sz="1000" b="1" spc="-65" dirty="0">
                <a:latin typeface="Tahoma"/>
                <a:cs typeface="Tahoma"/>
              </a:rPr>
              <a:t> </a:t>
            </a:r>
            <a:r>
              <a:rPr sz="1000" b="1" spc="-80" dirty="0">
                <a:latin typeface="Tahoma"/>
                <a:cs typeface="Tahoma"/>
              </a:rPr>
              <a:t>Learning:</a:t>
            </a:r>
            <a:r>
              <a:rPr sz="1000" b="1" spc="130" dirty="0">
                <a:latin typeface="Tahoma"/>
                <a:cs typeface="Tahoma"/>
              </a:rPr>
              <a:t> </a:t>
            </a:r>
            <a:r>
              <a:rPr sz="1000" dirty="0">
                <a:latin typeface="Trebuchet MS"/>
                <a:cs typeface="Trebuchet MS"/>
              </a:rPr>
              <a:t>This </a:t>
            </a:r>
            <a:r>
              <a:rPr sz="1000" spc="15" dirty="0">
                <a:latin typeface="Trebuchet MS"/>
                <a:cs typeface="Trebuchet MS"/>
              </a:rPr>
              <a:t>is </a:t>
            </a:r>
            <a:r>
              <a:rPr sz="1000" spc="-30" dirty="0">
                <a:latin typeface="Trebuchet MS"/>
                <a:cs typeface="Trebuchet MS"/>
              </a:rPr>
              <a:t>another </a:t>
            </a:r>
            <a:r>
              <a:rPr sz="1000" spc="-20" dirty="0">
                <a:latin typeface="Trebuchet MS"/>
                <a:cs typeface="Trebuchet MS"/>
              </a:rPr>
              <a:t>emerging </a:t>
            </a:r>
            <a:r>
              <a:rPr sz="1000" spc="-15" dirty="0">
                <a:latin typeface="Trebuchet MS"/>
                <a:cs typeface="Trebuchet MS"/>
              </a:rPr>
              <a:t> </a:t>
            </a:r>
            <a:r>
              <a:rPr sz="1000" spc="-40" dirty="0">
                <a:latin typeface="Trebuchet MS"/>
                <a:cs typeface="Trebuchet MS"/>
              </a:rPr>
              <a:t>area that </a:t>
            </a:r>
            <a:r>
              <a:rPr sz="1000" spc="-10" dirty="0">
                <a:latin typeface="Trebuchet MS"/>
                <a:cs typeface="Trebuchet MS"/>
              </a:rPr>
              <a:t>deals </a:t>
            </a:r>
            <a:r>
              <a:rPr sz="1000" spc="-35" dirty="0">
                <a:latin typeface="Trebuchet MS"/>
                <a:cs typeface="Trebuchet MS"/>
              </a:rPr>
              <a:t>with </a:t>
            </a:r>
            <a:r>
              <a:rPr sz="1000" spc="-10" dirty="0">
                <a:latin typeface="Trebuchet MS"/>
                <a:cs typeface="Trebuchet MS"/>
              </a:rPr>
              <a:t>systems </a:t>
            </a:r>
            <a:r>
              <a:rPr sz="1000" spc="-15" dirty="0">
                <a:latin typeface="Trebuchet MS"/>
                <a:cs typeface="Trebuchet MS"/>
              </a:rPr>
              <a:t>having </a:t>
            </a:r>
            <a:r>
              <a:rPr sz="1000" spc="-35" dirty="0">
                <a:latin typeface="Trebuchet MS"/>
                <a:cs typeface="Trebuchet MS"/>
              </a:rPr>
              <a:t>well-defined </a:t>
            </a:r>
            <a:r>
              <a:rPr sz="1000" spc="-20" dirty="0">
                <a:latin typeface="Trebuchet MS"/>
                <a:cs typeface="Trebuchet MS"/>
              </a:rPr>
              <a:t>governing </a:t>
            </a:r>
            <a:r>
              <a:rPr sz="1000" spc="-25" dirty="0">
                <a:latin typeface="Trebuchet MS"/>
                <a:cs typeface="Trebuchet MS"/>
              </a:rPr>
              <a:t>laws </a:t>
            </a:r>
            <a:r>
              <a:rPr sz="1000" spc="-20" dirty="0">
                <a:latin typeface="Trebuchet MS"/>
                <a:cs typeface="Trebuchet MS"/>
              </a:rPr>
              <a:t> </a:t>
            </a:r>
            <a:r>
              <a:rPr sz="1000" spc="-45" dirty="0">
                <a:latin typeface="Trebuchet MS"/>
                <a:cs typeface="Trebuchet MS"/>
              </a:rPr>
              <a:t>(for</a:t>
            </a:r>
            <a:r>
              <a:rPr sz="1000" spc="-40" dirty="0">
                <a:latin typeface="Trebuchet MS"/>
                <a:cs typeface="Trebuchet MS"/>
              </a:rPr>
              <a:t> </a:t>
            </a:r>
            <a:r>
              <a:rPr sz="1000" spc="-50" dirty="0">
                <a:latin typeface="Trebuchet MS"/>
                <a:cs typeface="Trebuchet MS"/>
              </a:rPr>
              <a:t>e.g.,</a:t>
            </a:r>
            <a:r>
              <a:rPr sz="1000" spc="-45" dirty="0">
                <a:latin typeface="Trebuchet MS"/>
                <a:cs typeface="Trebuchet MS"/>
              </a:rPr>
              <a:t> </a:t>
            </a:r>
            <a:r>
              <a:rPr sz="1000" spc="-20" dirty="0">
                <a:latin typeface="Trebuchet MS"/>
                <a:cs typeface="Trebuchet MS"/>
              </a:rPr>
              <a:t>fluids,</a:t>
            </a:r>
            <a:r>
              <a:rPr sz="1000" spc="-15" dirty="0">
                <a:latin typeface="Trebuchet MS"/>
                <a:cs typeface="Trebuchet MS"/>
              </a:rPr>
              <a:t> </a:t>
            </a:r>
            <a:r>
              <a:rPr sz="1000" spc="-10" dirty="0">
                <a:latin typeface="Trebuchet MS"/>
                <a:cs typeface="Trebuchet MS"/>
              </a:rPr>
              <a:t>solids,</a:t>
            </a:r>
            <a:r>
              <a:rPr sz="1000" spc="-5" dirty="0">
                <a:latin typeface="Trebuchet MS"/>
                <a:cs typeface="Trebuchet MS"/>
              </a:rPr>
              <a:t> </a:t>
            </a:r>
            <a:r>
              <a:rPr sz="1000" spc="-30" dirty="0">
                <a:latin typeface="Trebuchet MS"/>
                <a:cs typeface="Trebuchet MS"/>
              </a:rPr>
              <a:t>material</a:t>
            </a:r>
            <a:r>
              <a:rPr sz="1000" spc="-25" dirty="0">
                <a:latin typeface="Trebuchet MS"/>
                <a:cs typeface="Trebuchet MS"/>
              </a:rPr>
              <a:t> </a:t>
            </a:r>
            <a:r>
              <a:rPr sz="1000" spc="-40" dirty="0">
                <a:latin typeface="Trebuchet MS"/>
                <a:cs typeface="Trebuchet MS"/>
              </a:rPr>
              <a:t>behavior,</a:t>
            </a:r>
            <a:r>
              <a:rPr sz="1000" spc="220" dirty="0">
                <a:latin typeface="Trebuchet MS"/>
                <a:cs typeface="Trebuchet MS"/>
              </a:rPr>
              <a:t> </a:t>
            </a:r>
            <a:r>
              <a:rPr sz="1000" spc="-15" dirty="0">
                <a:latin typeface="Trebuchet MS"/>
                <a:cs typeface="Trebuchet MS"/>
              </a:rPr>
              <a:t>biological</a:t>
            </a:r>
            <a:r>
              <a:rPr sz="1000" spc="270" dirty="0">
                <a:latin typeface="Trebuchet MS"/>
                <a:cs typeface="Trebuchet MS"/>
              </a:rPr>
              <a:t> </a:t>
            </a:r>
            <a:r>
              <a:rPr sz="1000" spc="-10" dirty="0">
                <a:latin typeface="Trebuchet MS"/>
                <a:cs typeface="Trebuchet MS"/>
              </a:rPr>
              <a:t>systems </a:t>
            </a:r>
            <a:r>
              <a:rPr sz="1000" spc="-5" dirty="0">
                <a:latin typeface="Trebuchet MS"/>
                <a:cs typeface="Trebuchet MS"/>
              </a:rPr>
              <a:t> </a:t>
            </a:r>
            <a:r>
              <a:rPr sz="1000" spc="-45" dirty="0">
                <a:latin typeface="Trebuchet MS"/>
                <a:cs typeface="Trebuchet MS"/>
              </a:rPr>
              <a:t>etc.). </a:t>
            </a:r>
            <a:r>
              <a:rPr sz="1000" spc="-25" dirty="0">
                <a:latin typeface="Trebuchet MS"/>
                <a:cs typeface="Trebuchet MS"/>
              </a:rPr>
              <a:t>The goal </a:t>
            </a:r>
            <a:r>
              <a:rPr sz="1000" spc="-35" dirty="0">
                <a:latin typeface="Trebuchet MS"/>
                <a:cs typeface="Trebuchet MS"/>
              </a:rPr>
              <a:t>here </a:t>
            </a:r>
            <a:r>
              <a:rPr sz="1000" spc="15" dirty="0">
                <a:latin typeface="Trebuchet MS"/>
                <a:cs typeface="Trebuchet MS"/>
              </a:rPr>
              <a:t>is </a:t>
            </a:r>
            <a:r>
              <a:rPr sz="1000" spc="-55" dirty="0">
                <a:latin typeface="Trebuchet MS"/>
                <a:cs typeface="Trebuchet MS"/>
              </a:rPr>
              <a:t>to</a:t>
            </a:r>
            <a:r>
              <a:rPr sz="1000" spc="190" dirty="0">
                <a:latin typeface="Trebuchet MS"/>
                <a:cs typeface="Trebuchet MS"/>
              </a:rPr>
              <a:t> </a:t>
            </a:r>
            <a:r>
              <a:rPr sz="1000" spc="-30" dirty="0">
                <a:latin typeface="Trebuchet MS"/>
                <a:cs typeface="Trebuchet MS"/>
              </a:rPr>
              <a:t>develop </a:t>
            </a:r>
            <a:r>
              <a:rPr sz="1000" spc="-10" dirty="0">
                <a:latin typeface="Trebuchet MS"/>
                <a:cs typeface="Trebuchet MS"/>
              </a:rPr>
              <a:t>machine </a:t>
            </a:r>
            <a:r>
              <a:rPr sz="1000" spc="-20" dirty="0">
                <a:latin typeface="Trebuchet MS"/>
                <a:cs typeface="Trebuchet MS"/>
              </a:rPr>
              <a:t>learning algorithms </a:t>
            </a:r>
            <a:r>
              <a:rPr sz="1000" spc="-15" dirty="0">
                <a:latin typeface="Trebuchet MS"/>
                <a:cs typeface="Trebuchet MS"/>
              </a:rPr>
              <a:t> </a:t>
            </a:r>
            <a:r>
              <a:rPr sz="1000" spc="-40" dirty="0">
                <a:latin typeface="Trebuchet MS"/>
                <a:cs typeface="Trebuchet MS"/>
              </a:rPr>
              <a:t>that</a:t>
            </a:r>
            <a:r>
              <a:rPr sz="1000" spc="-35" dirty="0">
                <a:latin typeface="Trebuchet MS"/>
                <a:cs typeface="Trebuchet MS"/>
              </a:rPr>
              <a:t> </a:t>
            </a:r>
            <a:r>
              <a:rPr sz="1000" spc="-15" dirty="0">
                <a:latin typeface="Trebuchet MS"/>
                <a:cs typeface="Trebuchet MS"/>
              </a:rPr>
              <a:t>satisfy</a:t>
            </a:r>
            <a:r>
              <a:rPr sz="1000" spc="-10" dirty="0">
                <a:latin typeface="Trebuchet MS"/>
                <a:cs typeface="Trebuchet MS"/>
              </a:rPr>
              <a:t> </a:t>
            </a:r>
            <a:r>
              <a:rPr sz="1000" spc="-35" dirty="0">
                <a:latin typeface="Trebuchet MS"/>
                <a:cs typeface="Trebuchet MS"/>
              </a:rPr>
              <a:t>the</a:t>
            </a:r>
            <a:r>
              <a:rPr sz="1000" spc="229" dirty="0">
                <a:latin typeface="Trebuchet MS"/>
                <a:cs typeface="Trebuchet MS"/>
              </a:rPr>
              <a:t> </a:t>
            </a:r>
            <a:r>
              <a:rPr sz="1000" spc="-10" dirty="0">
                <a:latin typeface="Trebuchet MS"/>
                <a:cs typeface="Trebuchet MS"/>
              </a:rPr>
              <a:t>physical</a:t>
            </a:r>
            <a:r>
              <a:rPr sz="1000" spc="280" dirty="0">
                <a:latin typeface="Trebuchet MS"/>
                <a:cs typeface="Trebuchet MS"/>
              </a:rPr>
              <a:t> </a:t>
            </a:r>
            <a:r>
              <a:rPr sz="1000" spc="-10" dirty="0">
                <a:latin typeface="Trebuchet MS"/>
                <a:cs typeface="Trebuchet MS"/>
              </a:rPr>
              <a:t>principles</a:t>
            </a:r>
            <a:r>
              <a:rPr sz="1000" spc="280" dirty="0">
                <a:latin typeface="Trebuchet MS"/>
                <a:cs typeface="Trebuchet MS"/>
              </a:rPr>
              <a:t> </a:t>
            </a:r>
            <a:r>
              <a:rPr sz="1000" spc="-10" dirty="0">
                <a:latin typeface="Trebuchet MS"/>
                <a:cs typeface="Trebuchet MS"/>
              </a:rPr>
              <a:t>underpinning</a:t>
            </a:r>
            <a:r>
              <a:rPr sz="1000" spc="285" dirty="0">
                <a:latin typeface="Trebuchet MS"/>
                <a:cs typeface="Trebuchet MS"/>
              </a:rPr>
              <a:t> </a:t>
            </a:r>
            <a:r>
              <a:rPr sz="1000" spc="-35" dirty="0">
                <a:latin typeface="Trebuchet MS"/>
                <a:cs typeface="Trebuchet MS"/>
              </a:rPr>
              <a:t>the</a:t>
            </a:r>
            <a:r>
              <a:rPr sz="1000" spc="229" dirty="0">
                <a:latin typeface="Trebuchet MS"/>
                <a:cs typeface="Trebuchet MS"/>
              </a:rPr>
              <a:t> </a:t>
            </a:r>
            <a:r>
              <a:rPr sz="1000" spc="-30" dirty="0">
                <a:latin typeface="Trebuchet MS"/>
                <a:cs typeface="Trebuchet MS"/>
              </a:rPr>
              <a:t>behavior </a:t>
            </a:r>
            <a:r>
              <a:rPr sz="1000" spc="-290" dirty="0">
                <a:latin typeface="Trebuchet MS"/>
                <a:cs typeface="Trebuchet MS"/>
              </a:rPr>
              <a:t> </a:t>
            </a:r>
            <a:r>
              <a:rPr sz="1000" spc="-40" dirty="0">
                <a:latin typeface="Trebuchet MS"/>
                <a:cs typeface="Trebuchet MS"/>
              </a:rPr>
              <a:t>of </a:t>
            </a:r>
            <a:r>
              <a:rPr sz="1000" spc="-35" dirty="0">
                <a:latin typeface="Trebuchet MS"/>
                <a:cs typeface="Trebuchet MS"/>
              </a:rPr>
              <a:t>the </a:t>
            </a:r>
            <a:r>
              <a:rPr sz="1000" spc="-15" dirty="0">
                <a:latin typeface="Trebuchet MS"/>
                <a:cs typeface="Trebuchet MS"/>
              </a:rPr>
              <a:t>systems, </a:t>
            </a:r>
            <a:r>
              <a:rPr sz="1000" spc="-5" dirty="0">
                <a:latin typeface="Trebuchet MS"/>
                <a:cs typeface="Trebuchet MS"/>
              </a:rPr>
              <a:t>including </a:t>
            </a:r>
            <a:r>
              <a:rPr sz="1000" spc="-20" dirty="0">
                <a:latin typeface="Trebuchet MS"/>
                <a:cs typeface="Trebuchet MS"/>
              </a:rPr>
              <a:t>non-linear </a:t>
            </a:r>
            <a:r>
              <a:rPr sz="1000" spc="-40" dirty="0">
                <a:latin typeface="Trebuchet MS"/>
                <a:cs typeface="Trebuchet MS"/>
              </a:rPr>
              <a:t>behavior, </a:t>
            </a:r>
            <a:r>
              <a:rPr sz="1000" spc="-25" dirty="0">
                <a:latin typeface="Trebuchet MS"/>
                <a:cs typeface="Trebuchet MS"/>
              </a:rPr>
              <a:t>complex </a:t>
            </a:r>
            <a:r>
              <a:rPr sz="1000" spc="-10" dirty="0">
                <a:latin typeface="Trebuchet MS"/>
                <a:cs typeface="Trebuchet MS"/>
              </a:rPr>
              <a:t>physical </a:t>
            </a:r>
            <a:r>
              <a:rPr sz="1000" spc="-5" dirty="0">
                <a:latin typeface="Trebuchet MS"/>
                <a:cs typeface="Trebuchet MS"/>
              </a:rPr>
              <a:t> </a:t>
            </a:r>
            <a:r>
              <a:rPr sz="1000" spc="-25" dirty="0">
                <a:latin typeface="Trebuchet MS"/>
                <a:cs typeface="Trebuchet MS"/>
              </a:rPr>
              <a:t>interactions </a:t>
            </a:r>
            <a:r>
              <a:rPr sz="1000" spc="-50" dirty="0">
                <a:latin typeface="Trebuchet MS"/>
                <a:cs typeface="Trebuchet MS"/>
              </a:rPr>
              <a:t>etc., </a:t>
            </a:r>
            <a:r>
              <a:rPr sz="1000" spc="-10" dirty="0">
                <a:latin typeface="Trebuchet MS"/>
                <a:cs typeface="Trebuchet MS"/>
              </a:rPr>
              <a:t>enabling </a:t>
            </a:r>
            <a:r>
              <a:rPr sz="1000" spc="-20" dirty="0">
                <a:latin typeface="Trebuchet MS"/>
                <a:cs typeface="Trebuchet MS"/>
              </a:rPr>
              <a:t>robust </a:t>
            </a:r>
            <a:r>
              <a:rPr sz="1000" spc="-10" dirty="0">
                <a:latin typeface="Trebuchet MS"/>
                <a:cs typeface="Trebuchet MS"/>
              </a:rPr>
              <a:t>and </a:t>
            </a:r>
            <a:r>
              <a:rPr sz="1000" spc="-25" dirty="0">
                <a:latin typeface="Trebuchet MS"/>
                <a:cs typeface="Trebuchet MS"/>
              </a:rPr>
              <a:t>generalizable </a:t>
            </a:r>
            <a:r>
              <a:rPr sz="1000" spc="-20" dirty="0">
                <a:latin typeface="Trebuchet MS"/>
                <a:cs typeface="Trebuchet MS"/>
              </a:rPr>
              <a:t>models. </a:t>
            </a:r>
            <a:r>
              <a:rPr sz="1000" spc="50" dirty="0">
                <a:latin typeface="Trebuchet MS"/>
                <a:cs typeface="Trebuchet MS"/>
              </a:rPr>
              <a:t>ScAI </a:t>
            </a:r>
            <a:r>
              <a:rPr sz="1000" spc="-290" dirty="0">
                <a:latin typeface="Trebuchet MS"/>
                <a:cs typeface="Trebuchet MS"/>
              </a:rPr>
              <a:t> </a:t>
            </a:r>
            <a:r>
              <a:rPr sz="1000" spc="5" dirty="0">
                <a:latin typeface="Trebuchet MS"/>
                <a:cs typeface="Trebuchet MS"/>
              </a:rPr>
              <a:t>has </a:t>
            </a:r>
            <a:r>
              <a:rPr sz="1000" spc="-10" dirty="0">
                <a:latin typeface="Trebuchet MS"/>
                <a:cs typeface="Trebuchet MS"/>
              </a:rPr>
              <a:t>an </a:t>
            </a:r>
            <a:r>
              <a:rPr sz="1000" spc="-35" dirty="0">
                <a:latin typeface="Trebuchet MS"/>
                <a:cs typeface="Trebuchet MS"/>
              </a:rPr>
              <a:t>active </a:t>
            </a:r>
            <a:r>
              <a:rPr sz="1000" spc="-20" dirty="0">
                <a:latin typeface="Trebuchet MS"/>
                <a:cs typeface="Trebuchet MS"/>
              </a:rPr>
              <a:t>presence </a:t>
            </a:r>
            <a:r>
              <a:rPr sz="1000" dirty="0">
                <a:latin typeface="Trebuchet MS"/>
                <a:cs typeface="Trebuchet MS"/>
              </a:rPr>
              <a:t>in </a:t>
            </a:r>
            <a:r>
              <a:rPr sz="1000" spc="-10" dirty="0">
                <a:latin typeface="Trebuchet MS"/>
                <a:cs typeface="Trebuchet MS"/>
              </a:rPr>
              <a:t>this </a:t>
            </a:r>
            <a:r>
              <a:rPr sz="1000" spc="-40" dirty="0">
                <a:latin typeface="Trebuchet MS"/>
                <a:cs typeface="Trebuchet MS"/>
              </a:rPr>
              <a:t>area </a:t>
            </a:r>
            <a:r>
              <a:rPr sz="1000" spc="-10" dirty="0">
                <a:latin typeface="Trebuchet MS"/>
                <a:cs typeface="Trebuchet MS"/>
              </a:rPr>
              <a:t>and </a:t>
            </a:r>
            <a:r>
              <a:rPr sz="1000" spc="5" dirty="0">
                <a:latin typeface="Trebuchet MS"/>
                <a:cs typeface="Trebuchet MS"/>
              </a:rPr>
              <a:t>has </a:t>
            </a:r>
            <a:r>
              <a:rPr sz="1000" spc="-30" dirty="0">
                <a:latin typeface="Trebuchet MS"/>
                <a:cs typeface="Trebuchet MS"/>
              </a:rPr>
              <a:t>developed </a:t>
            </a:r>
            <a:r>
              <a:rPr sz="1000" dirty="0">
                <a:latin typeface="Trebuchet MS"/>
                <a:cs typeface="Trebuchet MS"/>
              </a:rPr>
              <a:t>physics- </a:t>
            </a:r>
            <a:r>
              <a:rPr sz="1000" spc="5" dirty="0">
                <a:latin typeface="Trebuchet MS"/>
                <a:cs typeface="Trebuchet MS"/>
              </a:rPr>
              <a:t> </a:t>
            </a:r>
            <a:r>
              <a:rPr sz="1000" spc="-25" dirty="0">
                <a:latin typeface="Trebuchet MS"/>
                <a:cs typeface="Trebuchet MS"/>
              </a:rPr>
              <a:t>informed neural </a:t>
            </a:r>
            <a:r>
              <a:rPr sz="1000" spc="-30" dirty="0">
                <a:latin typeface="Trebuchet MS"/>
                <a:cs typeface="Trebuchet MS"/>
              </a:rPr>
              <a:t>networks </a:t>
            </a:r>
            <a:r>
              <a:rPr sz="1000" spc="-45" dirty="0">
                <a:latin typeface="Trebuchet MS"/>
                <a:cs typeface="Trebuchet MS"/>
              </a:rPr>
              <a:t>for </a:t>
            </a:r>
            <a:r>
              <a:rPr sz="1000" spc="-10" dirty="0">
                <a:latin typeface="Trebuchet MS"/>
                <a:cs typeface="Trebuchet MS"/>
              </a:rPr>
              <a:t>solving </a:t>
            </a:r>
            <a:r>
              <a:rPr sz="1000" spc="-25" dirty="0">
                <a:latin typeface="Trebuchet MS"/>
                <a:cs typeface="Trebuchet MS"/>
              </a:rPr>
              <a:t>materials </a:t>
            </a:r>
            <a:r>
              <a:rPr sz="1000" spc="-20" dirty="0">
                <a:latin typeface="Trebuchet MS"/>
                <a:cs typeface="Trebuchet MS"/>
              </a:rPr>
              <a:t>modeling, </a:t>
            </a:r>
            <a:r>
              <a:rPr sz="1000" spc="-35" dirty="0">
                <a:latin typeface="Trebuchet MS"/>
                <a:cs typeface="Trebuchet MS"/>
              </a:rPr>
              <a:t>fracture </a:t>
            </a:r>
            <a:r>
              <a:rPr sz="1000" spc="-290" dirty="0">
                <a:latin typeface="Trebuchet MS"/>
                <a:cs typeface="Trebuchet MS"/>
              </a:rPr>
              <a:t> </a:t>
            </a:r>
            <a:r>
              <a:rPr sz="1000" spc="-10" dirty="0">
                <a:latin typeface="Trebuchet MS"/>
                <a:cs typeface="Trebuchet MS"/>
              </a:rPr>
              <a:t>mechanics, and </a:t>
            </a:r>
            <a:r>
              <a:rPr sz="1000" spc="-40" dirty="0">
                <a:latin typeface="Trebuchet MS"/>
                <a:cs typeface="Trebuchet MS"/>
              </a:rPr>
              <a:t>reliability.</a:t>
            </a:r>
            <a:r>
              <a:rPr sz="1000" spc="-35" dirty="0">
                <a:latin typeface="Trebuchet MS"/>
                <a:cs typeface="Trebuchet MS"/>
              </a:rPr>
              <a:t> </a:t>
            </a:r>
            <a:r>
              <a:rPr sz="1000" spc="-45" dirty="0">
                <a:latin typeface="Trebuchet MS"/>
                <a:cs typeface="Trebuchet MS"/>
              </a:rPr>
              <a:t>We</a:t>
            </a:r>
            <a:r>
              <a:rPr sz="1000" spc="210" dirty="0">
                <a:latin typeface="Trebuchet MS"/>
                <a:cs typeface="Trebuchet MS"/>
              </a:rPr>
              <a:t> </a:t>
            </a:r>
            <a:r>
              <a:rPr sz="1000" spc="-45" dirty="0">
                <a:latin typeface="Trebuchet MS"/>
                <a:cs typeface="Trebuchet MS"/>
              </a:rPr>
              <a:t>are</a:t>
            </a:r>
            <a:r>
              <a:rPr sz="1000" spc="210" dirty="0">
                <a:latin typeface="Trebuchet MS"/>
                <a:cs typeface="Trebuchet MS"/>
              </a:rPr>
              <a:t> </a:t>
            </a:r>
            <a:r>
              <a:rPr sz="1000" spc="-10" dirty="0">
                <a:latin typeface="Trebuchet MS"/>
                <a:cs typeface="Trebuchet MS"/>
              </a:rPr>
              <a:t>also </a:t>
            </a:r>
            <a:r>
              <a:rPr sz="1000" spc="-25" dirty="0">
                <a:latin typeface="Trebuchet MS"/>
                <a:cs typeface="Trebuchet MS"/>
              </a:rPr>
              <a:t>working </a:t>
            </a:r>
            <a:r>
              <a:rPr sz="1000" spc="-15" dirty="0">
                <a:latin typeface="Trebuchet MS"/>
                <a:cs typeface="Trebuchet MS"/>
              </a:rPr>
              <a:t>on </a:t>
            </a:r>
            <a:r>
              <a:rPr sz="1000" spc="-35" dirty="0">
                <a:latin typeface="Trebuchet MS"/>
                <a:cs typeface="Trebuchet MS"/>
              </a:rPr>
              <a:t>the</a:t>
            </a:r>
            <a:r>
              <a:rPr sz="1000" spc="229" dirty="0">
                <a:latin typeface="Trebuchet MS"/>
                <a:cs typeface="Trebuchet MS"/>
              </a:rPr>
              <a:t> </a:t>
            </a:r>
            <a:r>
              <a:rPr sz="1000" spc="-25" dirty="0">
                <a:latin typeface="Trebuchet MS"/>
                <a:cs typeface="Trebuchet MS"/>
              </a:rPr>
              <a:t>problem </a:t>
            </a:r>
            <a:r>
              <a:rPr sz="1000" spc="-20" dirty="0">
                <a:latin typeface="Trebuchet MS"/>
                <a:cs typeface="Trebuchet MS"/>
              </a:rPr>
              <a:t> </a:t>
            </a:r>
            <a:r>
              <a:rPr sz="1000" spc="-40" dirty="0">
                <a:latin typeface="Trebuchet MS"/>
                <a:cs typeface="Trebuchet MS"/>
              </a:rPr>
              <a:t>of </a:t>
            </a:r>
            <a:r>
              <a:rPr sz="1000" spc="-30" dirty="0">
                <a:latin typeface="Trebuchet MS"/>
                <a:cs typeface="Trebuchet MS"/>
              </a:rPr>
              <a:t>architecture </a:t>
            </a:r>
            <a:r>
              <a:rPr sz="1000" spc="-5" dirty="0">
                <a:latin typeface="Trebuchet MS"/>
                <a:cs typeface="Trebuchet MS"/>
              </a:rPr>
              <a:t>design </a:t>
            </a:r>
            <a:r>
              <a:rPr sz="1000" spc="130" dirty="0">
                <a:latin typeface="Trebuchet MS"/>
                <a:cs typeface="Trebuchet MS"/>
              </a:rPr>
              <a:t>– </a:t>
            </a:r>
            <a:r>
              <a:rPr sz="1000" spc="-5" dirty="0">
                <a:latin typeface="Trebuchet MS"/>
                <a:cs typeface="Trebuchet MS"/>
              </a:rPr>
              <a:t>can </a:t>
            </a:r>
            <a:r>
              <a:rPr sz="1000" spc="-65" dirty="0">
                <a:latin typeface="Trebuchet MS"/>
                <a:cs typeface="Trebuchet MS"/>
              </a:rPr>
              <a:t>we</a:t>
            </a:r>
            <a:r>
              <a:rPr sz="1000" spc="170" dirty="0">
                <a:latin typeface="Trebuchet MS"/>
                <a:cs typeface="Trebuchet MS"/>
              </a:rPr>
              <a:t> </a:t>
            </a:r>
            <a:r>
              <a:rPr sz="1000" spc="-5" dirty="0">
                <a:latin typeface="Trebuchet MS"/>
                <a:cs typeface="Trebuchet MS"/>
              </a:rPr>
              <a:t>design </a:t>
            </a:r>
            <a:r>
              <a:rPr sz="1000" spc="-30" dirty="0">
                <a:latin typeface="Trebuchet MS"/>
                <a:cs typeface="Trebuchet MS"/>
              </a:rPr>
              <a:t>a </a:t>
            </a:r>
            <a:r>
              <a:rPr sz="1000" spc="-40" dirty="0">
                <a:latin typeface="Trebuchet MS"/>
                <a:cs typeface="Trebuchet MS"/>
              </a:rPr>
              <a:t>network </a:t>
            </a:r>
            <a:r>
              <a:rPr sz="1000" spc="-30" dirty="0">
                <a:latin typeface="Trebuchet MS"/>
                <a:cs typeface="Trebuchet MS"/>
              </a:rPr>
              <a:t>architecture </a:t>
            </a:r>
            <a:r>
              <a:rPr sz="1000" spc="-25" dirty="0">
                <a:latin typeface="Trebuchet MS"/>
                <a:cs typeface="Trebuchet MS"/>
              </a:rPr>
              <a:t> </a:t>
            </a:r>
            <a:r>
              <a:rPr sz="1000" spc="-40" dirty="0">
                <a:latin typeface="Trebuchet MS"/>
                <a:cs typeface="Trebuchet MS"/>
              </a:rPr>
              <a:t>that</a:t>
            </a:r>
            <a:r>
              <a:rPr sz="1000" spc="-35" dirty="0">
                <a:latin typeface="Trebuchet MS"/>
                <a:cs typeface="Trebuchet MS"/>
              </a:rPr>
              <a:t> </a:t>
            </a:r>
            <a:r>
              <a:rPr sz="1000" spc="-25" dirty="0">
                <a:latin typeface="Trebuchet MS"/>
                <a:cs typeface="Trebuchet MS"/>
              </a:rPr>
              <a:t>automatically</a:t>
            </a:r>
            <a:r>
              <a:rPr sz="1000" spc="-20" dirty="0">
                <a:latin typeface="Trebuchet MS"/>
                <a:cs typeface="Trebuchet MS"/>
              </a:rPr>
              <a:t> </a:t>
            </a:r>
            <a:r>
              <a:rPr sz="1000" spc="-15" dirty="0">
                <a:latin typeface="Trebuchet MS"/>
                <a:cs typeface="Trebuchet MS"/>
              </a:rPr>
              <a:t>encodes </a:t>
            </a:r>
            <a:r>
              <a:rPr sz="1000" spc="-35" dirty="0">
                <a:latin typeface="Trebuchet MS"/>
                <a:cs typeface="Trebuchet MS"/>
              </a:rPr>
              <a:t>the</a:t>
            </a:r>
            <a:r>
              <a:rPr sz="1000" spc="-30" dirty="0">
                <a:latin typeface="Trebuchet MS"/>
                <a:cs typeface="Trebuchet MS"/>
              </a:rPr>
              <a:t> </a:t>
            </a:r>
            <a:r>
              <a:rPr sz="1000" spc="-20" dirty="0">
                <a:latin typeface="Trebuchet MS"/>
                <a:cs typeface="Trebuchet MS"/>
              </a:rPr>
              <a:t>governing </a:t>
            </a:r>
            <a:r>
              <a:rPr sz="1000" spc="-25" dirty="0">
                <a:latin typeface="Trebuchet MS"/>
                <a:cs typeface="Trebuchet MS"/>
              </a:rPr>
              <a:t>laws</a:t>
            </a:r>
            <a:r>
              <a:rPr sz="1000" spc="-20" dirty="0">
                <a:latin typeface="Trebuchet MS"/>
                <a:cs typeface="Trebuchet MS"/>
              </a:rPr>
              <a:t> </a:t>
            </a:r>
            <a:r>
              <a:rPr sz="1000" spc="-45" dirty="0">
                <a:latin typeface="Trebuchet MS"/>
                <a:cs typeface="Trebuchet MS"/>
              </a:rPr>
              <a:t>for</a:t>
            </a:r>
            <a:r>
              <a:rPr sz="1000" spc="-40" dirty="0">
                <a:latin typeface="Trebuchet MS"/>
                <a:cs typeface="Trebuchet MS"/>
              </a:rPr>
              <a:t> </a:t>
            </a:r>
            <a:r>
              <a:rPr sz="1000" spc="-30" dirty="0">
                <a:latin typeface="Trebuchet MS"/>
                <a:cs typeface="Trebuchet MS"/>
              </a:rPr>
              <a:t>a</a:t>
            </a:r>
            <a:r>
              <a:rPr sz="1000" spc="-25" dirty="0">
                <a:latin typeface="Trebuchet MS"/>
                <a:cs typeface="Trebuchet MS"/>
              </a:rPr>
              <a:t> </a:t>
            </a:r>
            <a:r>
              <a:rPr sz="1000" spc="-30" dirty="0">
                <a:latin typeface="Trebuchet MS"/>
                <a:cs typeface="Trebuchet MS"/>
              </a:rPr>
              <a:t>problem. </a:t>
            </a:r>
            <a:r>
              <a:rPr sz="1000" spc="-25" dirty="0">
                <a:latin typeface="Trebuchet MS"/>
                <a:cs typeface="Trebuchet MS"/>
              </a:rPr>
              <a:t> </a:t>
            </a:r>
            <a:r>
              <a:rPr sz="1000" spc="-35" dirty="0">
                <a:latin typeface="Trebuchet MS"/>
                <a:cs typeface="Trebuchet MS"/>
              </a:rPr>
              <a:t>Other</a:t>
            </a:r>
            <a:r>
              <a:rPr sz="1000" spc="70" dirty="0">
                <a:latin typeface="Trebuchet MS"/>
                <a:cs typeface="Trebuchet MS"/>
              </a:rPr>
              <a:t> </a:t>
            </a:r>
            <a:r>
              <a:rPr sz="1000" spc="-25" dirty="0">
                <a:latin typeface="Trebuchet MS"/>
                <a:cs typeface="Trebuchet MS"/>
              </a:rPr>
              <a:t>research</a:t>
            </a:r>
            <a:r>
              <a:rPr sz="1000" spc="75" dirty="0">
                <a:latin typeface="Trebuchet MS"/>
                <a:cs typeface="Trebuchet MS"/>
              </a:rPr>
              <a:t> </a:t>
            </a:r>
            <a:r>
              <a:rPr sz="1000" spc="-10" dirty="0">
                <a:latin typeface="Trebuchet MS"/>
                <a:cs typeface="Trebuchet MS"/>
              </a:rPr>
              <a:t>questions</a:t>
            </a:r>
            <a:r>
              <a:rPr sz="1000" spc="75" dirty="0">
                <a:latin typeface="Trebuchet MS"/>
                <a:cs typeface="Trebuchet MS"/>
              </a:rPr>
              <a:t> </a:t>
            </a:r>
            <a:r>
              <a:rPr sz="1000" spc="-40" dirty="0">
                <a:latin typeface="Trebuchet MS"/>
                <a:cs typeface="Trebuchet MS"/>
              </a:rPr>
              <a:t>that</a:t>
            </a:r>
            <a:r>
              <a:rPr sz="1000" spc="75" dirty="0">
                <a:latin typeface="Trebuchet MS"/>
                <a:cs typeface="Trebuchet MS"/>
              </a:rPr>
              <a:t> </a:t>
            </a:r>
            <a:r>
              <a:rPr sz="1000" spc="50" dirty="0">
                <a:latin typeface="Trebuchet MS"/>
                <a:cs typeface="Trebuchet MS"/>
              </a:rPr>
              <a:t>ScAI</a:t>
            </a:r>
            <a:r>
              <a:rPr sz="1000" spc="70" dirty="0">
                <a:latin typeface="Trebuchet MS"/>
                <a:cs typeface="Trebuchet MS"/>
              </a:rPr>
              <a:t> </a:t>
            </a:r>
            <a:r>
              <a:rPr sz="1000" spc="15" dirty="0">
                <a:latin typeface="Trebuchet MS"/>
                <a:cs typeface="Trebuchet MS"/>
              </a:rPr>
              <a:t>is</a:t>
            </a:r>
            <a:r>
              <a:rPr sz="1000" spc="75" dirty="0">
                <a:latin typeface="Trebuchet MS"/>
                <a:cs typeface="Trebuchet MS"/>
              </a:rPr>
              <a:t> </a:t>
            </a:r>
            <a:r>
              <a:rPr sz="1000" spc="-35" dirty="0">
                <a:latin typeface="Trebuchet MS"/>
                <a:cs typeface="Trebuchet MS"/>
              </a:rPr>
              <a:t>actively</a:t>
            </a:r>
            <a:r>
              <a:rPr sz="1000" spc="75" dirty="0">
                <a:latin typeface="Trebuchet MS"/>
                <a:cs typeface="Trebuchet MS"/>
              </a:rPr>
              <a:t> </a:t>
            </a:r>
            <a:r>
              <a:rPr sz="1000" dirty="0">
                <a:latin typeface="Trebuchet MS"/>
                <a:cs typeface="Trebuchet MS"/>
              </a:rPr>
              <a:t>pursuing</a:t>
            </a:r>
            <a:r>
              <a:rPr sz="1000" spc="75" dirty="0">
                <a:latin typeface="Trebuchet MS"/>
                <a:cs typeface="Trebuchet MS"/>
              </a:rPr>
              <a:t> </a:t>
            </a:r>
            <a:r>
              <a:rPr sz="1000" spc="-5" dirty="0">
                <a:latin typeface="Trebuchet MS"/>
                <a:cs typeface="Trebuchet MS"/>
              </a:rPr>
              <a:t>includes</a:t>
            </a:r>
            <a:endParaRPr sz="1000">
              <a:latin typeface="Trebuchet MS"/>
              <a:cs typeface="Trebuchet MS"/>
            </a:endParaRPr>
          </a:p>
          <a:p>
            <a:pPr marL="12700" algn="just">
              <a:lnSpc>
                <a:spcPct val="100000"/>
              </a:lnSpc>
              <a:spcBef>
                <a:spcPts val="100"/>
              </a:spcBef>
            </a:pPr>
            <a:r>
              <a:rPr sz="1000" spc="-35" dirty="0">
                <a:latin typeface="Trebuchet MS"/>
                <a:cs typeface="Trebuchet MS"/>
              </a:rPr>
              <a:t>(a)</a:t>
            </a:r>
            <a:r>
              <a:rPr sz="1000" spc="360" dirty="0">
                <a:latin typeface="Trebuchet MS"/>
                <a:cs typeface="Trebuchet MS"/>
              </a:rPr>
              <a:t> </a:t>
            </a:r>
            <a:r>
              <a:rPr sz="1000" spc="-25" dirty="0">
                <a:latin typeface="Trebuchet MS"/>
                <a:cs typeface="Trebuchet MS"/>
              </a:rPr>
              <a:t>extending</a:t>
            </a:r>
            <a:r>
              <a:rPr sz="1000" spc="365" dirty="0">
                <a:latin typeface="Trebuchet MS"/>
                <a:cs typeface="Trebuchet MS"/>
              </a:rPr>
              <a:t> </a:t>
            </a:r>
            <a:r>
              <a:rPr sz="1000" spc="-15" dirty="0">
                <a:latin typeface="Trebuchet MS"/>
                <a:cs typeface="Trebuchet MS"/>
              </a:rPr>
              <a:t>physics-informed</a:t>
            </a:r>
            <a:r>
              <a:rPr sz="1000" spc="360" dirty="0">
                <a:latin typeface="Trebuchet MS"/>
                <a:cs typeface="Trebuchet MS"/>
              </a:rPr>
              <a:t> </a:t>
            </a:r>
            <a:r>
              <a:rPr sz="1000" spc="-10" dirty="0">
                <a:latin typeface="Trebuchet MS"/>
                <a:cs typeface="Trebuchet MS"/>
              </a:rPr>
              <a:t>machine</a:t>
            </a:r>
            <a:r>
              <a:rPr sz="1000" spc="365" dirty="0">
                <a:latin typeface="Trebuchet MS"/>
                <a:cs typeface="Trebuchet MS"/>
              </a:rPr>
              <a:t> </a:t>
            </a:r>
            <a:r>
              <a:rPr sz="1000" spc="-20" dirty="0">
                <a:latin typeface="Trebuchet MS"/>
                <a:cs typeface="Trebuchet MS"/>
              </a:rPr>
              <a:t>learning</a:t>
            </a:r>
            <a:r>
              <a:rPr sz="1000" spc="365" dirty="0">
                <a:latin typeface="Trebuchet MS"/>
                <a:cs typeface="Trebuchet MS"/>
              </a:rPr>
              <a:t> </a:t>
            </a:r>
            <a:r>
              <a:rPr sz="1000" spc="-55" dirty="0">
                <a:latin typeface="Trebuchet MS"/>
                <a:cs typeface="Trebuchet MS"/>
              </a:rPr>
              <a:t>to</a:t>
            </a:r>
            <a:r>
              <a:rPr sz="1000" spc="360" dirty="0">
                <a:latin typeface="Trebuchet MS"/>
                <a:cs typeface="Trebuchet MS"/>
              </a:rPr>
              <a:t> </a:t>
            </a:r>
            <a:r>
              <a:rPr sz="1000" spc="-40" dirty="0">
                <a:latin typeface="Trebuchet MS"/>
                <a:cs typeface="Trebuchet MS"/>
              </a:rPr>
              <a:t>grey-box</a:t>
            </a:r>
            <a:endParaRPr sz="1000">
              <a:latin typeface="Trebuchet MS"/>
              <a:cs typeface="Trebuchet MS"/>
            </a:endParaRPr>
          </a:p>
          <a:p>
            <a:pPr>
              <a:lnSpc>
                <a:spcPct val="100000"/>
              </a:lnSpc>
              <a:spcBef>
                <a:spcPts val="35"/>
              </a:spcBef>
            </a:pPr>
            <a:endParaRPr sz="1150">
              <a:latin typeface="Trebuchet MS"/>
              <a:cs typeface="Trebuchet MS"/>
            </a:endParaRPr>
          </a:p>
          <a:p>
            <a:pPr marR="5080" algn="r">
              <a:lnSpc>
                <a:spcPct val="100000"/>
              </a:lnSpc>
              <a:tabLst>
                <a:tab pos="675640" algn="l"/>
              </a:tabLst>
            </a:pPr>
            <a:r>
              <a:rPr sz="900" spc="25" dirty="0">
                <a:latin typeface="Trebuchet MS"/>
                <a:cs typeface="Trebuchet MS"/>
              </a:rPr>
              <a:t>IIT</a:t>
            </a:r>
            <a:r>
              <a:rPr sz="900" spc="5" dirty="0">
                <a:latin typeface="Trebuchet MS"/>
                <a:cs typeface="Trebuchet MS"/>
              </a:rPr>
              <a:t> </a:t>
            </a:r>
            <a:r>
              <a:rPr sz="900" spc="-5" dirty="0">
                <a:latin typeface="Trebuchet MS"/>
                <a:cs typeface="Trebuchet MS"/>
              </a:rPr>
              <a:t>Delhi	</a:t>
            </a:r>
            <a:r>
              <a:rPr sz="900" b="1" spc="-25" dirty="0">
                <a:latin typeface="Tahoma"/>
                <a:cs typeface="Tahoma"/>
              </a:rPr>
              <a:t>7</a:t>
            </a:r>
            <a:endParaRPr sz="900">
              <a:latin typeface="Tahoma"/>
              <a:cs typeface="Tahoma"/>
            </a:endParaRPr>
          </a:p>
        </p:txBody>
      </p:sp>
      <p:sp>
        <p:nvSpPr>
          <p:cNvPr id="35" name="object 35"/>
          <p:cNvSpPr txBox="1"/>
          <p:nvPr/>
        </p:nvSpPr>
        <p:spPr>
          <a:xfrm>
            <a:off x="842299" y="958195"/>
            <a:ext cx="894080" cy="269240"/>
          </a:xfrm>
          <a:prstGeom prst="rect">
            <a:avLst/>
          </a:prstGeom>
        </p:spPr>
        <p:txBody>
          <a:bodyPr vert="horz" wrap="square" lIns="0" tIns="12700" rIns="0" bIns="0" rtlCol="0">
            <a:spAutoFit/>
          </a:bodyPr>
          <a:lstStyle/>
          <a:p>
            <a:pPr marL="12700">
              <a:lnSpc>
                <a:spcPct val="100000"/>
              </a:lnSpc>
              <a:spcBef>
                <a:spcPts val="100"/>
              </a:spcBef>
              <a:tabLst>
                <a:tab pos="280670" algn="l"/>
              </a:tabLst>
            </a:pPr>
            <a:r>
              <a:rPr sz="1600" b="1" spc="-15" dirty="0">
                <a:latin typeface="Verdana"/>
                <a:cs typeface="Verdana"/>
              </a:rPr>
              <a:t>b	</a:t>
            </a:r>
            <a:r>
              <a:rPr sz="2400" b="1" spc="-112" baseline="1736" dirty="0">
                <a:solidFill>
                  <a:srgbClr val="FFFFFF"/>
                </a:solidFill>
                <a:latin typeface="Verdana"/>
                <a:cs typeface="Verdana"/>
              </a:rPr>
              <a:t>A</a:t>
            </a:r>
            <a:r>
              <a:rPr sz="2400" b="1" spc="-97" baseline="1736" dirty="0">
                <a:solidFill>
                  <a:srgbClr val="FFFFFF"/>
                </a:solidFill>
                <a:latin typeface="Verdana"/>
                <a:cs typeface="Verdana"/>
              </a:rPr>
              <a:t>r</a:t>
            </a:r>
            <a:r>
              <a:rPr sz="2400" b="1" spc="-120" baseline="1736" dirty="0">
                <a:solidFill>
                  <a:srgbClr val="FFFFFF"/>
                </a:solidFill>
                <a:latin typeface="Verdana"/>
                <a:cs typeface="Verdana"/>
              </a:rPr>
              <a:t>e</a:t>
            </a:r>
            <a:r>
              <a:rPr sz="2400" b="1" spc="-142" baseline="1736" dirty="0">
                <a:solidFill>
                  <a:srgbClr val="FFFFFF"/>
                </a:solidFill>
                <a:latin typeface="Verdana"/>
                <a:cs typeface="Verdana"/>
              </a:rPr>
              <a:t>as</a:t>
            </a:r>
            <a:endParaRPr sz="2400" baseline="1736">
              <a:latin typeface="Verdana"/>
              <a:cs typeface="Verdana"/>
            </a:endParaRPr>
          </a:p>
        </p:txBody>
      </p:sp>
      <p:sp>
        <p:nvSpPr>
          <p:cNvPr id="36" name="object 36"/>
          <p:cNvSpPr/>
          <p:nvPr/>
        </p:nvSpPr>
        <p:spPr>
          <a:xfrm>
            <a:off x="6828774" y="9498600"/>
            <a:ext cx="0" cy="134620"/>
          </a:xfrm>
          <a:custGeom>
            <a:avLst/>
            <a:gdLst/>
            <a:ahLst/>
            <a:cxnLst/>
            <a:rect l="l" t="t" r="r" b="b"/>
            <a:pathLst>
              <a:path h="134620">
                <a:moveTo>
                  <a:pt x="0" y="0"/>
                </a:moveTo>
                <a:lnTo>
                  <a:pt x="0" y="134099"/>
                </a:lnTo>
              </a:path>
            </a:pathLst>
          </a:custGeom>
          <a:ln w="6350">
            <a:solidFill>
              <a:srgbClr val="000000"/>
            </a:solidFill>
          </a:ln>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7299" y="839292"/>
            <a:ext cx="6358255" cy="4110990"/>
          </a:xfrm>
          <a:prstGeom prst="rect">
            <a:avLst/>
          </a:prstGeom>
        </p:spPr>
        <p:txBody>
          <a:bodyPr vert="horz" wrap="square" lIns="0" tIns="12700" rIns="0" bIns="0" rtlCol="0">
            <a:spAutoFit/>
          </a:bodyPr>
          <a:lstStyle/>
          <a:p>
            <a:pPr marL="12700" marR="5080" algn="just">
              <a:lnSpc>
                <a:spcPct val="108300"/>
              </a:lnSpc>
              <a:spcBef>
                <a:spcPts val="100"/>
              </a:spcBef>
            </a:pPr>
            <a:r>
              <a:rPr sz="1000" spc="-15" dirty="0">
                <a:latin typeface="Trebuchet MS"/>
                <a:cs typeface="Trebuchet MS"/>
              </a:rPr>
              <a:t>problems </a:t>
            </a:r>
            <a:r>
              <a:rPr sz="1000" spc="-10" dirty="0">
                <a:latin typeface="Trebuchet MS"/>
                <a:cs typeface="Trebuchet MS"/>
              </a:rPr>
              <a:t>(physical </a:t>
            </a:r>
            <a:r>
              <a:rPr sz="1000" spc="-25" dirty="0">
                <a:latin typeface="Trebuchet MS"/>
                <a:cs typeface="Trebuchet MS"/>
              </a:rPr>
              <a:t>laws </a:t>
            </a:r>
            <a:r>
              <a:rPr sz="1000" spc="-20" dirty="0">
                <a:latin typeface="Trebuchet MS"/>
                <a:cs typeface="Trebuchet MS"/>
              </a:rPr>
              <a:t>known </a:t>
            </a:r>
            <a:r>
              <a:rPr sz="1000" dirty="0">
                <a:latin typeface="Trebuchet MS"/>
                <a:cs typeface="Trebuchet MS"/>
              </a:rPr>
              <a:t>in </a:t>
            </a:r>
            <a:r>
              <a:rPr sz="1000" spc="-10" dirty="0">
                <a:latin typeface="Trebuchet MS"/>
                <a:cs typeface="Trebuchet MS"/>
              </a:rPr>
              <a:t>an </a:t>
            </a:r>
            <a:r>
              <a:rPr sz="1000" spc="-30" dirty="0">
                <a:latin typeface="Trebuchet MS"/>
                <a:cs typeface="Trebuchet MS"/>
              </a:rPr>
              <a:t>approximate </a:t>
            </a:r>
            <a:r>
              <a:rPr sz="1000" spc="-10" dirty="0">
                <a:latin typeface="Trebuchet MS"/>
                <a:cs typeface="Trebuchet MS"/>
              </a:rPr>
              <a:t>sense) and </a:t>
            </a:r>
            <a:r>
              <a:rPr sz="1000" spc="-25" dirty="0">
                <a:latin typeface="Trebuchet MS"/>
                <a:cs typeface="Trebuchet MS"/>
              </a:rPr>
              <a:t>(b) </a:t>
            </a:r>
            <a:r>
              <a:rPr sz="1000" spc="-20" dirty="0">
                <a:latin typeface="Trebuchet MS"/>
                <a:cs typeface="Trebuchet MS"/>
              </a:rPr>
              <a:t>developing </a:t>
            </a:r>
            <a:r>
              <a:rPr sz="1000" spc="-10" dirty="0">
                <a:latin typeface="Trebuchet MS"/>
                <a:cs typeface="Trebuchet MS"/>
              </a:rPr>
              <a:t>machine </a:t>
            </a:r>
            <a:r>
              <a:rPr sz="1000" spc="-20" dirty="0">
                <a:latin typeface="Trebuchet MS"/>
                <a:cs typeface="Trebuchet MS"/>
              </a:rPr>
              <a:t>learning algorithms </a:t>
            </a:r>
            <a:r>
              <a:rPr sz="1000" spc="-40" dirty="0">
                <a:latin typeface="Trebuchet MS"/>
                <a:cs typeface="Trebuchet MS"/>
              </a:rPr>
              <a:t>that </a:t>
            </a:r>
            <a:r>
              <a:rPr sz="1000" spc="-5" dirty="0">
                <a:latin typeface="Trebuchet MS"/>
                <a:cs typeface="Trebuchet MS"/>
              </a:rPr>
              <a:t>can </a:t>
            </a:r>
            <a:r>
              <a:rPr sz="1000" dirty="0">
                <a:latin typeface="Trebuchet MS"/>
                <a:cs typeface="Trebuchet MS"/>
              </a:rPr>
              <a:t> </a:t>
            </a:r>
            <a:r>
              <a:rPr sz="1000" spc="-20" dirty="0">
                <a:latin typeface="Trebuchet MS"/>
                <a:cs typeface="Trebuchet MS"/>
              </a:rPr>
              <a:t>discover</a:t>
            </a:r>
            <a:r>
              <a:rPr sz="1000" spc="5" dirty="0">
                <a:latin typeface="Trebuchet MS"/>
                <a:cs typeface="Trebuchet MS"/>
              </a:rPr>
              <a:t> </a:t>
            </a:r>
            <a:r>
              <a:rPr sz="1000" spc="-20" dirty="0">
                <a:latin typeface="Trebuchet MS"/>
                <a:cs typeface="Trebuchet MS"/>
              </a:rPr>
              <a:t>governing</a:t>
            </a:r>
            <a:r>
              <a:rPr sz="1000" spc="5" dirty="0">
                <a:latin typeface="Trebuchet MS"/>
                <a:cs typeface="Trebuchet MS"/>
              </a:rPr>
              <a:t> </a:t>
            </a:r>
            <a:r>
              <a:rPr sz="1000" spc="-25" dirty="0">
                <a:latin typeface="Trebuchet MS"/>
                <a:cs typeface="Trebuchet MS"/>
              </a:rPr>
              <a:t>laws</a:t>
            </a:r>
            <a:r>
              <a:rPr sz="1000" spc="5" dirty="0">
                <a:latin typeface="Trebuchet MS"/>
                <a:cs typeface="Trebuchet MS"/>
              </a:rPr>
              <a:t> </a:t>
            </a:r>
            <a:r>
              <a:rPr sz="1000" spc="-35" dirty="0">
                <a:latin typeface="Trebuchet MS"/>
                <a:cs typeface="Trebuchet MS"/>
              </a:rPr>
              <a:t>from</a:t>
            </a:r>
            <a:r>
              <a:rPr sz="1000" spc="5" dirty="0">
                <a:latin typeface="Trebuchet MS"/>
                <a:cs typeface="Trebuchet MS"/>
              </a:rPr>
              <a:t> </a:t>
            </a:r>
            <a:r>
              <a:rPr sz="1000" spc="-30" dirty="0">
                <a:latin typeface="Trebuchet MS"/>
                <a:cs typeface="Trebuchet MS"/>
              </a:rPr>
              <a:t>data</a:t>
            </a:r>
            <a:r>
              <a:rPr sz="1000" spc="5" dirty="0">
                <a:latin typeface="Trebuchet MS"/>
                <a:cs typeface="Trebuchet MS"/>
              </a:rPr>
              <a:t> </a:t>
            </a:r>
            <a:r>
              <a:rPr sz="1000" spc="-20" dirty="0">
                <a:latin typeface="Trebuchet MS"/>
                <a:cs typeface="Trebuchet MS"/>
              </a:rPr>
              <a:t>(suitable</a:t>
            </a:r>
            <a:r>
              <a:rPr sz="1000" spc="5" dirty="0">
                <a:latin typeface="Trebuchet MS"/>
                <a:cs typeface="Trebuchet MS"/>
              </a:rPr>
              <a:t> </a:t>
            </a:r>
            <a:r>
              <a:rPr sz="1000" spc="-45" dirty="0">
                <a:latin typeface="Trebuchet MS"/>
                <a:cs typeface="Trebuchet MS"/>
              </a:rPr>
              <a:t>for</a:t>
            </a:r>
            <a:r>
              <a:rPr sz="1000" spc="5" dirty="0">
                <a:latin typeface="Trebuchet MS"/>
                <a:cs typeface="Trebuchet MS"/>
              </a:rPr>
              <a:t> </a:t>
            </a:r>
            <a:r>
              <a:rPr sz="1000" spc="-15" dirty="0">
                <a:latin typeface="Trebuchet MS"/>
                <a:cs typeface="Trebuchet MS"/>
              </a:rPr>
              <a:t>problems</a:t>
            </a:r>
            <a:r>
              <a:rPr sz="1000" spc="5" dirty="0">
                <a:latin typeface="Trebuchet MS"/>
                <a:cs typeface="Trebuchet MS"/>
              </a:rPr>
              <a:t> </a:t>
            </a:r>
            <a:r>
              <a:rPr sz="1000" spc="-45" dirty="0">
                <a:latin typeface="Trebuchet MS"/>
                <a:cs typeface="Trebuchet MS"/>
              </a:rPr>
              <a:t>where</a:t>
            </a:r>
            <a:r>
              <a:rPr sz="1000" spc="5" dirty="0">
                <a:latin typeface="Trebuchet MS"/>
                <a:cs typeface="Trebuchet MS"/>
              </a:rPr>
              <a:t> </a:t>
            </a:r>
            <a:r>
              <a:rPr sz="1000" spc="-35" dirty="0">
                <a:latin typeface="Trebuchet MS"/>
                <a:cs typeface="Trebuchet MS"/>
              </a:rPr>
              <a:t>the</a:t>
            </a:r>
            <a:r>
              <a:rPr sz="1000" spc="10" dirty="0">
                <a:latin typeface="Trebuchet MS"/>
                <a:cs typeface="Trebuchet MS"/>
              </a:rPr>
              <a:t> </a:t>
            </a:r>
            <a:r>
              <a:rPr sz="1000" spc="-20" dirty="0">
                <a:latin typeface="Trebuchet MS"/>
                <a:cs typeface="Trebuchet MS"/>
              </a:rPr>
              <a:t>governing</a:t>
            </a:r>
            <a:r>
              <a:rPr sz="1000" spc="5" dirty="0">
                <a:latin typeface="Trebuchet MS"/>
                <a:cs typeface="Trebuchet MS"/>
              </a:rPr>
              <a:t> </a:t>
            </a:r>
            <a:r>
              <a:rPr sz="1000" spc="-15" dirty="0">
                <a:latin typeface="Trebuchet MS"/>
                <a:cs typeface="Trebuchet MS"/>
              </a:rPr>
              <a:t>equations</a:t>
            </a:r>
            <a:r>
              <a:rPr sz="1000" spc="5" dirty="0">
                <a:latin typeface="Trebuchet MS"/>
                <a:cs typeface="Trebuchet MS"/>
              </a:rPr>
              <a:t> </a:t>
            </a:r>
            <a:r>
              <a:rPr sz="1000" spc="-45" dirty="0">
                <a:latin typeface="Trebuchet MS"/>
                <a:cs typeface="Trebuchet MS"/>
              </a:rPr>
              <a:t>are</a:t>
            </a:r>
            <a:r>
              <a:rPr sz="1000" spc="5" dirty="0">
                <a:latin typeface="Trebuchet MS"/>
                <a:cs typeface="Trebuchet MS"/>
              </a:rPr>
              <a:t> </a:t>
            </a:r>
            <a:r>
              <a:rPr sz="1000" spc="-30" dirty="0">
                <a:latin typeface="Trebuchet MS"/>
                <a:cs typeface="Trebuchet MS"/>
              </a:rPr>
              <a:t>completely</a:t>
            </a:r>
            <a:r>
              <a:rPr sz="1000" spc="5" dirty="0">
                <a:latin typeface="Trebuchet MS"/>
                <a:cs typeface="Trebuchet MS"/>
              </a:rPr>
              <a:t> </a:t>
            </a:r>
            <a:r>
              <a:rPr sz="1000" spc="-20" dirty="0">
                <a:latin typeface="Trebuchet MS"/>
                <a:cs typeface="Trebuchet MS"/>
              </a:rPr>
              <a:t>unknown).</a:t>
            </a:r>
            <a:endParaRPr sz="1000">
              <a:latin typeface="Trebuchet MS"/>
              <a:cs typeface="Trebuchet MS"/>
            </a:endParaRPr>
          </a:p>
          <a:p>
            <a:pPr>
              <a:lnSpc>
                <a:spcPct val="100000"/>
              </a:lnSpc>
              <a:spcBef>
                <a:spcPts val="30"/>
              </a:spcBef>
            </a:pPr>
            <a:endParaRPr sz="950">
              <a:latin typeface="Trebuchet MS"/>
              <a:cs typeface="Trebuchet MS"/>
            </a:endParaRPr>
          </a:p>
          <a:p>
            <a:pPr marL="12700" marR="5080" algn="just">
              <a:lnSpc>
                <a:spcPct val="108300"/>
              </a:lnSpc>
            </a:pPr>
            <a:r>
              <a:rPr sz="1000" b="1" spc="-90" dirty="0">
                <a:latin typeface="Tahoma"/>
                <a:cs typeface="Tahoma"/>
              </a:rPr>
              <a:t>Deep</a:t>
            </a:r>
            <a:r>
              <a:rPr sz="1000" b="1" spc="-85" dirty="0">
                <a:latin typeface="Tahoma"/>
                <a:cs typeface="Tahoma"/>
              </a:rPr>
              <a:t> </a:t>
            </a:r>
            <a:r>
              <a:rPr sz="1000" b="1" spc="-90" dirty="0">
                <a:latin typeface="Tahoma"/>
                <a:cs typeface="Tahoma"/>
              </a:rPr>
              <a:t>Generative</a:t>
            </a:r>
            <a:r>
              <a:rPr sz="1000" b="1" spc="-85" dirty="0">
                <a:latin typeface="Tahoma"/>
                <a:cs typeface="Tahoma"/>
              </a:rPr>
              <a:t> </a:t>
            </a:r>
            <a:r>
              <a:rPr sz="1000" b="1" spc="-75" dirty="0">
                <a:latin typeface="Tahoma"/>
                <a:cs typeface="Tahoma"/>
              </a:rPr>
              <a:t>Models: </a:t>
            </a:r>
            <a:r>
              <a:rPr sz="1000" spc="-25" dirty="0">
                <a:latin typeface="Trebuchet MS"/>
                <a:cs typeface="Trebuchet MS"/>
              </a:rPr>
              <a:t>The goal </a:t>
            </a:r>
            <a:r>
              <a:rPr sz="1000" dirty="0">
                <a:latin typeface="Trebuchet MS"/>
                <a:cs typeface="Trebuchet MS"/>
              </a:rPr>
              <a:t>in </a:t>
            </a:r>
            <a:r>
              <a:rPr sz="1000" spc="-25" dirty="0">
                <a:latin typeface="Trebuchet MS"/>
                <a:cs typeface="Trebuchet MS"/>
              </a:rPr>
              <a:t>these </a:t>
            </a:r>
            <a:r>
              <a:rPr sz="1000" spc="-10" dirty="0">
                <a:latin typeface="Trebuchet MS"/>
                <a:cs typeface="Trebuchet MS"/>
              </a:rPr>
              <a:t>models </a:t>
            </a:r>
            <a:r>
              <a:rPr sz="1000" spc="15" dirty="0">
                <a:latin typeface="Trebuchet MS"/>
                <a:cs typeface="Trebuchet MS"/>
              </a:rPr>
              <a:t>is </a:t>
            </a:r>
            <a:r>
              <a:rPr sz="1000" spc="-55" dirty="0">
                <a:latin typeface="Trebuchet MS"/>
                <a:cs typeface="Trebuchet MS"/>
              </a:rPr>
              <a:t>to </a:t>
            </a:r>
            <a:r>
              <a:rPr sz="1000" spc="-25" dirty="0">
                <a:latin typeface="Trebuchet MS"/>
                <a:cs typeface="Trebuchet MS"/>
              </a:rPr>
              <a:t>be able </a:t>
            </a:r>
            <a:r>
              <a:rPr sz="1000" spc="-55" dirty="0">
                <a:latin typeface="Trebuchet MS"/>
                <a:cs typeface="Trebuchet MS"/>
              </a:rPr>
              <a:t>to </a:t>
            </a:r>
            <a:r>
              <a:rPr sz="1000" spc="-40" dirty="0">
                <a:latin typeface="Trebuchet MS"/>
                <a:cs typeface="Trebuchet MS"/>
              </a:rPr>
              <a:t>effectively </a:t>
            </a:r>
            <a:r>
              <a:rPr sz="1000" spc="-35" dirty="0">
                <a:latin typeface="Trebuchet MS"/>
                <a:cs typeface="Trebuchet MS"/>
              </a:rPr>
              <a:t>generate </a:t>
            </a:r>
            <a:r>
              <a:rPr sz="1000" spc="-30" dirty="0">
                <a:latin typeface="Trebuchet MS"/>
                <a:cs typeface="Trebuchet MS"/>
              </a:rPr>
              <a:t>data </a:t>
            </a:r>
            <a:r>
              <a:rPr sz="1000" spc="-35" dirty="0">
                <a:latin typeface="Trebuchet MS"/>
                <a:cs typeface="Trebuchet MS"/>
              </a:rPr>
              <a:t>from </a:t>
            </a:r>
            <a:r>
              <a:rPr sz="1000" spc="-10" dirty="0">
                <a:latin typeface="Trebuchet MS"/>
                <a:cs typeface="Trebuchet MS"/>
              </a:rPr>
              <a:t>an </a:t>
            </a:r>
            <a:r>
              <a:rPr sz="1000" spc="-15" dirty="0">
                <a:latin typeface="Trebuchet MS"/>
                <a:cs typeface="Trebuchet MS"/>
              </a:rPr>
              <a:t>underlying </a:t>
            </a:r>
            <a:r>
              <a:rPr sz="1000" spc="-10" dirty="0">
                <a:latin typeface="Trebuchet MS"/>
                <a:cs typeface="Trebuchet MS"/>
              </a:rPr>
              <a:t> </a:t>
            </a:r>
            <a:r>
              <a:rPr sz="1000" spc="-20" dirty="0">
                <a:latin typeface="Trebuchet MS"/>
                <a:cs typeface="Trebuchet MS"/>
              </a:rPr>
              <a:t>distribution</a:t>
            </a:r>
            <a:r>
              <a:rPr sz="1000" spc="-70" dirty="0">
                <a:latin typeface="Trebuchet MS"/>
                <a:cs typeface="Trebuchet MS"/>
              </a:rPr>
              <a:t> </a:t>
            </a:r>
            <a:r>
              <a:rPr sz="1000" spc="-20" dirty="0">
                <a:latin typeface="Trebuchet MS"/>
                <a:cs typeface="Trebuchet MS"/>
              </a:rPr>
              <a:t>implicitly</a:t>
            </a:r>
            <a:r>
              <a:rPr sz="1000" spc="-70" dirty="0">
                <a:latin typeface="Trebuchet MS"/>
                <a:cs typeface="Trebuchet MS"/>
              </a:rPr>
              <a:t> </a:t>
            </a:r>
            <a:r>
              <a:rPr sz="1000" spc="-20" dirty="0">
                <a:latin typeface="Trebuchet MS"/>
                <a:cs typeface="Trebuchet MS"/>
              </a:rPr>
              <a:t>specified</a:t>
            </a:r>
            <a:r>
              <a:rPr sz="1000" spc="-70" dirty="0">
                <a:latin typeface="Trebuchet MS"/>
                <a:cs typeface="Trebuchet MS"/>
              </a:rPr>
              <a:t> </a:t>
            </a:r>
            <a:r>
              <a:rPr sz="1000" dirty="0">
                <a:latin typeface="Trebuchet MS"/>
                <a:cs typeface="Trebuchet MS"/>
              </a:rPr>
              <a:t>in</a:t>
            </a:r>
            <a:r>
              <a:rPr sz="1000" spc="-70" dirty="0">
                <a:latin typeface="Trebuchet MS"/>
                <a:cs typeface="Trebuchet MS"/>
              </a:rPr>
              <a:t> </a:t>
            </a:r>
            <a:r>
              <a:rPr sz="1000" spc="-25" dirty="0">
                <a:latin typeface="Trebuchet MS"/>
                <a:cs typeface="Trebuchet MS"/>
              </a:rPr>
              <a:t>terms</a:t>
            </a:r>
            <a:r>
              <a:rPr sz="1000" spc="-70" dirty="0">
                <a:latin typeface="Trebuchet MS"/>
                <a:cs typeface="Trebuchet MS"/>
              </a:rPr>
              <a:t> </a:t>
            </a:r>
            <a:r>
              <a:rPr sz="1000" spc="-40" dirty="0">
                <a:latin typeface="Trebuchet MS"/>
                <a:cs typeface="Trebuchet MS"/>
              </a:rPr>
              <a:t>of</a:t>
            </a:r>
            <a:r>
              <a:rPr sz="1000" spc="-65" dirty="0">
                <a:latin typeface="Trebuchet MS"/>
                <a:cs typeface="Trebuchet MS"/>
              </a:rPr>
              <a:t> </a:t>
            </a:r>
            <a:r>
              <a:rPr sz="1000" spc="-35" dirty="0">
                <a:latin typeface="Trebuchet MS"/>
                <a:cs typeface="Trebuchet MS"/>
              </a:rPr>
              <a:t>representative</a:t>
            </a:r>
            <a:r>
              <a:rPr sz="1000" spc="-70" dirty="0">
                <a:latin typeface="Trebuchet MS"/>
                <a:cs typeface="Trebuchet MS"/>
              </a:rPr>
              <a:t> </a:t>
            </a:r>
            <a:r>
              <a:rPr sz="1000" spc="-10" dirty="0">
                <a:latin typeface="Trebuchet MS"/>
                <a:cs typeface="Trebuchet MS"/>
              </a:rPr>
              <a:t>samples.</a:t>
            </a:r>
            <a:r>
              <a:rPr sz="1000" spc="-70" dirty="0">
                <a:latin typeface="Trebuchet MS"/>
                <a:cs typeface="Trebuchet MS"/>
              </a:rPr>
              <a:t> </a:t>
            </a:r>
            <a:r>
              <a:rPr sz="1000" spc="-20" dirty="0">
                <a:latin typeface="Trebuchet MS"/>
                <a:cs typeface="Trebuchet MS"/>
              </a:rPr>
              <a:t>Our</a:t>
            </a:r>
            <a:r>
              <a:rPr sz="1000" spc="-70" dirty="0">
                <a:latin typeface="Trebuchet MS"/>
                <a:cs typeface="Trebuchet MS"/>
              </a:rPr>
              <a:t> </a:t>
            </a:r>
            <a:r>
              <a:rPr sz="1000" spc="-35" dirty="0">
                <a:latin typeface="Trebuchet MS"/>
                <a:cs typeface="Trebuchet MS"/>
              </a:rPr>
              <a:t>recent</a:t>
            </a:r>
            <a:r>
              <a:rPr sz="1000" spc="-70" dirty="0">
                <a:latin typeface="Trebuchet MS"/>
                <a:cs typeface="Trebuchet MS"/>
              </a:rPr>
              <a:t> </a:t>
            </a:r>
            <a:r>
              <a:rPr sz="1000" spc="-45" dirty="0">
                <a:latin typeface="Trebuchet MS"/>
                <a:cs typeface="Trebuchet MS"/>
              </a:rPr>
              <a:t>work</a:t>
            </a:r>
            <a:r>
              <a:rPr sz="1000" spc="-65" dirty="0">
                <a:latin typeface="Trebuchet MS"/>
                <a:cs typeface="Trebuchet MS"/>
              </a:rPr>
              <a:t> </a:t>
            </a:r>
            <a:r>
              <a:rPr sz="1000" spc="5" dirty="0">
                <a:latin typeface="Trebuchet MS"/>
                <a:cs typeface="Trebuchet MS"/>
              </a:rPr>
              <a:t>has</a:t>
            </a:r>
            <a:r>
              <a:rPr sz="1000" spc="-70" dirty="0">
                <a:latin typeface="Trebuchet MS"/>
                <a:cs typeface="Trebuchet MS"/>
              </a:rPr>
              <a:t> </a:t>
            </a:r>
            <a:r>
              <a:rPr sz="1000" spc="-30" dirty="0">
                <a:latin typeface="Trebuchet MS"/>
                <a:cs typeface="Trebuchet MS"/>
              </a:rPr>
              <a:t>characterized</a:t>
            </a:r>
            <a:r>
              <a:rPr sz="1000" spc="-70" dirty="0">
                <a:latin typeface="Trebuchet MS"/>
                <a:cs typeface="Trebuchet MS"/>
              </a:rPr>
              <a:t> </a:t>
            </a:r>
            <a:r>
              <a:rPr sz="1000" spc="-35" dirty="0">
                <a:latin typeface="Trebuchet MS"/>
                <a:cs typeface="Trebuchet MS"/>
              </a:rPr>
              <a:t>the</a:t>
            </a:r>
            <a:r>
              <a:rPr sz="1000" spc="-70" dirty="0">
                <a:latin typeface="Trebuchet MS"/>
                <a:cs typeface="Trebuchet MS"/>
              </a:rPr>
              <a:t> </a:t>
            </a:r>
            <a:r>
              <a:rPr sz="1000" spc="-20" dirty="0">
                <a:latin typeface="Trebuchet MS"/>
                <a:cs typeface="Trebuchet MS"/>
              </a:rPr>
              <a:t>connection </a:t>
            </a:r>
            <a:r>
              <a:rPr sz="1000" spc="-290" dirty="0">
                <a:latin typeface="Trebuchet MS"/>
                <a:cs typeface="Trebuchet MS"/>
              </a:rPr>
              <a:t> </a:t>
            </a:r>
            <a:r>
              <a:rPr sz="1000" spc="-40" dirty="0">
                <a:latin typeface="Trebuchet MS"/>
                <a:cs typeface="Trebuchet MS"/>
              </a:rPr>
              <a:t>between </a:t>
            </a:r>
            <a:r>
              <a:rPr sz="1000" spc="-20" dirty="0">
                <a:latin typeface="Trebuchet MS"/>
                <a:cs typeface="Trebuchet MS"/>
              </a:rPr>
              <a:t>good </a:t>
            </a:r>
            <a:r>
              <a:rPr sz="1000" spc="-30" dirty="0">
                <a:latin typeface="Trebuchet MS"/>
                <a:cs typeface="Trebuchet MS"/>
              </a:rPr>
              <a:t>generation, </a:t>
            </a:r>
            <a:r>
              <a:rPr sz="1000" spc="-10" dirty="0">
                <a:latin typeface="Trebuchet MS"/>
                <a:cs typeface="Trebuchet MS"/>
              </a:rPr>
              <a:t>and </a:t>
            </a:r>
            <a:r>
              <a:rPr sz="1000" spc="-15" dirty="0">
                <a:latin typeface="Trebuchet MS"/>
                <a:cs typeface="Trebuchet MS"/>
              </a:rPr>
              <a:t>size </a:t>
            </a:r>
            <a:r>
              <a:rPr sz="1000" spc="-40" dirty="0">
                <a:latin typeface="Trebuchet MS"/>
                <a:cs typeface="Trebuchet MS"/>
              </a:rPr>
              <a:t>of </a:t>
            </a:r>
            <a:r>
              <a:rPr sz="1000" spc="-35" dirty="0">
                <a:latin typeface="Trebuchet MS"/>
                <a:cs typeface="Trebuchet MS"/>
              </a:rPr>
              <a:t>the latent </a:t>
            </a:r>
            <a:r>
              <a:rPr sz="1000" dirty="0">
                <a:latin typeface="Trebuchet MS"/>
                <a:cs typeface="Trebuchet MS"/>
              </a:rPr>
              <a:t>dimensions </a:t>
            </a:r>
            <a:r>
              <a:rPr sz="1000" spc="-45" dirty="0">
                <a:latin typeface="Trebuchet MS"/>
                <a:cs typeface="Trebuchet MS"/>
              </a:rPr>
              <a:t>for </a:t>
            </a:r>
            <a:r>
              <a:rPr sz="1000" spc="-20" dirty="0">
                <a:latin typeface="Trebuchet MS"/>
                <a:cs typeface="Trebuchet MS"/>
              </a:rPr>
              <a:t>Adversarial </a:t>
            </a:r>
            <a:r>
              <a:rPr sz="1000" spc="-25" dirty="0">
                <a:latin typeface="Trebuchet MS"/>
                <a:cs typeface="Trebuchet MS"/>
              </a:rPr>
              <a:t>Autoencoders. Another </a:t>
            </a:r>
            <a:r>
              <a:rPr sz="1000" spc="-35" dirty="0">
                <a:latin typeface="Trebuchet MS"/>
                <a:cs typeface="Trebuchet MS"/>
              </a:rPr>
              <a:t>recent </a:t>
            </a:r>
            <a:r>
              <a:rPr sz="1000" spc="-45" dirty="0">
                <a:latin typeface="Trebuchet MS"/>
                <a:cs typeface="Trebuchet MS"/>
              </a:rPr>
              <a:t>work </a:t>
            </a:r>
            <a:r>
              <a:rPr sz="1000" spc="-40" dirty="0">
                <a:latin typeface="Trebuchet MS"/>
                <a:cs typeface="Trebuchet MS"/>
              </a:rPr>
              <a:t> </a:t>
            </a:r>
            <a:r>
              <a:rPr sz="1000" spc="-15" dirty="0">
                <a:latin typeface="Trebuchet MS"/>
                <a:cs typeface="Trebuchet MS"/>
              </a:rPr>
              <a:t>proposes</a:t>
            </a:r>
            <a:r>
              <a:rPr sz="1000" spc="-35" dirty="0">
                <a:latin typeface="Trebuchet MS"/>
                <a:cs typeface="Trebuchet MS"/>
              </a:rPr>
              <a:t> </a:t>
            </a:r>
            <a:r>
              <a:rPr sz="1000" spc="-30" dirty="0">
                <a:latin typeface="Trebuchet MS"/>
                <a:cs typeface="Trebuchet MS"/>
              </a:rPr>
              <a:t>a</a:t>
            </a:r>
            <a:r>
              <a:rPr sz="1000" spc="-35" dirty="0">
                <a:latin typeface="Trebuchet MS"/>
                <a:cs typeface="Trebuchet MS"/>
              </a:rPr>
              <a:t> </a:t>
            </a:r>
            <a:r>
              <a:rPr sz="1000" spc="-40" dirty="0">
                <a:latin typeface="Trebuchet MS"/>
                <a:cs typeface="Trebuchet MS"/>
              </a:rPr>
              <a:t>flexible</a:t>
            </a:r>
            <a:r>
              <a:rPr sz="1000" spc="-35" dirty="0">
                <a:latin typeface="Trebuchet MS"/>
                <a:cs typeface="Trebuchet MS"/>
              </a:rPr>
              <a:t> prior </a:t>
            </a:r>
            <a:r>
              <a:rPr sz="1000" spc="-45" dirty="0">
                <a:latin typeface="Trebuchet MS"/>
                <a:cs typeface="Trebuchet MS"/>
              </a:rPr>
              <a:t>for</a:t>
            </a:r>
            <a:r>
              <a:rPr sz="1000" spc="-35" dirty="0">
                <a:latin typeface="Trebuchet MS"/>
                <a:cs typeface="Trebuchet MS"/>
              </a:rPr>
              <a:t> </a:t>
            </a:r>
            <a:r>
              <a:rPr sz="1000" spc="-50" dirty="0">
                <a:latin typeface="Trebuchet MS"/>
                <a:cs typeface="Trebuchet MS"/>
              </a:rPr>
              <a:t>better</a:t>
            </a:r>
            <a:r>
              <a:rPr sz="1000" spc="-30" dirty="0">
                <a:latin typeface="Trebuchet MS"/>
                <a:cs typeface="Trebuchet MS"/>
              </a:rPr>
              <a:t> </a:t>
            </a:r>
            <a:r>
              <a:rPr sz="1000" spc="-15" dirty="0">
                <a:latin typeface="Trebuchet MS"/>
                <a:cs typeface="Trebuchet MS"/>
              </a:rPr>
              <a:t>optimizing</a:t>
            </a:r>
            <a:r>
              <a:rPr sz="1000" spc="-35" dirty="0">
                <a:latin typeface="Trebuchet MS"/>
                <a:cs typeface="Trebuchet MS"/>
              </a:rPr>
              <a:t> the </a:t>
            </a:r>
            <a:r>
              <a:rPr sz="1000" spc="-20" dirty="0">
                <a:latin typeface="Trebuchet MS"/>
                <a:cs typeface="Trebuchet MS"/>
              </a:rPr>
              <a:t>bias-variance</a:t>
            </a:r>
            <a:r>
              <a:rPr sz="1000" spc="-35" dirty="0">
                <a:latin typeface="Trebuchet MS"/>
                <a:cs typeface="Trebuchet MS"/>
              </a:rPr>
              <a:t> </a:t>
            </a:r>
            <a:r>
              <a:rPr sz="1000" spc="-40" dirty="0">
                <a:latin typeface="Trebuchet MS"/>
                <a:cs typeface="Trebuchet MS"/>
              </a:rPr>
              <a:t>trade-off</a:t>
            </a:r>
            <a:r>
              <a:rPr sz="1000" spc="-35" dirty="0">
                <a:latin typeface="Trebuchet MS"/>
                <a:cs typeface="Trebuchet MS"/>
              </a:rPr>
              <a:t> </a:t>
            </a:r>
            <a:r>
              <a:rPr sz="1000" spc="-15" dirty="0">
                <a:latin typeface="Trebuchet MS"/>
                <a:cs typeface="Trebuchet MS"/>
              </a:rPr>
              <a:t>resulting</a:t>
            </a:r>
            <a:r>
              <a:rPr sz="1000" spc="-30" dirty="0">
                <a:latin typeface="Trebuchet MS"/>
                <a:cs typeface="Trebuchet MS"/>
              </a:rPr>
              <a:t> </a:t>
            </a:r>
            <a:r>
              <a:rPr sz="1000" dirty="0">
                <a:latin typeface="Trebuchet MS"/>
                <a:cs typeface="Trebuchet MS"/>
              </a:rPr>
              <a:t>in</a:t>
            </a:r>
            <a:r>
              <a:rPr sz="1000" spc="-35" dirty="0">
                <a:latin typeface="Trebuchet MS"/>
                <a:cs typeface="Trebuchet MS"/>
              </a:rPr>
              <a:t> </a:t>
            </a:r>
            <a:r>
              <a:rPr sz="1000" dirty="0">
                <a:latin typeface="Trebuchet MS"/>
                <a:cs typeface="Trebuchet MS"/>
              </a:rPr>
              <a:t>SoTA</a:t>
            </a:r>
            <a:r>
              <a:rPr sz="1000" spc="-35" dirty="0">
                <a:latin typeface="Trebuchet MS"/>
                <a:cs typeface="Trebuchet MS"/>
              </a:rPr>
              <a:t> </a:t>
            </a:r>
            <a:r>
              <a:rPr sz="1000" spc="-30" dirty="0">
                <a:latin typeface="Trebuchet MS"/>
                <a:cs typeface="Trebuchet MS"/>
              </a:rPr>
              <a:t>generation</a:t>
            </a:r>
            <a:r>
              <a:rPr sz="1000" spc="-35" dirty="0">
                <a:latin typeface="Trebuchet MS"/>
                <a:cs typeface="Trebuchet MS"/>
              </a:rPr>
              <a:t> </a:t>
            </a:r>
            <a:r>
              <a:rPr sz="1000" spc="-25" dirty="0">
                <a:latin typeface="Trebuchet MS"/>
                <a:cs typeface="Trebuchet MS"/>
              </a:rPr>
              <a:t>quality</a:t>
            </a:r>
            <a:r>
              <a:rPr sz="1000" spc="-35" dirty="0">
                <a:latin typeface="Trebuchet MS"/>
                <a:cs typeface="Trebuchet MS"/>
              </a:rPr>
              <a:t> </a:t>
            </a:r>
            <a:r>
              <a:rPr sz="1000" dirty="0">
                <a:latin typeface="Trebuchet MS"/>
                <a:cs typeface="Trebuchet MS"/>
              </a:rPr>
              <a:t>in</a:t>
            </a:r>
            <a:r>
              <a:rPr sz="1000" spc="-35" dirty="0">
                <a:latin typeface="Trebuchet MS"/>
                <a:cs typeface="Trebuchet MS"/>
              </a:rPr>
              <a:t> </a:t>
            </a:r>
            <a:r>
              <a:rPr sz="1000" dirty="0">
                <a:latin typeface="Trebuchet MS"/>
                <a:cs typeface="Trebuchet MS"/>
              </a:rPr>
              <a:t>WAE </a:t>
            </a:r>
            <a:r>
              <a:rPr sz="1000" spc="-285" dirty="0">
                <a:latin typeface="Trebuchet MS"/>
                <a:cs typeface="Trebuchet MS"/>
              </a:rPr>
              <a:t> </a:t>
            </a:r>
            <a:r>
              <a:rPr sz="1000" spc="-10" dirty="0">
                <a:latin typeface="Trebuchet MS"/>
                <a:cs typeface="Trebuchet MS"/>
              </a:rPr>
              <a:t>based </a:t>
            </a:r>
            <a:r>
              <a:rPr sz="1000" spc="-20" dirty="0">
                <a:latin typeface="Trebuchet MS"/>
                <a:cs typeface="Trebuchet MS"/>
              </a:rPr>
              <a:t>models. </a:t>
            </a:r>
            <a:r>
              <a:rPr sz="1000" spc="-45" dirty="0">
                <a:latin typeface="Trebuchet MS"/>
                <a:cs typeface="Trebuchet MS"/>
              </a:rPr>
              <a:t>We are </a:t>
            </a:r>
            <a:r>
              <a:rPr sz="1000" spc="-10" dirty="0">
                <a:latin typeface="Trebuchet MS"/>
                <a:cs typeface="Trebuchet MS"/>
              </a:rPr>
              <a:t>also </a:t>
            </a:r>
            <a:r>
              <a:rPr sz="1000" spc="-25" dirty="0">
                <a:latin typeface="Trebuchet MS"/>
                <a:cs typeface="Trebuchet MS"/>
              </a:rPr>
              <a:t>working </a:t>
            </a:r>
            <a:r>
              <a:rPr sz="1000" spc="-15" dirty="0">
                <a:latin typeface="Trebuchet MS"/>
                <a:cs typeface="Trebuchet MS"/>
              </a:rPr>
              <a:t>on </a:t>
            </a:r>
            <a:r>
              <a:rPr sz="1000" spc="-35" dirty="0">
                <a:latin typeface="Trebuchet MS"/>
                <a:cs typeface="Trebuchet MS"/>
              </a:rPr>
              <a:t>the </a:t>
            </a:r>
            <a:r>
              <a:rPr sz="1000" spc="-25" dirty="0">
                <a:latin typeface="Trebuchet MS"/>
                <a:cs typeface="Trebuchet MS"/>
              </a:rPr>
              <a:t>problem </a:t>
            </a:r>
            <a:r>
              <a:rPr sz="1000" spc="-40" dirty="0">
                <a:latin typeface="Trebuchet MS"/>
                <a:cs typeface="Trebuchet MS"/>
              </a:rPr>
              <a:t>of </a:t>
            </a:r>
            <a:r>
              <a:rPr sz="1000" spc="-10" dirty="0">
                <a:latin typeface="Trebuchet MS"/>
                <a:cs typeface="Trebuchet MS"/>
              </a:rPr>
              <a:t>domain </a:t>
            </a:r>
            <a:r>
              <a:rPr sz="1000" spc="-30" dirty="0">
                <a:latin typeface="Trebuchet MS"/>
                <a:cs typeface="Trebuchet MS"/>
              </a:rPr>
              <a:t>transfer </a:t>
            </a:r>
            <a:r>
              <a:rPr sz="1000" dirty="0">
                <a:latin typeface="Trebuchet MS"/>
                <a:cs typeface="Trebuchet MS"/>
              </a:rPr>
              <a:t>in </a:t>
            </a:r>
            <a:r>
              <a:rPr sz="1000" spc="-35" dirty="0">
                <a:latin typeface="Trebuchet MS"/>
                <a:cs typeface="Trebuchet MS"/>
              </a:rPr>
              <a:t>Generative </a:t>
            </a:r>
            <a:r>
              <a:rPr sz="1000" dirty="0">
                <a:latin typeface="Trebuchet MS"/>
                <a:cs typeface="Trebuchet MS"/>
              </a:rPr>
              <a:t>Models: </a:t>
            </a:r>
            <a:r>
              <a:rPr sz="1000" spc="-20" dirty="0">
                <a:latin typeface="Trebuchet MS"/>
                <a:cs typeface="Trebuchet MS"/>
              </a:rPr>
              <a:t>given </a:t>
            </a:r>
            <a:r>
              <a:rPr sz="1000" spc="-30" dirty="0">
                <a:latin typeface="Trebuchet MS"/>
                <a:cs typeface="Trebuchet MS"/>
              </a:rPr>
              <a:t>a </a:t>
            </a:r>
            <a:r>
              <a:rPr sz="1000" spc="-35" dirty="0">
                <a:latin typeface="Trebuchet MS"/>
                <a:cs typeface="Trebuchet MS"/>
              </a:rPr>
              <a:t>generative </a:t>
            </a:r>
            <a:r>
              <a:rPr sz="1000" spc="-30" dirty="0">
                <a:latin typeface="Trebuchet MS"/>
                <a:cs typeface="Trebuchet MS"/>
              </a:rPr>
              <a:t> </a:t>
            </a:r>
            <a:r>
              <a:rPr sz="1000" spc="-20" dirty="0">
                <a:latin typeface="Trebuchet MS"/>
                <a:cs typeface="Trebuchet MS"/>
              </a:rPr>
              <a:t>model </a:t>
            </a:r>
            <a:r>
              <a:rPr sz="1000" spc="-30" dirty="0">
                <a:latin typeface="Trebuchet MS"/>
                <a:cs typeface="Trebuchet MS"/>
              </a:rPr>
              <a:t>learned </a:t>
            </a:r>
            <a:r>
              <a:rPr sz="1000" spc="-50" dirty="0">
                <a:latin typeface="Trebuchet MS"/>
                <a:cs typeface="Trebuchet MS"/>
              </a:rPr>
              <a:t>over </a:t>
            </a:r>
            <a:r>
              <a:rPr sz="1000" spc="-30" dirty="0">
                <a:latin typeface="Trebuchet MS"/>
                <a:cs typeface="Trebuchet MS"/>
              </a:rPr>
              <a:t>a </a:t>
            </a:r>
            <a:r>
              <a:rPr sz="1000" spc="-10" dirty="0">
                <a:latin typeface="Trebuchet MS"/>
                <a:cs typeface="Trebuchet MS"/>
              </a:rPr>
              <a:t>domain </a:t>
            </a:r>
            <a:r>
              <a:rPr sz="1000" spc="-35" dirty="0">
                <a:latin typeface="Trebuchet MS"/>
                <a:cs typeface="Trebuchet MS"/>
              </a:rPr>
              <a:t>with </a:t>
            </a:r>
            <a:r>
              <a:rPr sz="1000" spc="-30" dirty="0">
                <a:latin typeface="Trebuchet MS"/>
                <a:cs typeface="Trebuchet MS"/>
              </a:rPr>
              <a:t>large </a:t>
            </a:r>
            <a:r>
              <a:rPr sz="1000" spc="-10" dirty="0">
                <a:latin typeface="Trebuchet MS"/>
                <a:cs typeface="Trebuchet MS"/>
              </a:rPr>
              <a:t>amounts </a:t>
            </a:r>
            <a:r>
              <a:rPr sz="1000" spc="-40" dirty="0">
                <a:latin typeface="Trebuchet MS"/>
                <a:cs typeface="Trebuchet MS"/>
              </a:rPr>
              <a:t>of data, </a:t>
            </a:r>
            <a:r>
              <a:rPr sz="1000" spc="-35" dirty="0">
                <a:latin typeface="Trebuchet MS"/>
                <a:cs typeface="Trebuchet MS"/>
              </a:rPr>
              <a:t>how </a:t>
            </a:r>
            <a:r>
              <a:rPr sz="1000" spc="-20" dirty="0">
                <a:latin typeface="Trebuchet MS"/>
                <a:cs typeface="Trebuchet MS"/>
              </a:rPr>
              <a:t>do </a:t>
            </a:r>
            <a:r>
              <a:rPr sz="1000" spc="-65" dirty="0">
                <a:latin typeface="Trebuchet MS"/>
                <a:cs typeface="Trebuchet MS"/>
              </a:rPr>
              <a:t>we </a:t>
            </a:r>
            <a:r>
              <a:rPr sz="1000" spc="-30" dirty="0">
                <a:latin typeface="Trebuchet MS"/>
                <a:cs typeface="Trebuchet MS"/>
              </a:rPr>
              <a:t>transfer </a:t>
            </a:r>
            <a:r>
              <a:rPr sz="1000" spc="-35" dirty="0">
                <a:latin typeface="Trebuchet MS"/>
                <a:cs typeface="Trebuchet MS"/>
              </a:rPr>
              <a:t>the </a:t>
            </a:r>
            <a:r>
              <a:rPr sz="1000" spc="-30" dirty="0">
                <a:latin typeface="Trebuchet MS"/>
                <a:cs typeface="Trebuchet MS"/>
              </a:rPr>
              <a:t>learned </a:t>
            </a:r>
            <a:r>
              <a:rPr sz="1000" spc="-20" dirty="0">
                <a:latin typeface="Trebuchet MS"/>
                <a:cs typeface="Trebuchet MS"/>
              </a:rPr>
              <a:t>model </a:t>
            </a:r>
            <a:r>
              <a:rPr sz="1000" spc="-55" dirty="0">
                <a:latin typeface="Trebuchet MS"/>
                <a:cs typeface="Trebuchet MS"/>
              </a:rPr>
              <a:t>to </a:t>
            </a:r>
            <a:r>
              <a:rPr sz="1000" spc="-35" dirty="0">
                <a:latin typeface="Trebuchet MS"/>
                <a:cs typeface="Trebuchet MS"/>
              </a:rPr>
              <a:t>generate </a:t>
            </a:r>
            <a:r>
              <a:rPr sz="1000" spc="-5" dirty="0">
                <a:latin typeface="Trebuchet MS"/>
                <a:cs typeface="Trebuchet MS"/>
              </a:rPr>
              <a:t>samples </a:t>
            </a:r>
            <a:r>
              <a:rPr sz="1000" spc="-290" dirty="0">
                <a:latin typeface="Trebuchet MS"/>
                <a:cs typeface="Trebuchet MS"/>
              </a:rPr>
              <a:t> </a:t>
            </a:r>
            <a:r>
              <a:rPr sz="1000" spc="-35" dirty="0">
                <a:latin typeface="Trebuchet MS"/>
                <a:cs typeface="Trebuchet MS"/>
              </a:rPr>
              <a:t>from </a:t>
            </a:r>
            <a:r>
              <a:rPr sz="1000" spc="-30" dirty="0">
                <a:latin typeface="Trebuchet MS"/>
                <a:cs typeface="Trebuchet MS"/>
              </a:rPr>
              <a:t>another </a:t>
            </a:r>
            <a:r>
              <a:rPr sz="1000" spc="-20" dirty="0">
                <a:latin typeface="Trebuchet MS"/>
                <a:cs typeface="Trebuchet MS"/>
              </a:rPr>
              <a:t>(similar) </a:t>
            </a:r>
            <a:r>
              <a:rPr sz="1000" spc="-10" dirty="0">
                <a:latin typeface="Trebuchet MS"/>
                <a:cs typeface="Trebuchet MS"/>
              </a:rPr>
              <a:t>domain </a:t>
            </a:r>
            <a:r>
              <a:rPr sz="1000" spc="-35" dirty="0">
                <a:latin typeface="Trebuchet MS"/>
                <a:cs typeface="Trebuchet MS"/>
              </a:rPr>
              <a:t>with </a:t>
            </a:r>
            <a:r>
              <a:rPr sz="1000" spc="-20" dirty="0">
                <a:latin typeface="Trebuchet MS"/>
                <a:cs typeface="Trebuchet MS"/>
              </a:rPr>
              <a:t>limited training </a:t>
            </a:r>
            <a:r>
              <a:rPr sz="1000" spc="-40" dirty="0">
                <a:latin typeface="Trebuchet MS"/>
                <a:cs typeface="Trebuchet MS"/>
              </a:rPr>
              <a:t>data. </a:t>
            </a:r>
            <a:r>
              <a:rPr sz="1000" dirty="0">
                <a:latin typeface="Trebuchet MS"/>
                <a:cs typeface="Trebuchet MS"/>
              </a:rPr>
              <a:t>This </a:t>
            </a:r>
            <a:r>
              <a:rPr sz="1000" spc="-25" dirty="0">
                <a:latin typeface="Trebuchet MS"/>
                <a:cs typeface="Trebuchet MS"/>
              </a:rPr>
              <a:t>problem </a:t>
            </a:r>
            <a:r>
              <a:rPr sz="1000" spc="-40" dirty="0">
                <a:latin typeface="Trebuchet MS"/>
                <a:cs typeface="Trebuchet MS"/>
              </a:rPr>
              <a:t>of </a:t>
            </a:r>
            <a:r>
              <a:rPr sz="1000" spc="-10" dirty="0">
                <a:latin typeface="Trebuchet MS"/>
                <a:cs typeface="Trebuchet MS"/>
              </a:rPr>
              <a:t>domain </a:t>
            </a:r>
            <a:r>
              <a:rPr sz="1000" spc="-30" dirty="0">
                <a:latin typeface="Trebuchet MS"/>
                <a:cs typeface="Trebuchet MS"/>
              </a:rPr>
              <a:t>transfer </a:t>
            </a:r>
            <a:r>
              <a:rPr sz="1000" spc="5" dirty="0">
                <a:latin typeface="Trebuchet MS"/>
                <a:cs typeface="Trebuchet MS"/>
              </a:rPr>
              <a:t>has </a:t>
            </a:r>
            <a:r>
              <a:rPr sz="1000" spc="-15" dirty="0">
                <a:latin typeface="Trebuchet MS"/>
                <a:cs typeface="Trebuchet MS"/>
              </a:rPr>
              <a:t>gained </a:t>
            </a:r>
            <a:r>
              <a:rPr sz="1000" spc="-30" dirty="0">
                <a:latin typeface="Trebuchet MS"/>
                <a:cs typeface="Trebuchet MS"/>
              </a:rPr>
              <a:t>traction </a:t>
            </a:r>
            <a:r>
              <a:rPr sz="1000" dirty="0">
                <a:latin typeface="Trebuchet MS"/>
                <a:cs typeface="Trebuchet MS"/>
              </a:rPr>
              <a:t>in </a:t>
            </a:r>
            <a:r>
              <a:rPr sz="1000" spc="5" dirty="0">
                <a:latin typeface="Trebuchet MS"/>
                <a:cs typeface="Trebuchet MS"/>
              </a:rPr>
              <a:t> </a:t>
            </a:r>
            <a:r>
              <a:rPr sz="1000" spc="-35" dirty="0">
                <a:latin typeface="Trebuchet MS"/>
                <a:cs typeface="Trebuchet MS"/>
              </a:rPr>
              <a:t>recent years. </a:t>
            </a:r>
            <a:r>
              <a:rPr sz="1000" spc="-45" dirty="0">
                <a:latin typeface="Trebuchet MS"/>
                <a:cs typeface="Trebuchet MS"/>
              </a:rPr>
              <a:t>We </a:t>
            </a:r>
            <a:r>
              <a:rPr sz="1000" spc="-30" dirty="0">
                <a:latin typeface="Trebuchet MS"/>
                <a:cs typeface="Trebuchet MS"/>
              </a:rPr>
              <a:t>have </a:t>
            </a:r>
            <a:r>
              <a:rPr sz="1000" spc="-35" dirty="0">
                <a:latin typeface="Trebuchet MS"/>
                <a:cs typeface="Trebuchet MS"/>
              </a:rPr>
              <a:t>recently </a:t>
            </a:r>
            <a:r>
              <a:rPr sz="1000" spc="-10" dirty="0">
                <a:latin typeface="Trebuchet MS"/>
                <a:cs typeface="Trebuchet MS"/>
              </a:rPr>
              <a:t>designed </a:t>
            </a:r>
            <a:r>
              <a:rPr sz="1000" spc="-30" dirty="0">
                <a:latin typeface="Trebuchet MS"/>
                <a:cs typeface="Trebuchet MS"/>
              </a:rPr>
              <a:t>a </a:t>
            </a:r>
            <a:r>
              <a:rPr sz="1000" spc="-40" dirty="0">
                <a:latin typeface="Trebuchet MS"/>
                <a:cs typeface="Trebuchet MS"/>
              </a:rPr>
              <a:t>new </a:t>
            </a:r>
            <a:r>
              <a:rPr sz="1000" spc="-20" dirty="0">
                <a:latin typeface="Trebuchet MS"/>
                <a:cs typeface="Trebuchet MS"/>
              </a:rPr>
              <a:t>approach </a:t>
            </a:r>
            <a:r>
              <a:rPr sz="1000" spc="-45" dirty="0">
                <a:latin typeface="Trebuchet MS"/>
                <a:cs typeface="Trebuchet MS"/>
              </a:rPr>
              <a:t>for </a:t>
            </a:r>
            <a:r>
              <a:rPr sz="1000" spc="-10" dirty="0">
                <a:latin typeface="Trebuchet MS"/>
                <a:cs typeface="Trebuchet MS"/>
              </a:rPr>
              <a:t>this </a:t>
            </a:r>
            <a:r>
              <a:rPr sz="1000" spc="-25" dirty="0">
                <a:latin typeface="Trebuchet MS"/>
                <a:cs typeface="Trebuchet MS"/>
              </a:rPr>
              <a:t>problem </a:t>
            </a:r>
            <a:r>
              <a:rPr sz="1000" spc="-10" dirty="0">
                <a:latin typeface="Trebuchet MS"/>
                <a:cs typeface="Trebuchet MS"/>
              </a:rPr>
              <a:t>showing </a:t>
            </a:r>
            <a:r>
              <a:rPr sz="1000" dirty="0">
                <a:latin typeface="Trebuchet MS"/>
                <a:cs typeface="Trebuchet MS"/>
              </a:rPr>
              <a:t>gains </a:t>
            </a:r>
            <a:r>
              <a:rPr sz="1000" spc="-50" dirty="0">
                <a:latin typeface="Trebuchet MS"/>
                <a:cs typeface="Trebuchet MS"/>
              </a:rPr>
              <a:t>over </a:t>
            </a:r>
            <a:r>
              <a:rPr sz="1000" spc="-35" dirty="0">
                <a:latin typeface="Trebuchet MS"/>
                <a:cs typeface="Trebuchet MS"/>
              </a:rPr>
              <a:t>the </a:t>
            </a:r>
            <a:r>
              <a:rPr sz="1000" spc="-40" dirty="0">
                <a:latin typeface="Trebuchet MS"/>
                <a:cs typeface="Trebuchet MS"/>
              </a:rPr>
              <a:t>state-of-the-art </a:t>
            </a:r>
            <a:r>
              <a:rPr sz="1000" spc="-35" dirty="0">
                <a:latin typeface="Trebuchet MS"/>
                <a:cs typeface="Trebuchet MS"/>
              </a:rPr>
              <a:t> </a:t>
            </a:r>
            <a:r>
              <a:rPr sz="1000" spc="-20" dirty="0">
                <a:latin typeface="Trebuchet MS"/>
                <a:cs typeface="Trebuchet MS"/>
              </a:rPr>
              <a:t>models, </a:t>
            </a:r>
            <a:r>
              <a:rPr sz="1000" spc="-10" dirty="0">
                <a:latin typeface="Trebuchet MS"/>
                <a:cs typeface="Trebuchet MS"/>
              </a:rPr>
              <a:t>and </a:t>
            </a:r>
            <a:r>
              <a:rPr sz="1000" spc="-35" dirty="0">
                <a:latin typeface="Trebuchet MS"/>
                <a:cs typeface="Trebuchet MS"/>
              </a:rPr>
              <a:t>the </a:t>
            </a:r>
            <a:r>
              <a:rPr sz="1000" spc="-45" dirty="0">
                <a:latin typeface="Trebuchet MS"/>
                <a:cs typeface="Trebuchet MS"/>
              </a:rPr>
              <a:t>work </a:t>
            </a:r>
            <a:r>
              <a:rPr sz="1000" spc="15" dirty="0">
                <a:latin typeface="Trebuchet MS"/>
                <a:cs typeface="Trebuchet MS"/>
              </a:rPr>
              <a:t>is </a:t>
            </a:r>
            <a:r>
              <a:rPr sz="1000" spc="-30" dirty="0">
                <a:latin typeface="Trebuchet MS"/>
                <a:cs typeface="Trebuchet MS"/>
              </a:rPr>
              <a:t>currently </a:t>
            </a:r>
            <a:r>
              <a:rPr sz="1000" spc="-20" dirty="0">
                <a:latin typeface="Trebuchet MS"/>
                <a:cs typeface="Trebuchet MS"/>
              </a:rPr>
              <a:t>under </a:t>
            </a:r>
            <a:r>
              <a:rPr sz="1000" spc="-60" dirty="0">
                <a:latin typeface="Trebuchet MS"/>
                <a:cs typeface="Trebuchet MS"/>
              </a:rPr>
              <a:t>review.</a:t>
            </a:r>
            <a:r>
              <a:rPr sz="1000" spc="-55" dirty="0">
                <a:latin typeface="Trebuchet MS"/>
                <a:cs typeface="Trebuchet MS"/>
              </a:rPr>
              <a:t> </a:t>
            </a:r>
            <a:r>
              <a:rPr sz="1000" spc="-30" dirty="0">
                <a:latin typeface="Trebuchet MS"/>
                <a:cs typeface="Trebuchet MS"/>
              </a:rPr>
              <a:t>Finally, </a:t>
            </a:r>
            <a:r>
              <a:rPr sz="1000" spc="-65" dirty="0">
                <a:latin typeface="Trebuchet MS"/>
                <a:cs typeface="Trebuchet MS"/>
              </a:rPr>
              <a:t>we </a:t>
            </a:r>
            <a:r>
              <a:rPr sz="1000" spc="-30" dirty="0">
                <a:latin typeface="Trebuchet MS"/>
                <a:cs typeface="Trebuchet MS"/>
              </a:rPr>
              <a:t>have </a:t>
            </a:r>
            <a:r>
              <a:rPr sz="1000" spc="-10" dirty="0">
                <a:latin typeface="Trebuchet MS"/>
                <a:cs typeface="Trebuchet MS"/>
              </a:rPr>
              <a:t>also </a:t>
            </a:r>
            <a:r>
              <a:rPr sz="1000" spc="-40" dirty="0">
                <a:latin typeface="Trebuchet MS"/>
                <a:cs typeface="Trebuchet MS"/>
              </a:rPr>
              <a:t>worked </a:t>
            </a:r>
            <a:r>
              <a:rPr sz="1000" spc="-15" dirty="0">
                <a:latin typeface="Trebuchet MS"/>
                <a:cs typeface="Trebuchet MS"/>
              </a:rPr>
              <a:t>on </a:t>
            </a:r>
            <a:r>
              <a:rPr sz="1000" spc="-35" dirty="0">
                <a:latin typeface="Trebuchet MS"/>
                <a:cs typeface="Trebuchet MS"/>
              </a:rPr>
              <a:t>the </a:t>
            </a:r>
            <a:r>
              <a:rPr sz="1000" spc="-25" dirty="0">
                <a:latin typeface="Trebuchet MS"/>
                <a:cs typeface="Trebuchet MS"/>
              </a:rPr>
              <a:t>problem </a:t>
            </a:r>
            <a:r>
              <a:rPr sz="1000" spc="-40" dirty="0">
                <a:latin typeface="Trebuchet MS"/>
                <a:cs typeface="Trebuchet MS"/>
              </a:rPr>
              <a:t>of </a:t>
            </a:r>
            <a:r>
              <a:rPr sz="1000" spc="-25" dirty="0">
                <a:latin typeface="Trebuchet MS"/>
                <a:cs typeface="Trebuchet MS"/>
              </a:rPr>
              <a:t>labeled </a:t>
            </a:r>
            <a:r>
              <a:rPr sz="1000" spc="-15" dirty="0">
                <a:latin typeface="Trebuchet MS"/>
                <a:cs typeface="Trebuchet MS"/>
              </a:rPr>
              <a:t>graph </a:t>
            </a:r>
            <a:r>
              <a:rPr sz="1000" spc="-10" dirty="0">
                <a:latin typeface="Trebuchet MS"/>
                <a:cs typeface="Trebuchet MS"/>
              </a:rPr>
              <a:t> </a:t>
            </a:r>
            <a:r>
              <a:rPr sz="1000" spc="-35" dirty="0">
                <a:latin typeface="Trebuchet MS"/>
                <a:cs typeface="Trebuchet MS"/>
              </a:rPr>
              <a:t>generative </a:t>
            </a:r>
            <a:r>
              <a:rPr sz="1000" spc="-10" dirty="0">
                <a:latin typeface="Trebuchet MS"/>
                <a:cs typeface="Trebuchet MS"/>
              </a:rPr>
              <a:t>models </a:t>
            </a:r>
            <a:r>
              <a:rPr sz="1000" spc="-40" dirty="0">
                <a:latin typeface="Trebuchet MS"/>
                <a:cs typeface="Trebuchet MS"/>
              </a:rPr>
              <a:t>that </a:t>
            </a:r>
            <a:r>
              <a:rPr sz="1000" spc="-30" dirty="0">
                <a:latin typeface="Trebuchet MS"/>
                <a:cs typeface="Trebuchet MS"/>
              </a:rPr>
              <a:t>have important </a:t>
            </a:r>
            <a:r>
              <a:rPr sz="1000" spc="-15" dirty="0">
                <a:latin typeface="Trebuchet MS"/>
                <a:cs typeface="Trebuchet MS"/>
              </a:rPr>
              <a:t>applications </a:t>
            </a:r>
            <a:r>
              <a:rPr sz="1000" dirty="0">
                <a:latin typeface="Trebuchet MS"/>
                <a:cs typeface="Trebuchet MS"/>
              </a:rPr>
              <a:t>in </a:t>
            </a:r>
            <a:r>
              <a:rPr sz="1000" spc="-15" dirty="0">
                <a:latin typeface="Trebuchet MS"/>
                <a:cs typeface="Trebuchet MS"/>
              </a:rPr>
              <a:t>drug </a:t>
            </a:r>
            <a:r>
              <a:rPr sz="1000" spc="-25" dirty="0">
                <a:latin typeface="Trebuchet MS"/>
                <a:cs typeface="Trebuchet MS"/>
              </a:rPr>
              <a:t>discovery </a:t>
            </a:r>
            <a:r>
              <a:rPr sz="1000" spc="-10" dirty="0">
                <a:latin typeface="Trebuchet MS"/>
                <a:cs typeface="Trebuchet MS"/>
              </a:rPr>
              <a:t>and </a:t>
            </a:r>
            <a:r>
              <a:rPr sz="1000" spc="-25" dirty="0">
                <a:latin typeface="Trebuchet MS"/>
                <a:cs typeface="Trebuchet MS"/>
              </a:rPr>
              <a:t>anomaly </a:t>
            </a:r>
            <a:r>
              <a:rPr sz="1000" spc="-35" dirty="0">
                <a:latin typeface="Trebuchet MS"/>
                <a:cs typeface="Trebuchet MS"/>
              </a:rPr>
              <a:t>detection. </a:t>
            </a:r>
            <a:r>
              <a:rPr sz="1000" spc="5" dirty="0">
                <a:latin typeface="Trebuchet MS"/>
                <a:cs typeface="Trebuchet MS"/>
              </a:rPr>
              <a:t>Designing </a:t>
            </a:r>
            <a:r>
              <a:rPr sz="1000" spc="-35" dirty="0">
                <a:latin typeface="Trebuchet MS"/>
                <a:cs typeface="Trebuchet MS"/>
              </a:rPr>
              <a:t>generative </a:t>
            </a:r>
            <a:r>
              <a:rPr sz="1000" spc="-30" dirty="0">
                <a:latin typeface="Trebuchet MS"/>
                <a:cs typeface="Trebuchet MS"/>
              </a:rPr>
              <a:t> </a:t>
            </a:r>
            <a:r>
              <a:rPr sz="1000" spc="-10" dirty="0">
                <a:latin typeface="Trebuchet MS"/>
                <a:cs typeface="Trebuchet MS"/>
              </a:rPr>
              <a:t>models</a:t>
            </a:r>
            <a:r>
              <a:rPr sz="1000" spc="-35" dirty="0">
                <a:latin typeface="Trebuchet MS"/>
                <a:cs typeface="Trebuchet MS"/>
              </a:rPr>
              <a:t> </a:t>
            </a:r>
            <a:r>
              <a:rPr sz="1000" spc="-45" dirty="0">
                <a:latin typeface="Trebuchet MS"/>
                <a:cs typeface="Trebuchet MS"/>
              </a:rPr>
              <a:t>for</a:t>
            </a:r>
            <a:r>
              <a:rPr sz="1000" spc="-35" dirty="0">
                <a:latin typeface="Trebuchet MS"/>
                <a:cs typeface="Trebuchet MS"/>
              </a:rPr>
              <a:t> </a:t>
            </a:r>
            <a:r>
              <a:rPr sz="1000" spc="-10" dirty="0">
                <a:latin typeface="Trebuchet MS"/>
                <a:cs typeface="Trebuchet MS"/>
              </a:rPr>
              <a:t>graphs</a:t>
            </a:r>
            <a:r>
              <a:rPr sz="1000" spc="-35" dirty="0">
                <a:latin typeface="Trebuchet MS"/>
                <a:cs typeface="Trebuchet MS"/>
              </a:rPr>
              <a:t> </a:t>
            </a:r>
            <a:r>
              <a:rPr sz="1000" spc="15" dirty="0">
                <a:latin typeface="Trebuchet MS"/>
                <a:cs typeface="Trebuchet MS"/>
              </a:rPr>
              <a:t>is</a:t>
            </a:r>
            <a:r>
              <a:rPr sz="1000" spc="-35" dirty="0">
                <a:latin typeface="Trebuchet MS"/>
                <a:cs typeface="Trebuchet MS"/>
              </a:rPr>
              <a:t> </a:t>
            </a:r>
            <a:r>
              <a:rPr sz="1000" spc="-10" dirty="0">
                <a:latin typeface="Trebuchet MS"/>
                <a:cs typeface="Trebuchet MS"/>
              </a:rPr>
              <a:t>challenging</a:t>
            </a:r>
            <a:r>
              <a:rPr sz="1000" spc="-35" dirty="0">
                <a:latin typeface="Trebuchet MS"/>
                <a:cs typeface="Trebuchet MS"/>
              </a:rPr>
              <a:t> </a:t>
            </a:r>
            <a:r>
              <a:rPr sz="1000" dirty="0">
                <a:latin typeface="Trebuchet MS"/>
                <a:cs typeface="Trebuchet MS"/>
              </a:rPr>
              <a:t>since</a:t>
            </a:r>
            <a:r>
              <a:rPr sz="1000" spc="-35" dirty="0">
                <a:latin typeface="Trebuchet MS"/>
                <a:cs typeface="Trebuchet MS"/>
              </a:rPr>
              <a:t> </a:t>
            </a:r>
            <a:r>
              <a:rPr sz="1000" spc="-10" dirty="0">
                <a:latin typeface="Trebuchet MS"/>
                <a:cs typeface="Trebuchet MS"/>
              </a:rPr>
              <a:t>graphs</a:t>
            </a:r>
            <a:r>
              <a:rPr sz="1000" spc="-30" dirty="0">
                <a:latin typeface="Trebuchet MS"/>
                <a:cs typeface="Trebuchet MS"/>
              </a:rPr>
              <a:t> represent</a:t>
            </a:r>
            <a:r>
              <a:rPr sz="1000" spc="-35" dirty="0">
                <a:latin typeface="Trebuchet MS"/>
                <a:cs typeface="Trebuchet MS"/>
              </a:rPr>
              <a:t> </a:t>
            </a:r>
            <a:r>
              <a:rPr sz="1000" spc="-30" dirty="0">
                <a:latin typeface="Trebuchet MS"/>
                <a:cs typeface="Trebuchet MS"/>
              </a:rPr>
              <a:t>a</a:t>
            </a:r>
            <a:r>
              <a:rPr sz="1000" spc="-35" dirty="0">
                <a:latin typeface="Trebuchet MS"/>
                <a:cs typeface="Trebuchet MS"/>
              </a:rPr>
              <a:t> </a:t>
            </a:r>
            <a:r>
              <a:rPr sz="1000" spc="-40" dirty="0">
                <a:latin typeface="Trebuchet MS"/>
                <a:cs typeface="Trebuchet MS"/>
              </a:rPr>
              <a:t>joint</a:t>
            </a:r>
            <a:r>
              <a:rPr sz="1000" spc="-35" dirty="0">
                <a:latin typeface="Trebuchet MS"/>
                <a:cs typeface="Trebuchet MS"/>
              </a:rPr>
              <a:t> </a:t>
            </a:r>
            <a:r>
              <a:rPr sz="1000" spc="-20" dirty="0">
                <a:latin typeface="Trebuchet MS"/>
                <a:cs typeface="Trebuchet MS"/>
              </a:rPr>
              <a:t>distribution</a:t>
            </a:r>
            <a:r>
              <a:rPr sz="1000" spc="-35" dirty="0">
                <a:latin typeface="Trebuchet MS"/>
                <a:cs typeface="Trebuchet MS"/>
              </a:rPr>
              <a:t> </a:t>
            </a:r>
            <a:r>
              <a:rPr sz="1000" spc="-40" dirty="0">
                <a:latin typeface="Trebuchet MS"/>
                <a:cs typeface="Trebuchet MS"/>
              </a:rPr>
              <a:t>of</a:t>
            </a:r>
            <a:r>
              <a:rPr sz="1000" spc="-35" dirty="0">
                <a:latin typeface="Trebuchet MS"/>
                <a:cs typeface="Trebuchet MS"/>
              </a:rPr>
              <a:t> topology </a:t>
            </a:r>
            <a:r>
              <a:rPr sz="1000" spc="-10" dirty="0">
                <a:latin typeface="Trebuchet MS"/>
                <a:cs typeface="Trebuchet MS"/>
              </a:rPr>
              <a:t>and</a:t>
            </a:r>
            <a:r>
              <a:rPr sz="1000" spc="-30" dirty="0">
                <a:latin typeface="Trebuchet MS"/>
                <a:cs typeface="Trebuchet MS"/>
              </a:rPr>
              <a:t> </a:t>
            </a:r>
            <a:r>
              <a:rPr sz="1000" spc="-10" dirty="0">
                <a:latin typeface="Trebuchet MS"/>
                <a:cs typeface="Trebuchet MS"/>
              </a:rPr>
              <a:t>semantics</a:t>
            </a:r>
            <a:r>
              <a:rPr sz="1000" spc="-35" dirty="0">
                <a:latin typeface="Trebuchet MS"/>
                <a:cs typeface="Trebuchet MS"/>
              </a:rPr>
              <a:t> </a:t>
            </a:r>
            <a:r>
              <a:rPr sz="1000" spc="5" dirty="0">
                <a:latin typeface="Trebuchet MS"/>
                <a:cs typeface="Trebuchet MS"/>
              </a:rPr>
              <a:t>(such</a:t>
            </a:r>
            <a:r>
              <a:rPr sz="1000" spc="-35" dirty="0">
                <a:latin typeface="Trebuchet MS"/>
                <a:cs typeface="Trebuchet MS"/>
              </a:rPr>
              <a:t> </a:t>
            </a:r>
            <a:r>
              <a:rPr sz="1000" spc="5" dirty="0">
                <a:latin typeface="Trebuchet MS"/>
                <a:cs typeface="Trebuchet MS"/>
              </a:rPr>
              <a:t>as</a:t>
            </a:r>
            <a:r>
              <a:rPr sz="1000" spc="-35" dirty="0">
                <a:latin typeface="Trebuchet MS"/>
                <a:cs typeface="Trebuchet MS"/>
              </a:rPr>
              <a:t> </a:t>
            </a:r>
            <a:r>
              <a:rPr sz="1000" spc="-20" dirty="0">
                <a:latin typeface="Trebuchet MS"/>
                <a:cs typeface="Trebuchet MS"/>
              </a:rPr>
              <a:t>node </a:t>
            </a:r>
            <a:r>
              <a:rPr sz="1000" spc="-290" dirty="0">
                <a:latin typeface="Trebuchet MS"/>
                <a:cs typeface="Trebuchet MS"/>
              </a:rPr>
              <a:t> </a:t>
            </a:r>
            <a:r>
              <a:rPr sz="1000" spc="-10" dirty="0">
                <a:latin typeface="Trebuchet MS"/>
                <a:cs typeface="Trebuchet MS"/>
              </a:rPr>
              <a:t>and</a:t>
            </a:r>
            <a:r>
              <a:rPr sz="1000" spc="-40" dirty="0">
                <a:latin typeface="Trebuchet MS"/>
                <a:cs typeface="Trebuchet MS"/>
              </a:rPr>
              <a:t> </a:t>
            </a:r>
            <a:r>
              <a:rPr sz="1000" spc="-25" dirty="0">
                <a:latin typeface="Trebuchet MS"/>
                <a:cs typeface="Trebuchet MS"/>
              </a:rPr>
              <a:t>edge</a:t>
            </a:r>
            <a:r>
              <a:rPr sz="1000" spc="-40" dirty="0">
                <a:latin typeface="Trebuchet MS"/>
                <a:cs typeface="Trebuchet MS"/>
              </a:rPr>
              <a:t> </a:t>
            </a:r>
            <a:r>
              <a:rPr sz="1000" spc="-20" dirty="0">
                <a:latin typeface="Trebuchet MS"/>
                <a:cs typeface="Trebuchet MS"/>
              </a:rPr>
              <a:t>labels,</a:t>
            </a:r>
            <a:r>
              <a:rPr sz="1000" spc="-35" dirty="0">
                <a:latin typeface="Trebuchet MS"/>
                <a:cs typeface="Trebuchet MS"/>
              </a:rPr>
              <a:t> </a:t>
            </a:r>
            <a:r>
              <a:rPr sz="1000" spc="-20" dirty="0">
                <a:latin typeface="Trebuchet MS"/>
                <a:cs typeface="Trebuchet MS"/>
              </a:rPr>
              <a:t>annotations</a:t>
            </a:r>
            <a:r>
              <a:rPr sz="1000" spc="-40" dirty="0">
                <a:latin typeface="Trebuchet MS"/>
                <a:cs typeface="Trebuchet MS"/>
              </a:rPr>
              <a:t> </a:t>
            </a:r>
            <a:r>
              <a:rPr sz="1000" dirty="0">
                <a:latin typeface="Trebuchet MS"/>
                <a:cs typeface="Trebuchet MS"/>
              </a:rPr>
              <a:t>in</a:t>
            </a:r>
            <a:r>
              <a:rPr sz="1000" spc="-35" dirty="0">
                <a:latin typeface="Trebuchet MS"/>
                <a:cs typeface="Trebuchet MS"/>
              </a:rPr>
              <a:t> the</a:t>
            </a:r>
            <a:r>
              <a:rPr sz="1000" spc="-40" dirty="0">
                <a:latin typeface="Trebuchet MS"/>
                <a:cs typeface="Trebuchet MS"/>
              </a:rPr>
              <a:t> </a:t>
            </a:r>
            <a:r>
              <a:rPr sz="1000" spc="-35" dirty="0">
                <a:latin typeface="Trebuchet MS"/>
                <a:cs typeface="Trebuchet MS"/>
              </a:rPr>
              <a:t>form </a:t>
            </a:r>
            <a:r>
              <a:rPr sz="1000" spc="-40" dirty="0">
                <a:latin typeface="Trebuchet MS"/>
                <a:cs typeface="Trebuchet MS"/>
              </a:rPr>
              <a:t>of </a:t>
            </a:r>
            <a:r>
              <a:rPr sz="1000" spc="-35" dirty="0">
                <a:latin typeface="Trebuchet MS"/>
                <a:cs typeface="Trebuchet MS"/>
              </a:rPr>
              <a:t>temporal </a:t>
            </a:r>
            <a:r>
              <a:rPr sz="1000" spc="-20" dirty="0">
                <a:latin typeface="Trebuchet MS"/>
                <a:cs typeface="Trebuchet MS"/>
              </a:rPr>
              <a:t>time-stamps,</a:t>
            </a:r>
            <a:r>
              <a:rPr sz="1000" spc="-40" dirty="0">
                <a:latin typeface="Trebuchet MS"/>
                <a:cs typeface="Trebuchet MS"/>
              </a:rPr>
              <a:t> </a:t>
            </a:r>
            <a:r>
              <a:rPr sz="1000" spc="-15" dirty="0">
                <a:latin typeface="Trebuchet MS"/>
                <a:cs typeface="Trebuchet MS"/>
              </a:rPr>
              <a:t>constraints</a:t>
            </a:r>
            <a:r>
              <a:rPr sz="1000" spc="-35" dirty="0">
                <a:latin typeface="Trebuchet MS"/>
                <a:cs typeface="Trebuchet MS"/>
              </a:rPr>
              <a:t> </a:t>
            </a:r>
            <a:r>
              <a:rPr sz="1000" spc="15" dirty="0">
                <a:latin typeface="Trebuchet MS"/>
                <a:cs typeface="Trebuchet MS"/>
              </a:rPr>
              <a:t>such</a:t>
            </a:r>
            <a:r>
              <a:rPr sz="1000" spc="-40" dirty="0">
                <a:latin typeface="Trebuchet MS"/>
                <a:cs typeface="Trebuchet MS"/>
              </a:rPr>
              <a:t> </a:t>
            </a:r>
            <a:r>
              <a:rPr sz="1000" spc="5" dirty="0">
                <a:latin typeface="Trebuchet MS"/>
                <a:cs typeface="Trebuchet MS"/>
              </a:rPr>
              <a:t>as</a:t>
            </a:r>
            <a:r>
              <a:rPr sz="1000" spc="-35" dirty="0">
                <a:latin typeface="Trebuchet MS"/>
                <a:cs typeface="Trebuchet MS"/>
              </a:rPr>
              <a:t> </a:t>
            </a:r>
            <a:r>
              <a:rPr sz="1000" spc="-15" dirty="0">
                <a:latin typeface="Trebuchet MS"/>
                <a:cs typeface="Trebuchet MS"/>
              </a:rPr>
              <a:t>valencies</a:t>
            </a:r>
            <a:r>
              <a:rPr sz="1000" spc="-40" dirty="0">
                <a:latin typeface="Trebuchet MS"/>
                <a:cs typeface="Trebuchet MS"/>
              </a:rPr>
              <a:t> </a:t>
            </a:r>
            <a:r>
              <a:rPr sz="1000" dirty="0">
                <a:latin typeface="Trebuchet MS"/>
                <a:cs typeface="Trebuchet MS"/>
              </a:rPr>
              <a:t>in</a:t>
            </a:r>
            <a:r>
              <a:rPr sz="1000" spc="-40" dirty="0">
                <a:latin typeface="Trebuchet MS"/>
                <a:cs typeface="Trebuchet MS"/>
              </a:rPr>
              <a:t> </a:t>
            </a:r>
            <a:r>
              <a:rPr sz="1000" spc="-20" dirty="0">
                <a:latin typeface="Trebuchet MS"/>
                <a:cs typeface="Trebuchet MS"/>
              </a:rPr>
              <a:t>molecules,</a:t>
            </a:r>
            <a:r>
              <a:rPr sz="1000" spc="-35" dirty="0">
                <a:latin typeface="Trebuchet MS"/>
                <a:cs typeface="Trebuchet MS"/>
              </a:rPr>
              <a:t> </a:t>
            </a:r>
            <a:r>
              <a:rPr sz="1000" spc="-45" dirty="0">
                <a:latin typeface="Trebuchet MS"/>
                <a:cs typeface="Trebuchet MS"/>
              </a:rPr>
              <a:t>etc.), </a:t>
            </a:r>
            <a:r>
              <a:rPr sz="1000" spc="-290" dirty="0">
                <a:latin typeface="Trebuchet MS"/>
                <a:cs typeface="Trebuchet MS"/>
              </a:rPr>
              <a:t> </a:t>
            </a:r>
            <a:r>
              <a:rPr sz="1000" spc="-15" dirty="0">
                <a:latin typeface="Trebuchet MS"/>
                <a:cs typeface="Trebuchet MS"/>
              </a:rPr>
              <a:t>which</a:t>
            </a:r>
            <a:r>
              <a:rPr sz="1000" dirty="0">
                <a:latin typeface="Trebuchet MS"/>
                <a:cs typeface="Trebuchet MS"/>
              </a:rPr>
              <a:t> </a:t>
            </a:r>
            <a:r>
              <a:rPr sz="1000" spc="-65" dirty="0">
                <a:latin typeface="Trebuchet MS"/>
                <a:cs typeface="Trebuchet MS"/>
              </a:rPr>
              <a:t>we</a:t>
            </a:r>
            <a:r>
              <a:rPr sz="1000" dirty="0">
                <a:latin typeface="Trebuchet MS"/>
                <a:cs typeface="Trebuchet MS"/>
              </a:rPr>
              <a:t> </a:t>
            </a:r>
            <a:r>
              <a:rPr sz="1000" spc="-25" dirty="0">
                <a:latin typeface="Trebuchet MS"/>
                <a:cs typeface="Trebuchet MS"/>
              </a:rPr>
              <a:t>need</a:t>
            </a:r>
            <a:r>
              <a:rPr sz="1000" dirty="0">
                <a:latin typeface="Trebuchet MS"/>
                <a:cs typeface="Trebuchet MS"/>
              </a:rPr>
              <a:t> </a:t>
            </a:r>
            <a:r>
              <a:rPr sz="1000" spc="-55" dirty="0">
                <a:latin typeface="Trebuchet MS"/>
                <a:cs typeface="Trebuchet MS"/>
              </a:rPr>
              <a:t>to</a:t>
            </a:r>
            <a:r>
              <a:rPr sz="1000" dirty="0">
                <a:latin typeface="Trebuchet MS"/>
                <a:cs typeface="Trebuchet MS"/>
              </a:rPr>
              <a:t> </a:t>
            </a:r>
            <a:r>
              <a:rPr sz="1000" spc="-30" dirty="0">
                <a:latin typeface="Trebuchet MS"/>
                <a:cs typeface="Trebuchet MS"/>
              </a:rPr>
              <a:t>learn</a:t>
            </a:r>
            <a:r>
              <a:rPr sz="1000" dirty="0">
                <a:latin typeface="Trebuchet MS"/>
                <a:cs typeface="Trebuchet MS"/>
              </a:rPr>
              <a:t> </a:t>
            </a:r>
            <a:r>
              <a:rPr sz="1000" spc="-35" dirty="0">
                <a:latin typeface="Trebuchet MS"/>
                <a:cs typeface="Trebuchet MS"/>
              </a:rPr>
              <a:t>from</a:t>
            </a:r>
            <a:r>
              <a:rPr sz="1000" dirty="0">
                <a:latin typeface="Trebuchet MS"/>
                <a:cs typeface="Trebuchet MS"/>
              </a:rPr>
              <a:t> </a:t>
            </a:r>
            <a:r>
              <a:rPr sz="1000" spc="-35" dirty="0">
                <a:latin typeface="Trebuchet MS"/>
                <a:cs typeface="Trebuchet MS"/>
              </a:rPr>
              <a:t>the</a:t>
            </a:r>
            <a:r>
              <a:rPr sz="1000" dirty="0">
                <a:latin typeface="Trebuchet MS"/>
                <a:cs typeface="Trebuchet MS"/>
              </a:rPr>
              <a:t> </a:t>
            </a:r>
            <a:r>
              <a:rPr sz="1000" spc="-35" dirty="0">
                <a:latin typeface="Trebuchet MS"/>
                <a:cs typeface="Trebuchet MS"/>
              </a:rPr>
              <a:t>representative</a:t>
            </a:r>
            <a:r>
              <a:rPr sz="1000" dirty="0">
                <a:latin typeface="Trebuchet MS"/>
                <a:cs typeface="Trebuchet MS"/>
              </a:rPr>
              <a:t> </a:t>
            </a:r>
            <a:r>
              <a:rPr sz="1000" spc="-10" dirty="0">
                <a:latin typeface="Trebuchet MS"/>
                <a:cs typeface="Trebuchet MS"/>
              </a:rPr>
              <a:t>samples.</a:t>
            </a:r>
            <a:endParaRPr sz="1000">
              <a:latin typeface="Trebuchet MS"/>
              <a:cs typeface="Trebuchet MS"/>
            </a:endParaRPr>
          </a:p>
          <a:p>
            <a:pPr>
              <a:lnSpc>
                <a:spcPct val="100000"/>
              </a:lnSpc>
              <a:spcBef>
                <a:spcPts val="30"/>
              </a:spcBef>
            </a:pPr>
            <a:endParaRPr sz="950">
              <a:latin typeface="Trebuchet MS"/>
              <a:cs typeface="Trebuchet MS"/>
            </a:endParaRPr>
          </a:p>
          <a:p>
            <a:pPr marL="12700" marR="5080" algn="just">
              <a:lnSpc>
                <a:spcPct val="108300"/>
              </a:lnSpc>
            </a:pPr>
            <a:r>
              <a:rPr sz="1000" b="1" spc="-75" dirty="0">
                <a:latin typeface="Tahoma"/>
                <a:cs typeface="Tahoma"/>
              </a:rPr>
              <a:t>Fairness</a:t>
            </a:r>
            <a:r>
              <a:rPr sz="1000" b="1" spc="-70" dirty="0">
                <a:latin typeface="Tahoma"/>
                <a:cs typeface="Tahoma"/>
              </a:rPr>
              <a:t> </a:t>
            </a:r>
            <a:r>
              <a:rPr sz="1000" b="1" spc="-55" dirty="0">
                <a:latin typeface="Tahoma"/>
                <a:cs typeface="Tahoma"/>
              </a:rPr>
              <a:t>in </a:t>
            </a:r>
            <a:r>
              <a:rPr sz="1000" b="1" spc="-70" dirty="0">
                <a:latin typeface="Tahoma"/>
                <a:cs typeface="Tahoma"/>
              </a:rPr>
              <a:t>Machine </a:t>
            </a:r>
            <a:r>
              <a:rPr sz="1000" b="1" spc="-80" dirty="0">
                <a:latin typeface="Tahoma"/>
                <a:cs typeface="Tahoma"/>
              </a:rPr>
              <a:t>Learning:</a:t>
            </a:r>
            <a:r>
              <a:rPr sz="1000" b="1" spc="-75" dirty="0">
                <a:latin typeface="Tahoma"/>
                <a:cs typeface="Tahoma"/>
              </a:rPr>
              <a:t> </a:t>
            </a:r>
            <a:r>
              <a:rPr sz="1000" dirty="0">
                <a:latin typeface="Trebuchet MS"/>
                <a:cs typeface="Trebuchet MS"/>
              </a:rPr>
              <a:t>This </a:t>
            </a:r>
            <a:r>
              <a:rPr sz="1000" spc="-40" dirty="0">
                <a:latin typeface="Trebuchet MS"/>
                <a:cs typeface="Trebuchet MS"/>
              </a:rPr>
              <a:t>area </a:t>
            </a:r>
            <a:r>
              <a:rPr sz="1000" spc="-5" dirty="0">
                <a:latin typeface="Trebuchet MS"/>
                <a:cs typeface="Trebuchet MS"/>
              </a:rPr>
              <a:t>focuses </a:t>
            </a:r>
            <a:r>
              <a:rPr sz="1000" spc="-15" dirty="0">
                <a:latin typeface="Trebuchet MS"/>
                <a:cs typeface="Trebuchet MS"/>
              </a:rPr>
              <a:t>on having </a:t>
            </a:r>
            <a:r>
              <a:rPr sz="1000" spc="-10" dirty="0">
                <a:latin typeface="Trebuchet MS"/>
                <a:cs typeface="Trebuchet MS"/>
              </a:rPr>
              <a:t>models </a:t>
            </a:r>
            <a:r>
              <a:rPr sz="1000" spc="-15" dirty="0">
                <a:latin typeface="Trebuchet MS"/>
                <a:cs typeface="Trebuchet MS"/>
              </a:rPr>
              <a:t>which </a:t>
            </a:r>
            <a:r>
              <a:rPr sz="1000" spc="-45" dirty="0">
                <a:latin typeface="Trebuchet MS"/>
                <a:cs typeface="Trebuchet MS"/>
              </a:rPr>
              <a:t>are </a:t>
            </a:r>
            <a:r>
              <a:rPr sz="1000" spc="-5" dirty="0">
                <a:latin typeface="Trebuchet MS"/>
                <a:cs typeface="Trebuchet MS"/>
              </a:rPr>
              <a:t>unbiased </a:t>
            </a:r>
            <a:r>
              <a:rPr sz="1000" spc="-35" dirty="0">
                <a:latin typeface="Trebuchet MS"/>
                <a:cs typeface="Trebuchet MS"/>
              </a:rPr>
              <a:t>with </a:t>
            </a:r>
            <a:r>
              <a:rPr sz="1000" spc="-25" dirty="0">
                <a:latin typeface="Trebuchet MS"/>
                <a:cs typeface="Trebuchet MS"/>
              </a:rPr>
              <a:t>respect </a:t>
            </a:r>
            <a:r>
              <a:rPr sz="1000" spc="-55" dirty="0">
                <a:latin typeface="Trebuchet MS"/>
                <a:cs typeface="Trebuchet MS"/>
              </a:rPr>
              <a:t>to </a:t>
            </a:r>
            <a:r>
              <a:rPr sz="1000" spc="-15" dirty="0">
                <a:latin typeface="Trebuchet MS"/>
                <a:cs typeface="Trebuchet MS"/>
              </a:rPr>
              <a:t>specific </a:t>
            </a:r>
            <a:r>
              <a:rPr sz="1000" spc="-10" dirty="0">
                <a:latin typeface="Trebuchet MS"/>
                <a:cs typeface="Trebuchet MS"/>
              </a:rPr>
              <a:t> </a:t>
            </a:r>
            <a:r>
              <a:rPr sz="1000" spc="-40" dirty="0">
                <a:latin typeface="Trebuchet MS"/>
                <a:cs typeface="Trebuchet MS"/>
              </a:rPr>
              <a:t>attribute </a:t>
            </a:r>
            <a:r>
              <a:rPr sz="1000" spc="-5" dirty="0">
                <a:latin typeface="Trebuchet MS"/>
                <a:cs typeface="Trebuchet MS"/>
              </a:rPr>
              <a:t>classes, </a:t>
            </a:r>
            <a:r>
              <a:rPr sz="1000" spc="-50" dirty="0">
                <a:latin typeface="Trebuchet MS"/>
                <a:cs typeface="Trebuchet MS"/>
              </a:rPr>
              <a:t>e.g., </a:t>
            </a:r>
            <a:r>
              <a:rPr sz="1000" spc="-25" dirty="0">
                <a:latin typeface="Trebuchet MS"/>
                <a:cs typeface="Trebuchet MS"/>
              </a:rPr>
              <a:t>gender </a:t>
            </a:r>
            <a:r>
              <a:rPr sz="1000" spc="-50" dirty="0">
                <a:latin typeface="Trebuchet MS"/>
                <a:cs typeface="Trebuchet MS"/>
              </a:rPr>
              <a:t>or </a:t>
            </a:r>
            <a:r>
              <a:rPr sz="1000" spc="-40" dirty="0">
                <a:latin typeface="Trebuchet MS"/>
                <a:cs typeface="Trebuchet MS"/>
              </a:rPr>
              <a:t>race. </a:t>
            </a:r>
            <a:r>
              <a:rPr sz="1000" spc="-20" dirty="0">
                <a:latin typeface="Trebuchet MS"/>
                <a:cs typeface="Trebuchet MS"/>
              </a:rPr>
              <a:t>Rather </a:t>
            </a:r>
            <a:r>
              <a:rPr sz="1000" spc="-15" dirty="0">
                <a:latin typeface="Trebuchet MS"/>
                <a:cs typeface="Trebuchet MS"/>
              </a:rPr>
              <a:t>having </a:t>
            </a:r>
            <a:r>
              <a:rPr sz="1000" spc="-10" dirty="0">
                <a:latin typeface="Trebuchet MS"/>
                <a:cs typeface="Trebuchet MS"/>
              </a:rPr>
              <a:t>an </a:t>
            </a:r>
            <a:r>
              <a:rPr sz="1000" spc="-20" dirty="0">
                <a:latin typeface="Trebuchet MS"/>
                <a:cs typeface="Trebuchet MS"/>
              </a:rPr>
              <a:t>absolute </a:t>
            </a:r>
            <a:r>
              <a:rPr sz="1000" spc="-25" dirty="0">
                <a:latin typeface="Trebuchet MS"/>
                <a:cs typeface="Trebuchet MS"/>
              </a:rPr>
              <a:t>notion </a:t>
            </a:r>
            <a:r>
              <a:rPr sz="1000" spc="-40" dirty="0">
                <a:latin typeface="Trebuchet MS"/>
                <a:cs typeface="Trebuchet MS"/>
              </a:rPr>
              <a:t>of </a:t>
            </a:r>
            <a:r>
              <a:rPr sz="1000" spc="-15" dirty="0">
                <a:latin typeface="Trebuchet MS"/>
                <a:cs typeface="Trebuchet MS"/>
              </a:rPr>
              <a:t>fairness </a:t>
            </a:r>
            <a:r>
              <a:rPr sz="1000" spc="-50" dirty="0">
                <a:latin typeface="Trebuchet MS"/>
                <a:cs typeface="Trebuchet MS"/>
              </a:rPr>
              <a:t>(i.e., </a:t>
            </a:r>
            <a:r>
              <a:rPr sz="1000" spc="-25" dirty="0">
                <a:latin typeface="Trebuchet MS"/>
                <a:cs typeface="Trebuchet MS"/>
              </a:rPr>
              <a:t>probability </a:t>
            </a:r>
            <a:r>
              <a:rPr sz="1000" spc="-40" dirty="0">
                <a:latin typeface="Trebuchet MS"/>
                <a:cs typeface="Trebuchet MS"/>
              </a:rPr>
              <a:t>of </a:t>
            </a:r>
            <a:r>
              <a:rPr sz="1000" spc="-25" dirty="0">
                <a:latin typeface="Trebuchet MS"/>
                <a:cs typeface="Trebuchet MS"/>
              </a:rPr>
              <a:t>positive </a:t>
            </a:r>
            <a:r>
              <a:rPr sz="1000" spc="5" dirty="0">
                <a:latin typeface="Trebuchet MS"/>
                <a:cs typeface="Trebuchet MS"/>
              </a:rPr>
              <a:t>class </a:t>
            </a:r>
            <a:r>
              <a:rPr sz="1000" spc="-290" dirty="0">
                <a:latin typeface="Trebuchet MS"/>
                <a:cs typeface="Trebuchet MS"/>
              </a:rPr>
              <a:t> </a:t>
            </a:r>
            <a:r>
              <a:rPr sz="1000" dirty="0">
                <a:latin typeface="Trebuchet MS"/>
                <a:cs typeface="Trebuchet MS"/>
              </a:rPr>
              <a:t>should </a:t>
            </a:r>
            <a:r>
              <a:rPr sz="1000" spc="-25" dirty="0">
                <a:latin typeface="Trebuchet MS"/>
                <a:cs typeface="Trebuchet MS"/>
              </a:rPr>
              <a:t>be </a:t>
            </a:r>
            <a:r>
              <a:rPr sz="1000" spc="-20" dirty="0">
                <a:latin typeface="Trebuchet MS"/>
                <a:cs typeface="Trebuchet MS"/>
              </a:rPr>
              <a:t>equal conditioned </a:t>
            </a:r>
            <a:r>
              <a:rPr sz="1000" spc="-15" dirty="0">
                <a:latin typeface="Trebuchet MS"/>
                <a:cs typeface="Trebuchet MS"/>
              </a:rPr>
              <a:t>on </a:t>
            </a:r>
            <a:r>
              <a:rPr sz="1000" spc="-50" dirty="0">
                <a:latin typeface="Trebuchet MS"/>
                <a:cs typeface="Trebuchet MS"/>
              </a:rPr>
              <a:t>every </a:t>
            </a:r>
            <a:r>
              <a:rPr sz="1000" spc="-25" dirty="0">
                <a:latin typeface="Trebuchet MS"/>
                <a:cs typeface="Trebuchet MS"/>
              </a:rPr>
              <a:t>value </a:t>
            </a:r>
            <a:r>
              <a:rPr sz="1000" spc="-40" dirty="0">
                <a:latin typeface="Trebuchet MS"/>
                <a:cs typeface="Trebuchet MS"/>
              </a:rPr>
              <a:t>of </a:t>
            </a:r>
            <a:r>
              <a:rPr sz="1000" spc="-35" dirty="0">
                <a:latin typeface="Trebuchet MS"/>
                <a:cs typeface="Trebuchet MS"/>
              </a:rPr>
              <a:t>the </a:t>
            </a:r>
            <a:r>
              <a:rPr sz="1000" spc="-20" dirty="0">
                <a:latin typeface="Trebuchet MS"/>
                <a:cs typeface="Trebuchet MS"/>
              </a:rPr>
              <a:t>given </a:t>
            </a:r>
            <a:r>
              <a:rPr sz="1000" spc="-40" dirty="0">
                <a:latin typeface="Trebuchet MS"/>
                <a:cs typeface="Trebuchet MS"/>
              </a:rPr>
              <a:t>attribute), </a:t>
            </a:r>
            <a:r>
              <a:rPr sz="1000" spc="-65" dirty="0">
                <a:latin typeface="Trebuchet MS"/>
                <a:cs typeface="Trebuchet MS"/>
              </a:rPr>
              <a:t>we </a:t>
            </a:r>
            <a:r>
              <a:rPr sz="1000" spc="-40" dirty="0">
                <a:latin typeface="Trebuchet MS"/>
                <a:cs typeface="Trebuchet MS"/>
              </a:rPr>
              <a:t>rather </a:t>
            </a:r>
            <a:r>
              <a:rPr sz="1000" spc="-5" dirty="0">
                <a:latin typeface="Trebuchet MS"/>
                <a:cs typeface="Trebuchet MS"/>
              </a:rPr>
              <a:t>focus </a:t>
            </a:r>
            <a:r>
              <a:rPr sz="1000" spc="-15" dirty="0">
                <a:latin typeface="Trebuchet MS"/>
                <a:cs typeface="Trebuchet MS"/>
              </a:rPr>
              <a:t>on </a:t>
            </a:r>
            <a:r>
              <a:rPr sz="1000" spc="-35" dirty="0">
                <a:latin typeface="Trebuchet MS"/>
                <a:cs typeface="Trebuchet MS"/>
              </a:rPr>
              <a:t>the </a:t>
            </a:r>
            <a:r>
              <a:rPr sz="1000" spc="-25" dirty="0">
                <a:latin typeface="Trebuchet MS"/>
                <a:cs typeface="Trebuchet MS"/>
              </a:rPr>
              <a:t>notion </a:t>
            </a:r>
            <a:r>
              <a:rPr sz="1000" spc="-40" dirty="0">
                <a:latin typeface="Trebuchet MS"/>
                <a:cs typeface="Trebuchet MS"/>
              </a:rPr>
              <a:t>of </a:t>
            </a:r>
            <a:r>
              <a:rPr sz="1000" spc="-30" dirty="0">
                <a:latin typeface="Trebuchet MS"/>
                <a:cs typeface="Trebuchet MS"/>
              </a:rPr>
              <a:t>data </a:t>
            </a:r>
            <a:r>
              <a:rPr sz="1000" spc="-25" dirty="0">
                <a:latin typeface="Trebuchet MS"/>
                <a:cs typeface="Trebuchet MS"/>
              </a:rPr>
              <a:t>driven </a:t>
            </a:r>
            <a:r>
              <a:rPr sz="1000" spc="-20" dirty="0">
                <a:latin typeface="Trebuchet MS"/>
                <a:cs typeface="Trebuchet MS"/>
              </a:rPr>
              <a:t> fairness, </a:t>
            </a:r>
            <a:r>
              <a:rPr sz="1000" spc="-45" dirty="0">
                <a:latin typeface="Trebuchet MS"/>
                <a:cs typeface="Trebuchet MS"/>
              </a:rPr>
              <a:t>where</a:t>
            </a:r>
            <a:r>
              <a:rPr sz="1000" spc="-40" dirty="0">
                <a:latin typeface="Trebuchet MS"/>
                <a:cs typeface="Trebuchet MS"/>
              </a:rPr>
              <a:t> </a:t>
            </a:r>
            <a:r>
              <a:rPr sz="1000" spc="-65" dirty="0">
                <a:latin typeface="Trebuchet MS"/>
                <a:cs typeface="Trebuchet MS"/>
              </a:rPr>
              <a:t>we</a:t>
            </a:r>
            <a:r>
              <a:rPr sz="1000" spc="-60" dirty="0">
                <a:latin typeface="Trebuchet MS"/>
                <a:cs typeface="Trebuchet MS"/>
              </a:rPr>
              <a:t> </a:t>
            </a:r>
            <a:r>
              <a:rPr sz="1000" spc="-35" dirty="0">
                <a:latin typeface="Trebuchet MS"/>
                <a:cs typeface="Trebuchet MS"/>
              </a:rPr>
              <a:t>define </a:t>
            </a:r>
            <a:r>
              <a:rPr sz="1000" spc="-15" dirty="0">
                <a:latin typeface="Trebuchet MS"/>
                <a:cs typeface="Trebuchet MS"/>
              </a:rPr>
              <a:t>fairness </a:t>
            </a:r>
            <a:r>
              <a:rPr sz="1000" dirty="0">
                <a:latin typeface="Trebuchet MS"/>
                <a:cs typeface="Trebuchet MS"/>
              </a:rPr>
              <a:t>in </a:t>
            </a:r>
            <a:r>
              <a:rPr sz="1000" spc="-25" dirty="0">
                <a:latin typeface="Trebuchet MS"/>
                <a:cs typeface="Trebuchet MS"/>
              </a:rPr>
              <a:t>terms </a:t>
            </a:r>
            <a:r>
              <a:rPr sz="1000" spc="-40" dirty="0">
                <a:latin typeface="Trebuchet MS"/>
                <a:cs typeface="Trebuchet MS"/>
              </a:rPr>
              <a:t>of</a:t>
            </a:r>
            <a:r>
              <a:rPr sz="1000" spc="-35" dirty="0">
                <a:latin typeface="Trebuchet MS"/>
                <a:cs typeface="Trebuchet MS"/>
              </a:rPr>
              <a:t> </a:t>
            </a:r>
            <a:r>
              <a:rPr sz="1000" spc="-40" dirty="0">
                <a:latin typeface="Trebuchet MS"/>
                <a:cs typeface="Trebuchet MS"/>
              </a:rPr>
              <a:t>relative</a:t>
            </a:r>
            <a:r>
              <a:rPr sz="1000" spc="-35" dirty="0">
                <a:latin typeface="Trebuchet MS"/>
                <a:cs typeface="Trebuchet MS"/>
              </a:rPr>
              <a:t> </a:t>
            </a:r>
            <a:r>
              <a:rPr sz="1000" spc="-25" dirty="0">
                <a:latin typeface="Trebuchet MS"/>
                <a:cs typeface="Trebuchet MS"/>
              </a:rPr>
              <a:t>percentages </a:t>
            </a:r>
            <a:r>
              <a:rPr sz="1000" spc="-40" dirty="0">
                <a:latin typeface="Trebuchet MS"/>
                <a:cs typeface="Trebuchet MS"/>
              </a:rPr>
              <a:t>of</a:t>
            </a:r>
            <a:r>
              <a:rPr sz="1000" spc="-35" dirty="0">
                <a:latin typeface="Trebuchet MS"/>
                <a:cs typeface="Trebuchet MS"/>
              </a:rPr>
              <a:t> </a:t>
            </a:r>
            <a:r>
              <a:rPr sz="1000" spc="-25" dirty="0">
                <a:latin typeface="Trebuchet MS"/>
                <a:cs typeface="Trebuchet MS"/>
              </a:rPr>
              <a:t>positive </a:t>
            </a:r>
            <a:r>
              <a:rPr sz="1000" spc="5" dirty="0">
                <a:latin typeface="Trebuchet MS"/>
                <a:cs typeface="Trebuchet MS"/>
              </a:rPr>
              <a:t>class </a:t>
            </a:r>
            <a:r>
              <a:rPr sz="1000" spc="-20" dirty="0">
                <a:latin typeface="Trebuchet MS"/>
                <a:cs typeface="Trebuchet MS"/>
              </a:rPr>
              <a:t>examples </a:t>
            </a:r>
            <a:r>
              <a:rPr sz="1000" spc="-45" dirty="0">
                <a:latin typeface="Trebuchet MS"/>
                <a:cs typeface="Trebuchet MS"/>
              </a:rPr>
              <a:t>for</a:t>
            </a:r>
            <a:r>
              <a:rPr sz="1000" spc="210" dirty="0">
                <a:latin typeface="Trebuchet MS"/>
                <a:cs typeface="Trebuchet MS"/>
              </a:rPr>
              <a:t> </a:t>
            </a:r>
            <a:r>
              <a:rPr sz="1000" spc="-15" dirty="0">
                <a:latin typeface="Trebuchet MS"/>
                <a:cs typeface="Trebuchet MS"/>
              </a:rPr>
              <a:t>each </a:t>
            </a:r>
            <a:r>
              <a:rPr sz="1000" spc="-40" dirty="0">
                <a:latin typeface="Trebuchet MS"/>
                <a:cs typeface="Trebuchet MS"/>
              </a:rPr>
              <a:t>attribute </a:t>
            </a:r>
            <a:r>
              <a:rPr sz="1000" spc="-35" dirty="0">
                <a:latin typeface="Trebuchet MS"/>
                <a:cs typeface="Trebuchet MS"/>
              </a:rPr>
              <a:t> </a:t>
            </a:r>
            <a:r>
              <a:rPr sz="1000" spc="-25" dirty="0">
                <a:latin typeface="Trebuchet MS"/>
                <a:cs typeface="Trebuchet MS"/>
              </a:rPr>
              <a:t>value </a:t>
            </a:r>
            <a:r>
              <a:rPr sz="1000" dirty="0">
                <a:latin typeface="Trebuchet MS"/>
                <a:cs typeface="Trebuchet MS"/>
              </a:rPr>
              <a:t>in </a:t>
            </a:r>
            <a:r>
              <a:rPr sz="1000" spc="-35" dirty="0">
                <a:latin typeface="Trebuchet MS"/>
                <a:cs typeface="Trebuchet MS"/>
              </a:rPr>
              <a:t>the </a:t>
            </a:r>
            <a:r>
              <a:rPr sz="1000" spc="-25" dirty="0">
                <a:latin typeface="Trebuchet MS"/>
                <a:cs typeface="Trebuchet MS"/>
              </a:rPr>
              <a:t>predicted output </a:t>
            </a:r>
            <a:r>
              <a:rPr sz="1000" spc="-10" dirty="0">
                <a:latin typeface="Trebuchet MS"/>
                <a:cs typeface="Trebuchet MS"/>
              </a:rPr>
              <a:t>and </a:t>
            </a:r>
            <a:r>
              <a:rPr sz="1000" dirty="0">
                <a:latin typeface="Trebuchet MS"/>
                <a:cs typeface="Trebuchet MS"/>
              </a:rPr>
              <a:t>in </a:t>
            </a:r>
            <a:r>
              <a:rPr sz="1000" spc="-35" dirty="0">
                <a:latin typeface="Trebuchet MS"/>
                <a:cs typeface="Trebuchet MS"/>
              </a:rPr>
              <a:t>the </a:t>
            </a:r>
            <a:r>
              <a:rPr sz="1000" spc="-20" dirty="0">
                <a:latin typeface="Trebuchet MS"/>
                <a:cs typeface="Trebuchet MS"/>
              </a:rPr>
              <a:t>training </a:t>
            </a:r>
            <a:r>
              <a:rPr sz="1000" spc="-40" dirty="0">
                <a:latin typeface="Trebuchet MS"/>
                <a:cs typeface="Trebuchet MS"/>
              </a:rPr>
              <a:t>data. </a:t>
            </a:r>
            <a:r>
              <a:rPr sz="1000" spc="-20" dirty="0">
                <a:latin typeface="Trebuchet MS"/>
                <a:cs typeface="Trebuchet MS"/>
              </a:rPr>
              <a:t>Our </a:t>
            </a:r>
            <a:r>
              <a:rPr sz="1000" spc="-30" dirty="0">
                <a:latin typeface="Trebuchet MS"/>
                <a:cs typeface="Trebuchet MS"/>
              </a:rPr>
              <a:t>current </a:t>
            </a:r>
            <a:r>
              <a:rPr sz="1000" spc="-45" dirty="0">
                <a:latin typeface="Trebuchet MS"/>
                <a:cs typeface="Trebuchet MS"/>
              </a:rPr>
              <a:t>work </a:t>
            </a:r>
            <a:r>
              <a:rPr sz="1000" spc="-5" dirty="0">
                <a:latin typeface="Trebuchet MS"/>
                <a:cs typeface="Trebuchet MS"/>
              </a:rPr>
              <a:t>focuses </a:t>
            </a:r>
            <a:r>
              <a:rPr sz="1000" spc="-15" dirty="0">
                <a:latin typeface="Trebuchet MS"/>
                <a:cs typeface="Trebuchet MS"/>
              </a:rPr>
              <a:t>on </a:t>
            </a:r>
            <a:r>
              <a:rPr sz="1000" spc="-25" dirty="0">
                <a:latin typeface="Trebuchet MS"/>
                <a:cs typeface="Trebuchet MS"/>
              </a:rPr>
              <a:t>performing </a:t>
            </a:r>
            <a:r>
              <a:rPr sz="1000" spc="-30" dirty="0">
                <a:latin typeface="Trebuchet MS"/>
                <a:cs typeface="Trebuchet MS"/>
              </a:rPr>
              <a:t>a </a:t>
            </a:r>
            <a:r>
              <a:rPr sz="1000" spc="-15" dirty="0">
                <a:latin typeface="Trebuchet MS"/>
                <a:cs typeface="Trebuchet MS"/>
              </a:rPr>
              <a:t>principled </a:t>
            </a:r>
            <a:r>
              <a:rPr sz="1000" spc="-5" dirty="0">
                <a:latin typeface="Trebuchet MS"/>
                <a:cs typeface="Trebuchet MS"/>
              </a:rPr>
              <a:t>analysis </a:t>
            </a:r>
            <a:r>
              <a:rPr sz="1000" spc="-290" dirty="0">
                <a:latin typeface="Trebuchet MS"/>
                <a:cs typeface="Trebuchet MS"/>
              </a:rPr>
              <a:t> </a:t>
            </a:r>
            <a:r>
              <a:rPr sz="1000" spc="-40" dirty="0">
                <a:latin typeface="Trebuchet MS"/>
                <a:cs typeface="Trebuchet MS"/>
              </a:rPr>
              <a:t>of</a:t>
            </a:r>
            <a:r>
              <a:rPr sz="1000" spc="-35" dirty="0">
                <a:latin typeface="Trebuchet MS"/>
                <a:cs typeface="Trebuchet MS"/>
              </a:rPr>
              <a:t> </a:t>
            </a:r>
            <a:r>
              <a:rPr sz="1000" spc="-15" dirty="0">
                <a:latin typeface="Trebuchet MS"/>
                <a:cs typeface="Trebuchet MS"/>
              </a:rPr>
              <a:t>impact </a:t>
            </a:r>
            <a:r>
              <a:rPr sz="1000" spc="-40" dirty="0">
                <a:latin typeface="Trebuchet MS"/>
                <a:cs typeface="Trebuchet MS"/>
              </a:rPr>
              <a:t>of</a:t>
            </a:r>
            <a:r>
              <a:rPr sz="1000" spc="-35" dirty="0">
                <a:latin typeface="Trebuchet MS"/>
                <a:cs typeface="Trebuchet MS"/>
              </a:rPr>
              <a:t> </a:t>
            </a:r>
            <a:r>
              <a:rPr sz="1000" spc="5" dirty="0">
                <a:latin typeface="Trebuchet MS"/>
                <a:cs typeface="Trebuchet MS"/>
              </a:rPr>
              <a:t>class </a:t>
            </a:r>
            <a:r>
              <a:rPr sz="1000" spc="-45" dirty="0">
                <a:latin typeface="Trebuchet MS"/>
                <a:cs typeface="Trebuchet MS"/>
              </a:rPr>
              <a:t>skew,</a:t>
            </a:r>
            <a:r>
              <a:rPr sz="1000" spc="-40" dirty="0">
                <a:latin typeface="Trebuchet MS"/>
                <a:cs typeface="Trebuchet MS"/>
              </a:rPr>
              <a:t> </a:t>
            </a:r>
            <a:r>
              <a:rPr sz="1000" spc="5" dirty="0">
                <a:latin typeface="Trebuchet MS"/>
                <a:cs typeface="Trebuchet MS"/>
              </a:rPr>
              <a:t>class </a:t>
            </a:r>
            <a:r>
              <a:rPr sz="1000" spc="-25" dirty="0">
                <a:latin typeface="Trebuchet MS"/>
                <a:cs typeface="Trebuchet MS"/>
              </a:rPr>
              <a:t>skew </a:t>
            </a:r>
            <a:r>
              <a:rPr sz="1000" spc="-20" dirty="0">
                <a:latin typeface="Trebuchet MS"/>
                <a:cs typeface="Trebuchet MS"/>
              </a:rPr>
              <a:t>given </a:t>
            </a:r>
            <a:r>
              <a:rPr sz="1000" spc="-35" dirty="0">
                <a:latin typeface="Trebuchet MS"/>
                <a:cs typeface="Trebuchet MS"/>
              </a:rPr>
              <a:t>the </a:t>
            </a:r>
            <a:r>
              <a:rPr sz="1000" spc="-40" dirty="0">
                <a:latin typeface="Trebuchet MS"/>
                <a:cs typeface="Trebuchet MS"/>
              </a:rPr>
              <a:t>attribute,</a:t>
            </a:r>
            <a:r>
              <a:rPr sz="1000" spc="-35" dirty="0">
                <a:latin typeface="Trebuchet MS"/>
                <a:cs typeface="Trebuchet MS"/>
              </a:rPr>
              <a:t> </a:t>
            </a:r>
            <a:r>
              <a:rPr sz="1000" spc="-10" dirty="0">
                <a:latin typeface="Trebuchet MS"/>
                <a:cs typeface="Trebuchet MS"/>
              </a:rPr>
              <a:t>and </a:t>
            </a:r>
            <a:r>
              <a:rPr sz="1000" spc="-40" dirty="0">
                <a:latin typeface="Trebuchet MS"/>
                <a:cs typeface="Trebuchet MS"/>
              </a:rPr>
              <a:t>attribute</a:t>
            </a:r>
            <a:r>
              <a:rPr sz="1000" spc="220" dirty="0">
                <a:latin typeface="Trebuchet MS"/>
                <a:cs typeface="Trebuchet MS"/>
              </a:rPr>
              <a:t> </a:t>
            </a:r>
            <a:r>
              <a:rPr sz="1000" spc="-25" dirty="0">
                <a:latin typeface="Trebuchet MS"/>
                <a:cs typeface="Trebuchet MS"/>
              </a:rPr>
              <a:t>skew </a:t>
            </a:r>
            <a:r>
              <a:rPr sz="1000" spc="-15" dirty="0">
                <a:latin typeface="Trebuchet MS"/>
                <a:cs typeface="Trebuchet MS"/>
              </a:rPr>
              <a:t>on </a:t>
            </a:r>
            <a:r>
              <a:rPr sz="1000" spc="-35" dirty="0">
                <a:latin typeface="Trebuchet MS"/>
                <a:cs typeface="Trebuchet MS"/>
              </a:rPr>
              <a:t>the </a:t>
            </a:r>
            <a:r>
              <a:rPr sz="1000" spc="-20" dirty="0">
                <a:latin typeface="Trebuchet MS"/>
                <a:cs typeface="Trebuchet MS"/>
              </a:rPr>
              <a:t>amount </a:t>
            </a:r>
            <a:r>
              <a:rPr sz="1000" spc="-40" dirty="0">
                <a:latin typeface="Trebuchet MS"/>
                <a:cs typeface="Trebuchet MS"/>
              </a:rPr>
              <a:t>of</a:t>
            </a:r>
            <a:r>
              <a:rPr sz="1000" spc="220" dirty="0">
                <a:latin typeface="Trebuchet MS"/>
                <a:cs typeface="Trebuchet MS"/>
              </a:rPr>
              <a:t> </a:t>
            </a:r>
            <a:r>
              <a:rPr sz="1000" spc="-15" dirty="0">
                <a:latin typeface="Trebuchet MS"/>
                <a:cs typeface="Trebuchet MS"/>
              </a:rPr>
              <a:t>fairness </a:t>
            </a:r>
            <a:r>
              <a:rPr sz="1000" spc="-25" dirty="0">
                <a:latin typeface="Trebuchet MS"/>
                <a:cs typeface="Trebuchet MS"/>
              </a:rPr>
              <a:t>obtained </a:t>
            </a:r>
            <a:r>
              <a:rPr sz="1000" dirty="0">
                <a:latin typeface="Trebuchet MS"/>
                <a:cs typeface="Trebuchet MS"/>
              </a:rPr>
              <a:t>in </a:t>
            </a:r>
            <a:r>
              <a:rPr sz="1000" spc="-290" dirty="0">
                <a:latin typeface="Trebuchet MS"/>
                <a:cs typeface="Trebuchet MS"/>
              </a:rPr>
              <a:t> </a:t>
            </a:r>
            <a:r>
              <a:rPr sz="1000" spc="-35" dirty="0">
                <a:latin typeface="Trebuchet MS"/>
                <a:cs typeface="Trebuchet MS"/>
              </a:rPr>
              <a:t>the </a:t>
            </a:r>
            <a:r>
              <a:rPr sz="1000" spc="-30" dirty="0">
                <a:latin typeface="Trebuchet MS"/>
                <a:cs typeface="Trebuchet MS"/>
              </a:rPr>
              <a:t>learned model. </a:t>
            </a:r>
            <a:r>
              <a:rPr sz="1000" spc="-45" dirty="0">
                <a:latin typeface="Trebuchet MS"/>
                <a:cs typeface="Trebuchet MS"/>
              </a:rPr>
              <a:t>We are </a:t>
            </a:r>
            <a:r>
              <a:rPr sz="1000" spc="-10" dirty="0">
                <a:latin typeface="Trebuchet MS"/>
                <a:cs typeface="Trebuchet MS"/>
              </a:rPr>
              <a:t>also </a:t>
            </a:r>
            <a:r>
              <a:rPr sz="1000" spc="-25" dirty="0">
                <a:latin typeface="Trebuchet MS"/>
                <a:cs typeface="Trebuchet MS"/>
              </a:rPr>
              <a:t>working </a:t>
            </a:r>
            <a:r>
              <a:rPr sz="1000" spc="-15" dirty="0">
                <a:latin typeface="Trebuchet MS"/>
                <a:cs typeface="Trebuchet MS"/>
              </a:rPr>
              <a:t>on </a:t>
            </a:r>
            <a:r>
              <a:rPr sz="1000" spc="-35" dirty="0">
                <a:latin typeface="Trebuchet MS"/>
                <a:cs typeface="Trebuchet MS"/>
              </a:rPr>
              <a:t>the </a:t>
            </a:r>
            <a:r>
              <a:rPr sz="1000" spc="-25" dirty="0">
                <a:latin typeface="Trebuchet MS"/>
                <a:cs typeface="Trebuchet MS"/>
              </a:rPr>
              <a:t>notion </a:t>
            </a:r>
            <a:r>
              <a:rPr sz="1000" spc="-40" dirty="0">
                <a:latin typeface="Trebuchet MS"/>
                <a:cs typeface="Trebuchet MS"/>
              </a:rPr>
              <a:t>of </a:t>
            </a:r>
            <a:r>
              <a:rPr sz="1000" spc="-15" dirty="0">
                <a:latin typeface="Trebuchet MS"/>
                <a:cs typeface="Trebuchet MS"/>
              </a:rPr>
              <a:t>fairness </a:t>
            </a:r>
            <a:r>
              <a:rPr sz="1000" spc="-20" dirty="0">
                <a:latin typeface="Trebuchet MS"/>
                <a:cs typeface="Trebuchet MS"/>
              </a:rPr>
              <a:t>specifically </a:t>
            </a:r>
            <a:r>
              <a:rPr sz="1000" dirty="0">
                <a:latin typeface="Trebuchet MS"/>
                <a:cs typeface="Trebuchet MS"/>
              </a:rPr>
              <a:t>in </a:t>
            </a:r>
            <a:r>
              <a:rPr sz="1000" spc="-35" dirty="0">
                <a:latin typeface="Trebuchet MS"/>
                <a:cs typeface="Trebuchet MS"/>
              </a:rPr>
              <a:t>the </a:t>
            </a:r>
            <a:r>
              <a:rPr sz="1000" spc="-40" dirty="0">
                <a:latin typeface="Trebuchet MS"/>
                <a:cs typeface="Trebuchet MS"/>
              </a:rPr>
              <a:t>context of </a:t>
            </a:r>
            <a:r>
              <a:rPr sz="1000" spc="85" dirty="0">
                <a:latin typeface="Trebuchet MS"/>
                <a:cs typeface="Trebuchet MS"/>
              </a:rPr>
              <a:t>ML </a:t>
            </a:r>
            <a:r>
              <a:rPr sz="1000" spc="-15" dirty="0">
                <a:latin typeface="Trebuchet MS"/>
                <a:cs typeface="Trebuchet MS"/>
              </a:rPr>
              <a:t>applied </a:t>
            </a:r>
            <a:r>
              <a:rPr sz="1000" spc="-55" dirty="0">
                <a:latin typeface="Trebuchet MS"/>
                <a:cs typeface="Trebuchet MS"/>
              </a:rPr>
              <a:t>to </a:t>
            </a:r>
            <a:r>
              <a:rPr sz="1000" spc="-10" dirty="0">
                <a:latin typeface="Trebuchet MS"/>
                <a:cs typeface="Trebuchet MS"/>
              </a:rPr>
              <a:t>vision </a:t>
            </a:r>
            <a:r>
              <a:rPr sz="1000" spc="-5" dirty="0">
                <a:latin typeface="Trebuchet MS"/>
                <a:cs typeface="Trebuchet MS"/>
              </a:rPr>
              <a:t> </a:t>
            </a:r>
            <a:r>
              <a:rPr sz="1000" spc="-15" dirty="0">
                <a:latin typeface="Trebuchet MS"/>
                <a:cs typeface="Trebuchet MS"/>
              </a:rPr>
              <a:t>problems</a:t>
            </a:r>
            <a:r>
              <a:rPr sz="1000" dirty="0">
                <a:latin typeface="Trebuchet MS"/>
                <a:cs typeface="Trebuchet MS"/>
              </a:rPr>
              <a:t> </a:t>
            </a:r>
            <a:r>
              <a:rPr sz="1000" spc="-10" dirty="0">
                <a:latin typeface="Trebuchet MS"/>
                <a:cs typeface="Trebuchet MS"/>
              </a:rPr>
              <a:t>and</a:t>
            </a:r>
            <a:r>
              <a:rPr sz="1000" dirty="0">
                <a:latin typeface="Trebuchet MS"/>
                <a:cs typeface="Trebuchet MS"/>
              </a:rPr>
              <a:t> </a:t>
            </a:r>
            <a:r>
              <a:rPr sz="1000" spc="-5" dirty="0">
                <a:latin typeface="Trebuchet MS"/>
                <a:cs typeface="Trebuchet MS"/>
              </a:rPr>
              <a:t>published</a:t>
            </a:r>
            <a:r>
              <a:rPr sz="1000" dirty="0">
                <a:latin typeface="Trebuchet MS"/>
                <a:cs typeface="Trebuchet MS"/>
              </a:rPr>
              <a:t> </a:t>
            </a:r>
            <a:r>
              <a:rPr sz="1000" spc="-10" dirty="0">
                <a:latin typeface="Trebuchet MS"/>
                <a:cs typeface="Trebuchet MS"/>
              </a:rPr>
              <a:t>some</a:t>
            </a:r>
            <a:r>
              <a:rPr sz="1000" dirty="0">
                <a:latin typeface="Trebuchet MS"/>
                <a:cs typeface="Trebuchet MS"/>
              </a:rPr>
              <a:t> </a:t>
            </a:r>
            <a:r>
              <a:rPr sz="1000" spc="-25" dirty="0">
                <a:latin typeface="Trebuchet MS"/>
                <a:cs typeface="Trebuchet MS"/>
              </a:rPr>
              <a:t>exciting</a:t>
            </a:r>
            <a:r>
              <a:rPr sz="1000" dirty="0">
                <a:latin typeface="Trebuchet MS"/>
                <a:cs typeface="Trebuchet MS"/>
              </a:rPr>
              <a:t> </a:t>
            </a:r>
            <a:r>
              <a:rPr sz="1000" spc="-45" dirty="0">
                <a:latin typeface="Trebuchet MS"/>
                <a:cs typeface="Trebuchet MS"/>
              </a:rPr>
              <a:t>work</a:t>
            </a:r>
            <a:r>
              <a:rPr sz="1000" dirty="0">
                <a:latin typeface="Trebuchet MS"/>
                <a:cs typeface="Trebuchet MS"/>
              </a:rPr>
              <a:t> </a:t>
            </a:r>
            <a:r>
              <a:rPr sz="1000" spc="-35" dirty="0">
                <a:latin typeface="Trebuchet MS"/>
                <a:cs typeface="Trebuchet MS"/>
              </a:rPr>
              <a:t>recently</a:t>
            </a:r>
            <a:r>
              <a:rPr sz="1000" dirty="0">
                <a:latin typeface="Trebuchet MS"/>
                <a:cs typeface="Trebuchet MS"/>
              </a:rPr>
              <a:t> </a:t>
            </a:r>
            <a:r>
              <a:rPr sz="1000" spc="-15" dirty="0">
                <a:latin typeface="Trebuchet MS"/>
                <a:cs typeface="Trebuchet MS"/>
              </a:rPr>
              <a:t>on</a:t>
            </a:r>
            <a:r>
              <a:rPr sz="1000" dirty="0">
                <a:latin typeface="Trebuchet MS"/>
                <a:cs typeface="Trebuchet MS"/>
              </a:rPr>
              <a:t> </a:t>
            </a:r>
            <a:r>
              <a:rPr sz="1000" spc="-10" dirty="0">
                <a:latin typeface="Trebuchet MS"/>
                <a:cs typeface="Trebuchet MS"/>
              </a:rPr>
              <a:t>this</a:t>
            </a:r>
            <a:r>
              <a:rPr sz="1000" dirty="0">
                <a:latin typeface="Trebuchet MS"/>
                <a:cs typeface="Trebuchet MS"/>
              </a:rPr>
              <a:t> </a:t>
            </a:r>
            <a:r>
              <a:rPr sz="1000" spc="-30" dirty="0">
                <a:latin typeface="Trebuchet MS"/>
                <a:cs typeface="Trebuchet MS"/>
              </a:rPr>
              <a:t>topic.</a:t>
            </a:r>
            <a:endParaRPr sz="1000">
              <a:latin typeface="Trebuchet MS"/>
              <a:cs typeface="Trebuchet MS"/>
            </a:endParaRPr>
          </a:p>
        </p:txBody>
      </p:sp>
      <p:pic>
        <p:nvPicPr>
          <p:cNvPr id="3" name="object 3"/>
          <p:cNvPicPr/>
          <p:nvPr/>
        </p:nvPicPr>
        <p:blipFill>
          <a:blip r:embed="rId2" cstate="print"/>
          <a:stretch>
            <a:fillRect/>
          </a:stretch>
        </p:blipFill>
        <p:spPr>
          <a:xfrm>
            <a:off x="720001" y="5256001"/>
            <a:ext cx="6332397" cy="3747599"/>
          </a:xfrm>
          <a:prstGeom prst="rect">
            <a:avLst/>
          </a:prstGeom>
        </p:spPr>
      </p:pic>
      <p:sp>
        <p:nvSpPr>
          <p:cNvPr id="4" name="object 4"/>
          <p:cNvSpPr txBox="1"/>
          <p:nvPr/>
        </p:nvSpPr>
        <p:spPr>
          <a:xfrm>
            <a:off x="707299" y="9455923"/>
            <a:ext cx="2118360" cy="162560"/>
          </a:xfrm>
          <a:prstGeom prst="rect">
            <a:avLst/>
          </a:prstGeom>
        </p:spPr>
        <p:txBody>
          <a:bodyPr vert="horz" wrap="square" lIns="0" tIns="12700" rIns="0" bIns="0" rtlCol="0">
            <a:spAutoFit/>
          </a:bodyPr>
          <a:lstStyle/>
          <a:p>
            <a:pPr marL="12700">
              <a:lnSpc>
                <a:spcPct val="100000"/>
              </a:lnSpc>
              <a:spcBef>
                <a:spcPts val="100"/>
              </a:spcBef>
              <a:tabLst>
                <a:tab pos="282575" algn="l"/>
              </a:tabLst>
            </a:pPr>
            <a:r>
              <a:rPr sz="900" b="1" spc="-25" dirty="0">
                <a:latin typeface="Tahoma"/>
                <a:cs typeface="Tahoma"/>
              </a:rPr>
              <a:t>8	</a:t>
            </a:r>
            <a:r>
              <a:rPr sz="900" spc="-30" dirty="0">
                <a:latin typeface="Trebuchet MS"/>
                <a:cs typeface="Trebuchet MS"/>
              </a:rPr>
              <a:t>Yardi</a:t>
            </a:r>
            <a:r>
              <a:rPr sz="900" spc="-5" dirty="0">
                <a:latin typeface="Trebuchet MS"/>
                <a:cs typeface="Trebuchet MS"/>
              </a:rPr>
              <a:t> </a:t>
            </a:r>
            <a:r>
              <a:rPr sz="900" spc="5" dirty="0">
                <a:latin typeface="Trebuchet MS"/>
                <a:cs typeface="Trebuchet MS"/>
              </a:rPr>
              <a:t>School</a:t>
            </a:r>
            <a:r>
              <a:rPr sz="900" spc="-5" dirty="0">
                <a:latin typeface="Trebuchet MS"/>
                <a:cs typeface="Trebuchet MS"/>
              </a:rPr>
              <a:t> </a:t>
            </a:r>
            <a:r>
              <a:rPr sz="900" spc="-35" dirty="0">
                <a:latin typeface="Trebuchet MS"/>
                <a:cs typeface="Trebuchet MS"/>
              </a:rPr>
              <a:t>of</a:t>
            </a:r>
            <a:r>
              <a:rPr sz="900" dirty="0">
                <a:latin typeface="Trebuchet MS"/>
                <a:cs typeface="Trebuchet MS"/>
              </a:rPr>
              <a:t> </a:t>
            </a:r>
            <a:r>
              <a:rPr sz="900" spc="-25" dirty="0">
                <a:latin typeface="Trebuchet MS"/>
                <a:cs typeface="Trebuchet MS"/>
              </a:rPr>
              <a:t>Artificial</a:t>
            </a:r>
            <a:r>
              <a:rPr sz="900" spc="-5" dirty="0">
                <a:latin typeface="Trebuchet MS"/>
                <a:cs typeface="Trebuchet MS"/>
              </a:rPr>
              <a:t> </a:t>
            </a:r>
            <a:r>
              <a:rPr sz="900" spc="-15" dirty="0">
                <a:latin typeface="Trebuchet MS"/>
                <a:cs typeface="Trebuchet MS"/>
              </a:rPr>
              <a:t>Intelligence</a:t>
            </a:r>
            <a:endParaRPr sz="900">
              <a:latin typeface="Trebuchet MS"/>
              <a:cs typeface="Trebuchet MS"/>
            </a:endParaRPr>
          </a:p>
        </p:txBody>
      </p:sp>
      <p:sp>
        <p:nvSpPr>
          <p:cNvPr id="5" name="object 5"/>
          <p:cNvSpPr/>
          <p:nvPr/>
        </p:nvSpPr>
        <p:spPr>
          <a:xfrm>
            <a:off x="911699" y="9498600"/>
            <a:ext cx="0" cy="134620"/>
          </a:xfrm>
          <a:custGeom>
            <a:avLst/>
            <a:gdLst/>
            <a:ahLst/>
            <a:cxnLst/>
            <a:rect l="l" t="t" r="r" b="b"/>
            <a:pathLst>
              <a:path h="134620">
                <a:moveTo>
                  <a:pt x="0" y="0"/>
                </a:moveTo>
                <a:lnTo>
                  <a:pt x="0" y="134099"/>
                </a:lnTo>
              </a:path>
            </a:pathLst>
          </a:custGeom>
          <a:ln w="6350">
            <a:solidFill>
              <a:srgbClr val="000000"/>
            </a:solidFill>
          </a:ln>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3326399" cy="10058400"/>
          </a:xfrm>
          <a:prstGeom prst="rect">
            <a:avLst/>
          </a:prstGeom>
        </p:spPr>
      </p:pic>
      <p:sp>
        <p:nvSpPr>
          <p:cNvPr id="3" name="object 3"/>
          <p:cNvSpPr txBox="1">
            <a:spLocks noGrp="1"/>
          </p:cNvSpPr>
          <p:nvPr>
            <p:ph type="title"/>
          </p:nvPr>
        </p:nvSpPr>
        <p:spPr>
          <a:xfrm>
            <a:off x="715699" y="752200"/>
            <a:ext cx="1645920" cy="1042035"/>
          </a:xfrm>
          <a:prstGeom prst="rect">
            <a:avLst/>
          </a:prstGeom>
        </p:spPr>
        <p:txBody>
          <a:bodyPr vert="horz" wrap="square" lIns="0" tIns="71120" rIns="0" bIns="0" rtlCol="0">
            <a:spAutoFit/>
          </a:bodyPr>
          <a:lstStyle/>
          <a:p>
            <a:pPr marL="12700" marR="5080">
              <a:lnSpc>
                <a:spcPts val="3800"/>
              </a:lnSpc>
              <a:spcBef>
                <a:spcPts val="560"/>
              </a:spcBef>
            </a:pPr>
            <a:r>
              <a:rPr spc="-114" dirty="0"/>
              <a:t>Data </a:t>
            </a:r>
            <a:r>
              <a:rPr spc="-110" dirty="0"/>
              <a:t> </a:t>
            </a:r>
            <a:r>
              <a:rPr spc="-80" dirty="0"/>
              <a:t>Minin</a:t>
            </a:r>
            <a:r>
              <a:rPr dirty="0"/>
              <a:t>g</a:t>
            </a:r>
          </a:p>
        </p:txBody>
      </p:sp>
      <p:sp>
        <p:nvSpPr>
          <p:cNvPr id="4" name="object 4"/>
          <p:cNvSpPr txBox="1"/>
          <p:nvPr/>
        </p:nvSpPr>
        <p:spPr>
          <a:xfrm>
            <a:off x="707299" y="3982941"/>
            <a:ext cx="1768475" cy="645795"/>
          </a:xfrm>
          <a:prstGeom prst="rect">
            <a:avLst/>
          </a:prstGeom>
        </p:spPr>
        <p:txBody>
          <a:bodyPr vert="horz" wrap="square" lIns="0" tIns="150495" rIns="0" bIns="0" rtlCol="0">
            <a:spAutoFit/>
          </a:bodyPr>
          <a:lstStyle/>
          <a:p>
            <a:pPr marL="12700">
              <a:lnSpc>
                <a:spcPct val="100000"/>
              </a:lnSpc>
              <a:spcBef>
                <a:spcPts val="1185"/>
              </a:spcBef>
            </a:pPr>
            <a:r>
              <a:rPr sz="1600" b="1" spc="-90" dirty="0">
                <a:solidFill>
                  <a:srgbClr val="FFFFFF"/>
                </a:solidFill>
                <a:latin typeface="Verdana"/>
                <a:cs typeface="Verdana"/>
              </a:rPr>
              <a:t>K</a:t>
            </a:r>
            <a:r>
              <a:rPr sz="1600" b="1" spc="-75" dirty="0">
                <a:solidFill>
                  <a:srgbClr val="FFFFFF"/>
                </a:solidFill>
                <a:latin typeface="Verdana"/>
                <a:cs typeface="Verdana"/>
              </a:rPr>
              <a:t>e</a:t>
            </a:r>
            <a:r>
              <a:rPr sz="1600" b="1" spc="-85" dirty="0">
                <a:solidFill>
                  <a:srgbClr val="FFFFFF"/>
                </a:solidFill>
                <a:latin typeface="Verdana"/>
                <a:cs typeface="Verdana"/>
              </a:rPr>
              <a:t>y</a:t>
            </a:r>
            <a:r>
              <a:rPr sz="1600" b="1" spc="-95" dirty="0">
                <a:solidFill>
                  <a:srgbClr val="FFFFFF"/>
                </a:solidFill>
                <a:latin typeface="Verdana"/>
                <a:cs typeface="Verdana"/>
              </a:rPr>
              <a:t> </a:t>
            </a:r>
            <a:r>
              <a:rPr sz="1600" b="1" spc="-30" dirty="0">
                <a:solidFill>
                  <a:srgbClr val="FFFFFF"/>
                </a:solidFill>
                <a:latin typeface="Verdana"/>
                <a:cs typeface="Verdana"/>
              </a:rPr>
              <a:t>Be</a:t>
            </a:r>
            <a:r>
              <a:rPr sz="1600" b="1" spc="-25" dirty="0">
                <a:solidFill>
                  <a:srgbClr val="FFFFFF"/>
                </a:solidFill>
                <a:latin typeface="Verdana"/>
                <a:cs typeface="Verdana"/>
              </a:rPr>
              <a:t>n</a:t>
            </a:r>
            <a:r>
              <a:rPr sz="1600" b="1" spc="-70" dirty="0">
                <a:solidFill>
                  <a:srgbClr val="FFFFFF"/>
                </a:solidFill>
                <a:latin typeface="Verdana"/>
                <a:cs typeface="Verdana"/>
              </a:rPr>
              <a:t>e</a:t>
            </a:r>
            <a:r>
              <a:rPr sz="1600" b="1" spc="-65" dirty="0">
                <a:solidFill>
                  <a:srgbClr val="FFFFFF"/>
                </a:solidFill>
                <a:latin typeface="Verdana"/>
                <a:cs typeface="Verdana"/>
              </a:rPr>
              <a:t>f</a:t>
            </a:r>
            <a:r>
              <a:rPr sz="1600" b="1" spc="-80" dirty="0">
                <a:solidFill>
                  <a:srgbClr val="FFFFFF"/>
                </a:solidFill>
                <a:latin typeface="Verdana"/>
                <a:cs typeface="Verdana"/>
              </a:rPr>
              <a:t>a</a:t>
            </a:r>
            <a:r>
              <a:rPr sz="1600" b="1" spc="10" dirty="0">
                <a:solidFill>
                  <a:srgbClr val="FFFFFF"/>
                </a:solidFill>
                <a:latin typeface="Verdana"/>
                <a:cs typeface="Verdana"/>
              </a:rPr>
              <a:t>c</a:t>
            </a:r>
            <a:r>
              <a:rPr sz="1600" b="1" spc="-65" dirty="0">
                <a:solidFill>
                  <a:srgbClr val="FFFFFF"/>
                </a:solidFill>
                <a:latin typeface="Verdana"/>
                <a:cs typeface="Verdana"/>
              </a:rPr>
              <a:t>t</a:t>
            </a:r>
            <a:r>
              <a:rPr sz="1600" b="1" spc="-95" dirty="0">
                <a:solidFill>
                  <a:srgbClr val="FFFFFF"/>
                </a:solidFill>
                <a:latin typeface="Verdana"/>
                <a:cs typeface="Verdana"/>
              </a:rPr>
              <a:t>o</a:t>
            </a:r>
            <a:r>
              <a:rPr sz="1600" b="1" spc="-75" dirty="0">
                <a:solidFill>
                  <a:srgbClr val="FFFFFF"/>
                </a:solidFill>
                <a:latin typeface="Verdana"/>
                <a:cs typeface="Verdana"/>
              </a:rPr>
              <a:t>r</a:t>
            </a:r>
            <a:r>
              <a:rPr sz="1600" b="1" spc="-100" dirty="0">
                <a:solidFill>
                  <a:srgbClr val="FFFFFF"/>
                </a:solidFill>
                <a:latin typeface="Verdana"/>
                <a:cs typeface="Verdana"/>
              </a:rPr>
              <a:t>s</a:t>
            </a:r>
            <a:endParaRPr sz="1600">
              <a:latin typeface="Verdana"/>
              <a:cs typeface="Verdana"/>
            </a:endParaRPr>
          </a:p>
          <a:p>
            <a:pPr marL="12700">
              <a:lnSpc>
                <a:spcPct val="100000"/>
              </a:lnSpc>
              <a:spcBef>
                <a:spcPts val="675"/>
              </a:spcBef>
            </a:pPr>
            <a:r>
              <a:rPr sz="1000" spc="-5" dirty="0">
                <a:solidFill>
                  <a:srgbClr val="FFFFFF"/>
                </a:solidFill>
                <a:latin typeface="Trebuchet MS"/>
                <a:cs typeface="Trebuchet MS"/>
              </a:rPr>
              <a:t>Education</a:t>
            </a:r>
            <a:endParaRPr sz="1000">
              <a:latin typeface="Trebuchet MS"/>
              <a:cs typeface="Trebuchet MS"/>
            </a:endParaRPr>
          </a:p>
        </p:txBody>
      </p:sp>
      <p:sp>
        <p:nvSpPr>
          <p:cNvPr id="5" name="object 5"/>
          <p:cNvSpPr txBox="1"/>
          <p:nvPr/>
        </p:nvSpPr>
        <p:spPr>
          <a:xfrm>
            <a:off x="707299" y="4687901"/>
            <a:ext cx="1118235" cy="177800"/>
          </a:xfrm>
          <a:prstGeom prst="rect">
            <a:avLst/>
          </a:prstGeom>
        </p:spPr>
        <p:txBody>
          <a:bodyPr vert="horz" wrap="square" lIns="0" tIns="12700" rIns="0" bIns="0" rtlCol="0">
            <a:spAutoFit/>
          </a:bodyPr>
          <a:lstStyle/>
          <a:p>
            <a:pPr marL="12700">
              <a:lnSpc>
                <a:spcPct val="100000"/>
              </a:lnSpc>
              <a:spcBef>
                <a:spcPts val="100"/>
              </a:spcBef>
            </a:pPr>
            <a:r>
              <a:rPr sz="1000" spc="-120" dirty="0">
                <a:solidFill>
                  <a:srgbClr val="FFFFFF"/>
                </a:solidFill>
                <a:latin typeface="Trebuchet MS"/>
                <a:cs typeface="Trebuchet MS"/>
              </a:rPr>
              <a:t>T</a:t>
            </a:r>
            <a:r>
              <a:rPr sz="1000" spc="-40" dirty="0">
                <a:solidFill>
                  <a:srgbClr val="FFFFFF"/>
                </a:solidFill>
                <a:latin typeface="Trebuchet MS"/>
                <a:cs typeface="Trebuchet MS"/>
              </a:rPr>
              <a:t>raffic</a:t>
            </a:r>
            <a:r>
              <a:rPr sz="1000" dirty="0">
                <a:solidFill>
                  <a:srgbClr val="FFFFFF"/>
                </a:solidFill>
                <a:latin typeface="Trebuchet MS"/>
                <a:cs typeface="Trebuchet MS"/>
              </a:rPr>
              <a:t> </a:t>
            </a:r>
            <a:r>
              <a:rPr sz="1000" spc="-10" dirty="0">
                <a:solidFill>
                  <a:srgbClr val="FFFFFF"/>
                </a:solidFill>
                <a:latin typeface="Trebuchet MS"/>
                <a:cs typeface="Trebuchet MS"/>
              </a:rPr>
              <a:t>Management</a:t>
            </a:r>
            <a:endParaRPr sz="1000">
              <a:latin typeface="Trebuchet MS"/>
              <a:cs typeface="Trebuchet MS"/>
            </a:endParaRPr>
          </a:p>
        </p:txBody>
      </p:sp>
      <p:sp>
        <p:nvSpPr>
          <p:cNvPr id="6" name="object 6"/>
          <p:cNvSpPr txBox="1"/>
          <p:nvPr/>
        </p:nvSpPr>
        <p:spPr>
          <a:xfrm>
            <a:off x="707299" y="4925010"/>
            <a:ext cx="1309370"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FFFFFF"/>
                </a:solidFill>
                <a:latin typeface="Trebuchet MS"/>
                <a:cs typeface="Trebuchet MS"/>
              </a:rPr>
              <a:t>Social</a:t>
            </a:r>
            <a:r>
              <a:rPr sz="1000" spc="-10" dirty="0">
                <a:solidFill>
                  <a:srgbClr val="FFFFFF"/>
                </a:solidFill>
                <a:latin typeface="Trebuchet MS"/>
                <a:cs typeface="Trebuchet MS"/>
              </a:rPr>
              <a:t> </a:t>
            </a:r>
            <a:r>
              <a:rPr sz="1000" spc="5" dirty="0">
                <a:solidFill>
                  <a:srgbClr val="FFFFFF"/>
                </a:solidFill>
                <a:latin typeface="Trebuchet MS"/>
                <a:cs typeface="Trebuchet MS"/>
              </a:rPr>
              <a:t>Media</a:t>
            </a:r>
            <a:r>
              <a:rPr sz="1000" spc="-10" dirty="0">
                <a:solidFill>
                  <a:srgbClr val="FFFFFF"/>
                </a:solidFill>
                <a:latin typeface="Trebuchet MS"/>
                <a:cs typeface="Trebuchet MS"/>
              </a:rPr>
              <a:t> </a:t>
            </a:r>
            <a:r>
              <a:rPr sz="1000" spc="-20" dirty="0">
                <a:solidFill>
                  <a:srgbClr val="FFFFFF"/>
                </a:solidFill>
                <a:latin typeface="Trebuchet MS"/>
                <a:cs typeface="Trebuchet MS"/>
              </a:rPr>
              <a:t>Platforms</a:t>
            </a:r>
            <a:endParaRPr sz="1000">
              <a:latin typeface="Trebuchet MS"/>
              <a:cs typeface="Trebuchet MS"/>
            </a:endParaRPr>
          </a:p>
        </p:txBody>
      </p:sp>
      <p:sp>
        <p:nvSpPr>
          <p:cNvPr id="7" name="object 7"/>
          <p:cNvSpPr txBox="1"/>
          <p:nvPr/>
        </p:nvSpPr>
        <p:spPr>
          <a:xfrm>
            <a:off x="707299" y="5162119"/>
            <a:ext cx="1298575" cy="177800"/>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FFFFFF"/>
                </a:solidFill>
                <a:latin typeface="Trebuchet MS"/>
                <a:cs typeface="Trebuchet MS"/>
              </a:rPr>
              <a:t>Recommender</a:t>
            </a:r>
            <a:r>
              <a:rPr sz="1000" spc="-20" dirty="0">
                <a:solidFill>
                  <a:srgbClr val="FFFFFF"/>
                </a:solidFill>
                <a:latin typeface="Trebuchet MS"/>
                <a:cs typeface="Trebuchet MS"/>
              </a:rPr>
              <a:t> </a:t>
            </a:r>
            <a:r>
              <a:rPr sz="1000" spc="-10" dirty="0">
                <a:solidFill>
                  <a:srgbClr val="FFFFFF"/>
                </a:solidFill>
                <a:latin typeface="Trebuchet MS"/>
                <a:cs typeface="Trebuchet MS"/>
              </a:rPr>
              <a:t>systems</a:t>
            </a:r>
            <a:endParaRPr sz="1000">
              <a:latin typeface="Trebuchet MS"/>
              <a:cs typeface="Trebuchet MS"/>
            </a:endParaRPr>
          </a:p>
        </p:txBody>
      </p:sp>
      <p:sp>
        <p:nvSpPr>
          <p:cNvPr id="8" name="object 8"/>
          <p:cNvSpPr txBox="1"/>
          <p:nvPr/>
        </p:nvSpPr>
        <p:spPr>
          <a:xfrm>
            <a:off x="707299" y="1868882"/>
            <a:ext cx="2517140" cy="355600"/>
          </a:xfrm>
          <a:prstGeom prst="rect">
            <a:avLst/>
          </a:prstGeom>
        </p:spPr>
        <p:txBody>
          <a:bodyPr vert="horz" wrap="square" lIns="0" tIns="12700" rIns="0" bIns="0" rtlCol="0">
            <a:spAutoFit/>
          </a:bodyPr>
          <a:lstStyle/>
          <a:p>
            <a:pPr marL="12700" marR="5080">
              <a:lnSpc>
                <a:spcPct val="108300"/>
              </a:lnSpc>
              <a:spcBef>
                <a:spcPts val="100"/>
              </a:spcBef>
            </a:pPr>
            <a:r>
              <a:rPr sz="1000" spc="-20" dirty="0">
                <a:solidFill>
                  <a:srgbClr val="FFFFFF"/>
                </a:solidFill>
                <a:latin typeface="Trebuchet MS"/>
                <a:cs typeface="Trebuchet MS"/>
              </a:rPr>
              <a:t>Data</a:t>
            </a:r>
            <a:r>
              <a:rPr sz="1000" spc="-5" dirty="0">
                <a:solidFill>
                  <a:srgbClr val="FFFFFF"/>
                </a:solidFill>
                <a:latin typeface="Trebuchet MS"/>
                <a:cs typeface="Trebuchet MS"/>
              </a:rPr>
              <a:t> </a:t>
            </a:r>
            <a:r>
              <a:rPr sz="1000" dirty="0">
                <a:solidFill>
                  <a:srgbClr val="FFFFFF"/>
                </a:solidFill>
                <a:latin typeface="Trebuchet MS"/>
                <a:cs typeface="Trebuchet MS"/>
              </a:rPr>
              <a:t>mining</a:t>
            </a:r>
            <a:r>
              <a:rPr sz="1000" spc="270" dirty="0">
                <a:solidFill>
                  <a:srgbClr val="FFFFFF"/>
                </a:solidFill>
                <a:latin typeface="Trebuchet MS"/>
                <a:cs typeface="Trebuchet MS"/>
              </a:rPr>
              <a:t> </a:t>
            </a:r>
            <a:r>
              <a:rPr sz="1000" spc="15" dirty="0">
                <a:solidFill>
                  <a:srgbClr val="FFFFFF"/>
                </a:solidFill>
                <a:latin typeface="Trebuchet MS"/>
                <a:cs typeface="Trebuchet MS"/>
              </a:rPr>
              <a:t>is</a:t>
            </a:r>
            <a:r>
              <a:rPr sz="1000" spc="270" dirty="0">
                <a:solidFill>
                  <a:srgbClr val="FFFFFF"/>
                </a:solidFill>
                <a:latin typeface="Trebuchet MS"/>
                <a:cs typeface="Trebuchet MS"/>
              </a:rPr>
              <a:t> </a:t>
            </a:r>
            <a:r>
              <a:rPr sz="1000" spc="-25" dirty="0">
                <a:solidFill>
                  <a:srgbClr val="FFFFFF"/>
                </a:solidFill>
                <a:latin typeface="Trebuchet MS"/>
                <a:cs typeface="Trebuchet MS"/>
              </a:rPr>
              <a:t>about</a:t>
            </a:r>
            <a:r>
              <a:rPr sz="1000" spc="-5" dirty="0">
                <a:solidFill>
                  <a:srgbClr val="FFFFFF"/>
                </a:solidFill>
                <a:latin typeface="Trebuchet MS"/>
                <a:cs typeface="Trebuchet MS"/>
              </a:rPr>
              <a:t> </a:t>
            </a:r>
            <a:r>
              <a:rPr sz="1000" spc="5" dirty="0">
                <a:solidFill>
                  <a:srgbClr val="FFFFFF"/>
                </a:solidFill>
                <a:latin typeface="Trebuchet MS"/>
                <a:cs typeface="Trebuchet MS"/>
              </a:rPr>
              <a:t>using</a:t>
            </a:r>
            <a:r>
              <a:rPr sz="1000" spc="270" dirty="0">
                <a:solidFill>
                  <a:srgbClr val="FFFFFF"/>
                </a:solidFill>
                <a:latin typeface="Trebuchet MS"/>
                <a:cs typeface="Trebuchet MS"/>
              </a:rPr>
              <a:t> </a:t>
            </a:r>
            <a:r>
              <a:rPr sz="1000" spc="-20" dirty="0">
                <a:solidFill>
                  <a:srgbClr val="FFFFFF"/>
                </a:solidFill>
                <a:latin typeface="Trebuchet MS"/>
                <a:cs typeface="Trebuchet MS"/>
              </a:rPr>
              <a:t>computational </a:t>
            </a:r>
            <a:r>
              <a:rPr sz="1000" spc="-290" dirty="0">
                <a:solidFill>
                  <a:srgbClr val="FFFFFF"/>
                </a:solidFill>
                <a:latin typeface="Trebuchet MS"/>
                <a:cs typeface="Trebuchet MS"/>
              </a:rPr>
              <a:t> </a:t>
            </a:r>
            <a:r>
              <a:rPr sz="1000" spc="-15" dirty="0">
                <a:solidFill>
                  <a:srgbClr val="FFFFFF"/>
                </a:solidFill>
                <a:latin typeface="Trebuchet MS"/>
                <a:cs typeface="Trebuchet MS"/>
              </a:rPr>
              <a:t>methods</a:t>
            </a:r>
            <a:r>
              <a:rPr sz="1000" spc="-70" dirty="0">
                <a:solidFill>
                  <a:srgbClr val="FFFFFF"/>
                </a:solidFill>
                <a:latin typeface="Trebuchet MS"/>
                <a:cs typeface="Trebuchet MS"/>
              </a:rPr>
              <a:t> </a:t>
            </a:r>
            <a:r>
              <a:rPr sz="1000" spc="-55" dirty="0">
                <a:solidFill>
                  <a:srgbClr val="FFFFFF"/>
                </a:solidFill>
                <a:latin typeface="Trebuchet MS"/>
                <a:cs typeface="Trebuchet MS"/>
              </a:rPr>
              <a:t>to</a:t>
            </a:r>
            <a:r>
              <a:rPr sz="1000" spc="-70" dirty="0">
                <a:solidFill>
                  <a:srgbClr val="FFFFFF"/>
                </a:solidFill>
                <a:latin typeface="Trebuchet MS"/>
                <a:cs typeface="Trebuchet MS"/>
              </a:rPr>
              <a:t> </a:t>
            </a:r>
            <a:r>
              <a:rPr sz="1000" spc="-50" dirty="0">
                <a:solidFill>
                  <a:srgbClr val="FFFFFF"/>
                </a:solidFill>
                <a:latin typeface="Trebuchet MS"/>
                <a:cs typeface="Trebuchet MS"/>
              </a:rPr>
              <a:t>retrieve,</a:t>
            </a:r>
            <a:r>
              <a:rPr sz="1000" spc="-70" dirty="0">
                <a:solidFill>
                  <a:srgbClr val="FFFFFF"/>
                </a:solidFill>
                <a:latin typeface="Trebuchet MS"/>
                <a:cs typeface="Trebuchet MS"/>
              </a:rPr>
              <a:t> </a:t>
            </a:r>
            <a:r>
              <a:rPr sz="1000" spc="-35" dirty="0">
                <a:solidFill>
                  <a:srgbClr val="FFFFFF"/>
                </a:solidFill>
                <a:latin typeface="Trebuchet MS"/>
                <a:cs typeface="Trebuchet MS"/>
              </a:rPr>
              <a:t>analyze,</a:t>
            </a:r>
            <a:r>
              <a:rPr sz="1000" spc="-70" dirty="0">
                <a:solidFill>
                  <a:srgbClr val="FFFFFF"/>
                </a:solidFill>
                <a:latin typeface="Trebuchet MS"/>
                <a:cs typeface="Trebuchet MS"/>
              </a:rPr>
              <a:t> </a:t>
            </a:r>
            <a:r>
              <a:rPr sz="1000" spc="-10" dirty="0">
                <a:solidFill>
                  <a:srgbClr val="FFFFFF"/>
                </a:solidFill>
                <a:latin typeface="Trebuchet MS"/>
                <a:cs typeface="Trebuchet MS"/>
              </a:rPr>
              <a:t>and</a:t>
            </a:r>
            <a:r>
              <a:rPr sz="1000" spc="-70" dirty="0">
                <a:solidFill>
                  <a:srgbClr val="FFFFFF"/>
                </a:solidFill>
                <a:latin typeface="Trebuchet MS"/>
                <a:cs typeface="Trebuchet MS"/>
              </a:rPr>
              <a:t> </a:t>
            </a:r>
            <a:r>
              <a:rPr sz="1000" spc="-10" dirty="0">
                <a:solidFill>
                  <a:srgbClr val="FFFFFF"/>
                </a:solidFill>
                <a:latin typeface="Trebuchet MS"/>
                <a:cs typeface="Trebuchet MS"/>
              </a:rPr>
              <a:t>disseminate</a:t>
            </a:r>
            <a:endParaRPr sz="1000">
              <a:latin typeface="Trebuchet MS"/>
              <a:cs typeface="Trebuchet MS"/>
            </a:endParaRPr>
          </a:p>
        </p:txBody>
      </p:sp>
      <p:sp>
        <p:nvSpPr>
          <p:cNvPr id="9" name="object 9"/>
          <p:cNvSpPr txBox="1"/>
          <p:nvPr/>
        </p:nvSpPr>
        <p:spPr>
          <a:xfrm>
            <a:off x="707299" y="2199082"/>
            <a:ext cx="2517140" cy="1676400"/>
          </a:xfrm>
          <a:prstGeom prst="rect">
            <a:avLst/>
          </a:prstGeom>
        </p:spPr>
        <p:txBody>
          <a:bodyPr vert="horz" wrap="square" lIns="0" tIns="12700" rIns="0" bIns="0" rtlCol="0">
            <a:spAutoFit/>
          </a:bodyPr>
          <a:lstStyle/>
          <a:p>
            <a:pPr marL="12700" marR="5080" algn="just">
              <a:lnSpc>
                <a:spcPct val="108300"/>
              </a:lnSpc>
              <a:spcBef>
                <a:spcPts val="100"/>
              </a:spcBef>
            </a:pPr>
            <a:r>
              <a:rPr sz="1000" spc="-55" dirty="0">
                <a:solidFill>
                  <a:srgbClr val="FFFFFF"/>
                </a:solidFill>
                <a:latin typeface="Trebuchet MS"/>
                <a:cs typeface="Trebuchet MS"/>
              </a:rPr>
              <a:t>raw</a:t>
            </a:r>
            <a:r>
              <a:rPr sz="1000" spc="-50" dirty="0">
                <a:solidFill>
                  <a:srgbClr val="FFFFFF"/>
                </a:solidFill>
                <a:latin typeface="Trebuchet MS"/>
                <a:cs typeface="Trebuchet MS"/>
              </a:rPr>
              <a:t> </a:t>
            </a:r>
            <a:r>
              <a:rPr sz="1000" spc="-30" dirty="0">
                <a:solidFill>
                  <a:srgbClr val="FFFFFF"/>
                </a:solidFill>
                <a:latin typeface="Trebuchet MS"/>
                <a:cs typeface="Trebuchet MS"/>
              </a:rPr>
              <a:t>data</a:t>
            </a:r>
            <a:r>
              <a:rPr sz="1000" spc="-25" dirty="0">
                <a:solidFill>
                  <a:srgbClr val="FFFFFF"/>
                </a:solidFill>
                <a:latin typeface="Trebuchet MS"/>
                <a:cs typeface="Trebuchet MS"/>
              </a:rPr>
              <a:t> </a:t>
            </a:r>
            <a:r>
              <a:rPr sz="1000" spc="-10" dirty="0">
                <a:solidFill>
                  <a:srgbClr val="FFFFFF"/>
                </a:solidFill>
                <a:latin typeface="Trebuchet MS"/>
                <a:cs typeface="Trebuchet MS"/>
              </a:rPr>
              <a:t>and</a:t>
            </a:r>
            <a:r>
              <a:rPr sz="1000" spc="-5" dirty="0">
                <a:solidFill>
                  <a:srgbClr val="FFFFFF"/>
                </a:solidFill>
                <a:latin typeface="Trebuchet MS"/>
                <a:cs typeface="Trebuchet MS"/>
              </a:rPr>
              <a:t> </a:t>
            </a:r>
            <a:r>
              <a:rPr sz="1000" spc="-35" dirty="0">
                <a:solidFill>
                  <a:srgbClr val="FFFFFF"/>
                </a:solidFill>
                <a:latin typeface="Trebuchet MS"/>
                <a:cs typeface="Trebuchet MS"/>
              </a:rPr>
              <a:t>generate</a:t>
            </a:r>
            <a:r>
              <a:rPr sz="1000" spc="-30" dirty="0">
                <a:solidFill>
                  <a:srgbClr val="FFFFFF"/>
                </a:solidFill>
                <a:latin typeface="Trebuchet MS"/>
                <a:cs typeface="Trebuchet MS"/>
              </a:rPr>
              <a:t> </a:t>
            </a:r>
            <a:r>
              <a:rPr sz="1000" spc="-15" dirty="0">
                <a:solidFill>
                  <a:srgbClr val="FFFFFF"/>
                </a:solidFill>
                <a:latin typeface="Trebuchet MS"/>
                <a:cs typeface="Trebuchet MS"/>
              </a:rPr>
              <a:t>meaningful </a:t>
            </a:r>
            <a:r>
              <a:rPr sz="1000" spc="-10" dirty="0">
                <a:solidFill>
                  <a:srgbClr val="FFFFFF"/>
                </a:solidFill>
                <a:latin typeface="Trebuchet MS"/>
                <a:cs typeface="Trebuchet MS"/>
              </a:rPr>
              <a:t> </a:t>
            </a:r>
            <a:r>
              <a:rPr sz="1000" spc="-30" dirty="0">
                <a:solidFill>
                  <a:srgbClr val="FFFFFF"/>
                </a:solidFill>
                <a:latin typeface="Trebuchet MS"/>
                <a:cs typeface="Trebuchet MS"/>
              </a:rPr>
              <a:t>information.</a:t>
            </a:r>
            <a:r>
              <a:rPr sz="1000" spc="-25" dirty="0">
                <a:solidFill>
                  <a:srgbClr val="FFFFFF"/>
                </a:solidFill>
                <a:latin typeface="Trebuchet MS"/>
                <a:cs typeface="Trebuchet MS"/>
              </a:rPr>
              <a:t> </a:t>
            </a:r>
            <a:r>
              <a:rPr sz="1000" dirty="0">
                <a:solidFill>
                  <a:srgbClr val="FFFFFF"/>
                </a:solidFill>
                <a:latin typeface="Trebuchet MS"/>
                <a:cs typeface="Trebuchet MS"/>
              </a:rPr>
              <a:t>This</a:t>
            </a:r>
            <a:r>
              <a:rPr sz="1000" spc="5" dirty="0">
                <a:solidFill>
                  <a:srgbClr val="FFFFFF"/>
                </a:solidFill>
                <a:latin typeface="Trebuchet MS"/>
                <a:cs typeface="Trebuchet MS"/>
              </a:rPr>
              <a:t> </a:t>
            </a:r>
            <a:r>
              <a:rPr sz="1000" spc="-10" dirty="0">
                <a:solidFill>
                  <a:srgbClr val="FFFFFF"/>
                </a:solidFill>
                <a:latin typeface="Trebuchet MS"/>
                <a:cs typeface="Trebuchet MS"/>
              </a:rPr>
              <a:t>process</a:t>
            </a:r>
            <a:r>
              <a:rPr sz="1000" spc="-5" dirty="0">
                <a:solidFill>
                  <a:srgbClr val="FFFFFF"/>
                </a:solidFill>
                <a:latin typeface="Trebuchet MS"/>
                <a:cs typeface="Trebuchet MS"/>
              </a:rPr>
              <a:t> can</a:t>
            </a:r>
            <a:r>
              <a:rPr sz="1000" dirty="0">
                <a:solidFill>
                  <a:srgbClr val="FFFFFF"/>
                </a:solidFill>
                <a:latin typeface="Trebuchet MS"/>
                <a:cs typeface="Trebuchet MS"/>
              </a:rPr>
              <a:t> </a:t>
            </a:r>
            <a:r>
              <a:rPr sz="1000" spc="-25" dirty="0">
                <a:solidFill>
                  <a:srgbClr val="FFFFFF"/>
                </a:solidFill>
                <a:latin typeface="Trebuchet MS"/>
                <a:cs typeface="Trebuchet MS"/>
              </a:rPr>
              <a:t>enable </a:t>
            </a:r>
            <a:r>
              <a:rPr sz="1000" spc="-290" dirty="0">
                <a:solidFill>
                  <a:srgbClr val="FFFFFF"/>
                </a:solidFill>
                <a:latin typeface="Trebuchet MS"/>
                <a:cs typeface="Trebuchet MS"/>
              </a:rPr>
              <a:t> </a:t>
            </a:r>
            <a:r>
              <a:rPr sz="1000" spc="-35" dirty="0">
                <a:solidFill>
                  <a:srgbClr val="FFFFFF"/>
                </a:solidFill>
                <a:latin typeface="Trebuchet MS"/>
                <a:cs typeface="Trebuchet MS"/>
              </a:rPr>
              <a:t>government, </a:t>
            </a:r>
            <a:r>
              <a:rPr sz="1000" spc="-5" dirty="0">
                <a:solidFill>
                  <a:srgbClr val="FFFFFF"/>
                </a:solidFill>
                <a:latin typeface="Trebuchet MS"/>
                <a:cs typeface="Trebuchet MS"/>
              </a:rPr>
              <a:t>public </a:t>
            </a:r>
            <a:r>
              <a:rPr sz="1000" spc="-10" dirty="0">
                <a:solidFill>
                  <a:srgbClr val="FFFFFF"/>
                </a:solidFill>
                <a:latin typeface="Trebuchet MS"/>
                <a:cs typeface="Trebuchet MS"/>
              </a:rPr>
              <a:t>and </a:t>
            </a:r>
            <a:r>
              <a:rPr sz="1000" spc="-35" dirty="0">
                <a:solidFill>
                  <a:srgbClr val="FFFFFF"/>
                </a:solidFill>
                <a:latin typeface="Trebuchet MS"/>
                <a:cs typeface="Trebuchet MS"/>
              </a:rPr>
              <a:t>private </a:t>
            </a:r>
            <a:r>
              <a:rPr sz="1000" spc="-20" dirty="0">
                <a:solidFill>
                  <a:srgbClr val="FFFFFF"/>
                </a:solidFill>
                <a:latin typeface="Trebuchet MS"/>
                <a:cs typeface="Trebuchet MS"/>
              </a:rPr>
              <a:t>organizations </a:t>
            </a:r>
            <a:r>
              <a:rPr sz="1000" spc="-290" dirty="0">
                <a:solidFill>
                  <a:srgbClr val="FFFFFF"/>
                </a:solidFill>
                <a:latin typeface="Trebuchet MS"/>
                <a:cs typeface="Trebuchet MS"/>
              </a:rPr>
              <a:t> </a:t>
            </a:r>
            <a:r>
              <a:rPr sz="1000" spc="-55" dirty="0">
                <a:solidFill>
                  <a:srgbClr val="FFFFFF"/>
                </a:solidFill>
                <a:latin typeface="Trebuchet MS"/>
                <a:cs typeface="Trebuchet MS"/>
              </a:rPr>
              <a:t>to </a:t>
            </a:r>
            <a:r>
              <a:rPr sz="1000" spc="-35" dirty="0">
                <a:solidFill>
                  <a:srgbClr val="FFFFFF"/>
                </a:solidFill>
                <a:latin typeface="Trebuchet MS"/>
                <a:cs typeface="Trebuchet MS"/>
              </a:rPr>
              <a:t>generate </a:t>
            </a:r>
            <a:r>
              <a:rPr sz="1000" spc="-25" dirty="0">
                <a:solidFill>
                  <a:srgbClr val="FFFFFF"/>
                </a:solidFill>
                <a:latin typeface="Trebuchet MS"/>
                <a:cs typeface="Trebuchet MS"/>
              </a:rPr>
              <a:t>actionable, valuable </a:t>
            </a:r>
            <a:r>
              <a:rPr sz="1000" spc="-30" dirty="0">
                <a:solidFill>
                  <a:srgbClr val="FFFFFF"/>
                </a:solidFill>
                <a:latin typeface="Trebuchet MS"/>
                <a:cs typeface="Trebuchet MS"/>
              </a:rPr>
              <a:t>data-driven </a:t>
            </a:r>
            <a:r>
              <a:rPr sz="1000" spc="-25" dirty="0">
                <a:solidFill>
                  <a:srgbClr val="FFFFFF"/>
                </a:solidFill>
                <a:latin typeface="Trebuchet MS"/>
                <a:cs typeface="Trebuchet MS"/>
              </a:rPr>
              <a:t> </a:t>
            </a:r>
            <a:r>
              <a:rPr sz="1000" spc="-5" dirty="0">
                <a:solidFill>
                  <a:srgbClr val="FFFFFF"/>
                </a:solidFill>
                <a:latin typeface="Trebuchet MS"/>
                <a:cs typeface="Trebuchet MS"/>
              </a:rPr>
              <a:t>insights. </a:t>
            </a:r>
            <a:r>
              <a:rPr sz="1000" spc="-25" dirty="0">
                <a:solidFill>
                  <a:srgbClr val="FFFFFF"/>
                </a:solidFill>
                <a:latin typeface="Trebuchet MS"/>
                <a:cs typeface="Trebuchet MS"/>
              </a:rPr>
              <a:t>The </a:t>
            </a:r>
            <a:r>
              <a:rPr sz="1000" dirty="0">
                <a:solidFill>
                  <a:srgbClr val="FFFFFF"/>
                </a:solidFill>
                <a:latin typeface="Trebuchet MS"/>
                <a:cs typeface="Trebuchet MS"/>
              </a:rPr>
              <a:t>use </a:t>
            </a:r>
            <a:r>
              <a:rPr sz="1000" spc="-40" dirty="0">
                <a:solidFill>
                  <a:srgbClr val="FFFFFF"/>
                </a:solidFill>
                <a:latin typeface="Trebuchet MS"/>
                <a:cs typeface="Trebuchet MS"/>
              </a:rPr>
              <a:t>of </a:t>
            </a:r>
            <a:r>
              <a:rPr sz="1000" spc="-30" dirty="0">
                <a:solidFill>
                  <a:srgbClr val="FFFFFF"/>
                </a:solidFill>
                <a:latin typeface="Trebuchet MS"/>
                <a:cs typeface="Trebuchet MS"/>
              </a:rPr>
              <a:t>predictive, prescriptive, </a:t>
            </a:r>
            <a:r>
              <a:rPr sz="1000" spc="-25" dirty="0">
                <a:solidFill>
                  <a:srgbClr val="FFFFFF"/>
                </a:solidFill>
                <a:latin typeface="Trebuchet MS"/>
                <a:cs typeface="Trebuchet MS"/>
              </a:rPr>
              <a:t> </a:t>
            </a:r>
            <a:r>
              <a:rPr sz="1000" spc="-10" dirty="0">
                <a:solidFill>
                  <a:srgbClr val="FFFFFF"/>
                </a:solidFill>
                <a:latin typeface="Trebuchet MS"/>
                <a:cs typeface="Trebuchet MS"/>
              </a:rPr>
              <a:t>and </a:t>
            </a:r>
            <a:r>
              <a:rPr sz="1000" spc="-5" dirty="0">
                <a:solidFill>
                  <a:srgbClr val="FFFFFF"/>
                </a:solidFill>
                <a:latin typeface="Trebuchet MS"/>
                <a:cs typeface="Trebuchet MS"/>
              </a:rPr>
              <a:t>causal analysis </a:t>
            </a:r>
            <a:r>
              <a:rPr sz="1000" spc="-10" dirty="0">
                <a:solidFill>
                  <a:srgbClr val="FFFFFF"/>
                </a:solidFill>
                <a:latin typeface="Trebuchet MS"/>
                <a:cs typeface="Trebuchet MS"/>
              </a:rPr>
              <a:t>techniques </a:t>
            </a:r>
            <a:r>
              <a:rPr sz="1000" spc="-15" dirty="0">
                <a:solidFill>
                  <a:srgbClr val="FFFFFF"/>
                </a:solidFill>
                <a:latin typeface="Trebuchet MS"/>
                <a:cs typeface="Trebuchet MS"/>
              </a:rPr>
              <a:t>on </a:t>
            </a:r>
            <a:r>
              <a:rPr sz="1000" spc="-10" dirty="0">
                <a:solidFill>
                  <a:srgbClr val="FFFFFF"/>
                </a:solidFill>
                <a:latin typeface="Trebuchet MS"/>
                <a:cs typeface="Trebuchet MS"/>
              </a:rPr>
              <a:t>massive </a:t>
            </a:r>
            <a:r>
              <a:rPr sz="1000" spc="-5" dirty="0">
                <a:solidFill>
                  <a:srgbClr val="FFFFFF"/>
                </a:solidFill>
                <a:latin typeface="Trebuchet MS"/>
                <a:cs typeface="Trebuchet MS"/>
              </a:rPr>
              <a:t> </a:t>
            </a:r>
            <a:r>
              <a:rPr sz="1000" spc="-15" dirty="0">
                <a:solidFill>
                  <a:srgbClr val="FFFFFF"/>
                </a:solidFill>
                <a:latin typeface="Trebuchet MS"/>
                <a:cs typeface="Trebuchet MS"/>
              </a:rPr>
              <a:t>volumes </a:t>
            </a:r>
            <a:r>
              <a:rPr sz="1000" spc="-40" dirty="0">
                <a:solidFill>
                  <a:srgbClr val="FFFFFF"/>
                </a:solidFill>
                <a:latin typeface="Trebuchet MS"/>
                <a:cs typeface="Trebuchet MS"/>
              </a:rPr>
              <a:t>of </a:t>
            </a:r>
            <a:r>
              <a:rPr sz="1000" spc="-30" dirty="0">
                <a:solidFill>
                  <a:srgbClr val="FFFFFF"/>
                </a:solidFill>
                <a:latin typeface="Trebuchet MS"/>
                <a:cs typeface="Trebuchet MS"/>
              </a:rPr>
              <a:t>data </a:t>
            </a:r>
            <a:r>
              <a:rPr sz="1000" spc="15" dirty="0">
                <a:solidFill>
                  <a:srgbClr val="FFFFFF"/>
                </a:solidFill>
                <a:latin typeface="Trebuchet MS"/>
                <a:cs typeface="Trebuchet MS"/>
              </a:rPr>
              <a:t>is </a:t>
            </a:r>
            <a:r>
              <a:rPr sz="1000" spc="-15" dirty="0">
                <a:solidFill>
                  <a:srgbClr val="FFFFFF"/>
                </a:solidFill>
                <a:latin typeface="Trebuchet MS"/>
                <a:cs typeface="Trebuchet MS"/>
              </a:rPr>
              <a:t>shown </a:t>
            </a:r>
            <a:r>
              <a:rPr sz="1000" spc="-55" dirty="0">
                <a:solidFill>
                  <a:srgbClr val="FFFFFF"/>
                </a:solidFill>
                <a:latin typeface="Trebuchet MS"/>
                <a:cs typeface="Trebuchet MS"/>
              </a:rPr>
              <a:t>to </a:t>
            </a:r>
            <a:r>
              <a:rPr sz="1000" spc="-15" dirty="0">
                <a:solidFill>
                  <a:srgbClr val="FFFFFF"/>
                </a:solidFill>
                <a:latin typeface="Trebuchet MS"/>
                <a:cs typeface="Trebuchet MS"/>
              </a:rPr>
              <a:t>help </a:t>
            </a:r>
            <a:r>
              <a:rPr sz="1000" dirty="0">
                <a:solidFill>
                  <a:srgbClr val="FFFFFF"/>
                </a:solidFill>
                <a:latin typeface="Trebuchet MS"/>
                <a:cs typeface="Trebuchet MS"/>
              </a:rPr>
              <a:t>in </a:t>
            </a:r>
            <a:r>
              <a:rPr sz="1000" spc="-5" dirty="0">
                <a:solidFill>
                  <a:srgbClr val="FFFFFF"/>
                </a:solidFill>
                <a:latin typeface="Trebuchet MS"/>
                <a:cs typeface="Trebuchet MS"/>
              </a:rPr>
              <a:t>making </a:t>
            </a:r>
            <a:r>
              <a:rPr sz="1000" dirty="0">
                <a:solidFill>
                  <a:srgbClr val="FFFFFF"/>
                </a:solidFill>
                <a:latin typeface="Trebuchet MS"/>
                <a:cs typeface="Trebuchet MS"/>
              </a:rPr>
              <a:t> </a:t>
            </a:r>
            <a:r>
              <a:rPr sz="1000" spc="-50" dirty="0">
                <a:solidFill>
                  <a:srgbClr val="FFFFFF"/>
                </a:solidFill>
                <a:latin typeface="Trebuchet MS"/>
                <a:cs typeface="Trebuchet MS"/>
              </a:rPr>
              <a:t>better </a:t>
            </a:r>
            <a:r>
              <a:rPr sz="1000" spc="-10" dirty="0">
                <a:solidFill>
                  <a:srgbClr val="FFFFFF"/>
                </a:solidFill>
                <a:latin typeface="Trebuchet MS"/>
                <a:cs typeface="Trebuchet MS"/>
              </a:rPr>
              <a:t>decisions, </a:t>
            </a:r>
            <a:r>
              <a:rPr sz="1000" spc="-25" dirty="0">
                <a:solidFill>
                  <a:srgbClr val="FFFFFF"/>
                </a:solidFill>
                <a:latin typeface="Trebuchet MS"/>
                <a:cs typeface="Trebuchet MS"/>
              </a:rPr>
              <a:t>accurate </a:t>
            </a:r>
            <a:r>
              <a:rPr sz="1000" spc="-15" dirty="0">
                <a:solidFill>
                  <a:srgbClr val="FFFFFF"/>
                </a:solidFill>
                <a:latin typeface="Trebuchet MS"/>
                <a:cs typeface="Trebuchet MS"/>
              </a:rPr>
              <a:t>prognosis, </a:t>
            </a:r>
            <a:r>
              <a:rPr sz="1000" spc="-10" dirty="0">
                <a:solidFill>
                  <a:srgbClr val="FFFFFF"/>
                </a:solidFill>
                <a:latin typeface="Trebuchet MS"/>
                <a:cs typeface="Trebuchet MS"/>
              </a:rPr>
              <a:t>and </a:t>
            </a:r>
            <a:r>
              <a:rPr sz="1000" dirty="0">
                <a:solidFill>
                  <a:srgbClr val="FFFFFF"/>
                </a:solidFill>
                <a:latin typeface="Trebuchet MS"/>
                <a:cs typeface="Trebuchet MS"/>
              </a:rPr>
              <a:t>in </a:t>
            </a:r>
            <a:r>
              <a:rPr sz="1000" spc="5" dirty="0">
                <a:solidFill>
                  <a:srgbClr val="FFFFFF"/>
                </a:solidFill>
                <a:latin typeface="Trebuchet MS"/>
                <a:cs typeface="Trebuchet MS"/>
              </a:rPr>
              <a:t> </a:t>
            </a:r>
            <a:r>
              <a:rPr sz="1000" spc="-35" dirty="0">
                <a:solidFill>
                  <a:srgbClr val="FFFFFF"/>
                </a:solidFill>
                <a:latin typeface="Trebuchet MS"/>
                <a:cs typeface="Trebuchet MS"/>
              </a:rPr>
              <a:t>general, </a:t>
            </a:r>
            <a:r>
              <a:rPr sz="1000" spc="-55" dirty="0">
                <a:solidFill>
                  <a:srgbClr val="FFFFFF"/>
                </a:solidFill>
                <a:latin typeface="Trebuchet MS"/>
                <a:cs typeface="Trebuchet MS"/>
              </a:rPr>
              <a:t>to </a:t>
            </a:r>
            <a:r>
              <a:rPr sz="1000" spc="-30" dirty="0">
                <a:solidFill>
                  <a:srgbClr val="FFFFFF"/>
                </a:solidFill>
                <a:latin typeface="Trebuchet MS"/>
                <a:cs typeface="Trebuchet MS"/>
              </a:rPr>
              <a:t>develop novel </a:t>
            </a:r>
            <a:r>
              <a:rPr sz="1000" spc="-25" dirty="0">
                <a:solidFill>
                  <a:srgbClr val="FFFFFF"/>
                </a:solidFill>
                <a:latin typeface="Trebuchet MS"/>
                <a:cs typeface="Trebuchet MS"/>
              </a:rPr>
              <a:t>strategies </a:t>
            </a:r>
            <a:r>
              <a:rPr sz="1000" spc="-40" dirty="0">
                <a:solidFill>
                  <a:srgbClr val="FFFFFF"/>
                </a:solidFill>
                <a:latin typeface="Trebuchet MS"/>
                <a:cs typeface="Trebuchet MS"/>
              </a:rPr>
              <a:t>that </a:t>
            </a:r>
            <a:r>
              <a:rPr sz="1000" spc="-45" dirty="0">
                <a:solidFill>
                  <a:srgbClr val="FFFFFF"/>
                </a:solidFill>
                <a:latin typeface="Trebuchet MS"/>
                <a:cs typeface="Trebuchet MS"/>
              </a:rPr>
              <a:t>are </a:t>
            </a:r>
            <a:r>
              <a:rPr sz="1000" spc="-40" dirty="0">
                <a:solidFill>
                  <a:srgbClr val="FFFFFF"/>
                </a:solidFill>
                <a:latin typeface="Trebuchet MS"/>
                <a:cs typeface="Trebuchet MS"/>
              </a:rPr>
              <a:t> </a:t>
            </a:r>
            <a:r>
              <a:rPr sz="1000" spc="-20" dirty="0">
                <a:solidFill>
                  <a:srgbClr val="FFFFFF"/>
                </a:solidFill>
                <a:latin typeface="Trebuchet MS"/>
                <a:cs typeface="Trebuchet MS"/>
              </a:rPr>
              <a:t>game</a:t>
            </a:r>
            <a:r>
              <a:rPr sz="1000" spc="-5" dirty="0">
                <a:solidFill>
                  <a:srgbClr val="FFFFFF"/>
                </a:solidFill>
                <a:latin typeface="Trebuchet MS"/>
                <a:cs typeface="Trebuchet MS"/>
              </a:rPr>
              <a:t> </a:t>
            </a:r>
            <a:r>
              <a:rPr sz="1000" spc="-10" dirty="0">
                <a:solidFill>
                  <a:srgbClr val="FFFFFF"/>
                </a:solidFill>
                <a:latin typeface="Trebuchet MS"/>
                <a:cs typeface="Trebuchet MS"/>
              </a:rPr>
              <a:t>changing.</a:t>
            </a:r>
            <a:endParaRPr sz="1000">
              <a:latin typeface="Trebuchet MS"/>
              <a:cs typeface="Trebuchet MS"/>
            </a:endParaRPr>
          </a:p>
        </p:txBody>
      </p:sp>
      <p:sp>
        <p:nvSpPr>
          <p:cNvPr id="10" name="object 10"/>
          <p:cNvSpPr txBox="1"/>
          <p:nvPr/>
        </p:nvSpPr>
        <p:spPr>
          <a:xfrm>
            <a:off x="707299" y="5567373"/>
            <a:ext cx="974725" cy="575310"/>
          </a:xfrm>
          <a:prstGeom prst="rect">
            <a:avLst/>
          </a:prstGeom>
        </p:spPr>
        <p:txBody>
          <a:bodyPr vert="horz" wrap="square" lIns="0" tIns="107315" rIns="0" bIns="0" rtlCol="0">
            <a:spAutoFit/>
          </a:bodyPr>
          <a:lstStyle/>
          <a:p>
            <a:pPr marL="12700">
              <a:lnSpc>
                <a:spcPct val="100000"/>
              </a:lnSpc>
              <a:spcBef>
                <a:spcPts val="845"/>
              </a:spcBef>
            </a:pPr>
            <a:r>
              <a:rPr sz="1600" b="1" spc="-45" dirty="0">
                <a:solidFill>
                  <a:srgbClr val="FFFFFF"/>
                </a:solidFill>
                <a:latin typeface="Verdana"/>
                <a:cs typeface="Verdana"/>
              </a:rPr>
              <a:t>Faculty</a:t>
            </a:r>
            <a:endParaRPr sz="1600">
              <a:latin typeface="Verdana"/>
              <a:cs typeface="Verdana"/>
            </a:endParaRPr>
          </a:p>
          <a:p>
            <a:pPr marL="12700">
              <a:lnSpc>
                <a:spcPct val="100000"/>
              </a:lnSpc>
              <a:spcBef>
                <a:spcPts val="464"/>
              </a:spcBef>
            </a:pPr>
            <a:r>
              <a:rPr sz="1000" spc="-15" dirty="0">
                <a:solidFill>
                  <a:srgbClr val="FFFFFF"/>
                </a:solidFill>
                <a:latin typeface="Trebuchet MS"/>
                <a:cs typeface="Trebuchet MS"/>
              </a:rPr>
              <a:t>Amitabha</a:t>
            </a:r>
            <a:r>
              <a:rPr sz="1000" spc="-40" dirty="0">
                <a:solidFill>
                  <a:srgbClr val="FFFFFF"/>
                </a:solidFill>
                <a:latin typeface="Trebuchet MS"/>
                <a:cs typeface="Trebuchet MS"/>
              </a:rPr>
              <a:t> </a:t>
            </a:r>
            <a:r>
              <a:rPr sz="1000" spc="10" dirty="0">
                <a:solidFill>
                  <a:srgbClr val="FFFFFF"/>
                </a:solidFill>
                <a:latin typeface="Trebuchet MS"/>
                <a:cs typeface="Trebuchet MS"/>
              </a:rPr>
              <a:t>Bagchi</a:t>
            </a:r>
            <a:endParaRPr sz="1000">
              <a:latin typeface="Trebuchet MS"/>
              <a:cs typeface="Trebuchet MS"/>
            </a:endParaRPr>
          </a:p>
        </p:txBody>
      </p:sp>
      <p:sp>
        <p:nvSpPr>
          <p:cNvPr id="11" name="object 11"/>
          <p:cNvSpPr txBox="1"/>
          <p:nvPr/>
        </p:nvSpPr>
        <p:spPr>
          <a:xfrm>
            <a:off x="707299" y="6201868"/>
            <a:ext cx="1031240" cy="177800"/>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FFFFFF"/>
                </a:solidFill>
                <a:latin typeface="Trebuchet MS"/>
                <a:cs typeface="Trebuchet MS"/>
              </a:rPr>
              <a:t>Srikanta</a:t>
            </a:r>
            <a:r>
              <a:rPr sz="1000" spc="-40" dirty="0">
                <a:solidFill>
                  <a:srgbClr val="FFFFFF"/>
                </a:solidFill>
                <a:latin typeface="Trebuchet MS"/>
                <a:cs typeface="Trebuchet MS"/>
              </a:rPr>
              <a:t> </a:t>
            </a:r>
            <a:r>
              <a:rPr sz="1000" spc="-10" dirty="0">
                <a:solidFill>
                  <a:srgbClr val="FFFFFF"/>
                </a:solidFill>
                <a:latin typeface="Trebuchet MS"/>
                <a:cs typeface="Trebuchet MS"/>
              </a:rPr>
              <a:t>Bedathur</a:t>
            </a:r>
            <a:endParaRPr sz="1000">
              <a:latin typeface="Trebuchet MS"/>
              <a:cs typeface="Trebuchet MS"/>
            </a:endParaRPr>
          </a:p>
        </p:txBody>
      </p:sp>
      <p:sp>
        <p:nvSpPr>
          <p:cNvPr id="12" name="object 12"/>
          <p:cNvSpPr txBox="1"/>
          <p:nvPr/>
        </p:nvSpPr>
        <p:spPr>
          <a:xfrm>
            <a:off x="707299" y="6438977"/>
            <a:ext cx="1214755" cy="177800"/>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FFFFFF"/>
                </a:solidFill>
                <a:latin typeface="Trebuchet MS"/>
                <a:cs typeface="Trebuchet MS"/>
              </a:rPr>
              <a:t>Abhijnan</a:t>
            </a:r>
            <a:r>
              <a:rPr sz="1000" spc="-45" dirty="0">
                <a:solidFill>
                  <a:srgbClr val="FFFFFF"/>
                </a:solidFill>
                <a:latin typeface="Trebuchet MS"/>
                <a:cs typeface="Trebuchet MS"/>
              </a:rPr>
              <a:t> </a:t>
            </a:r>
            <a:r>
              <a:rPr sz="1000" spc="-30" dirty="0">
                <a:solidFill>
                  <a:srgbClr val="FFFFFF"/>
                </a:solidFill>
                <a:latin typeface="Trebuchet MS"/>
                <a:cs typeface="Trebuchet MS"/>
              </a:rPr>
              <a:t>Chakraborty</a:t>
            </a:r>
            <a:endParaRPr sz="1000">
              <a:latin typeface="Trebuchet MS"/>
              <a:cs typeface="Trebuchet MS"/>
            </a:endParaRPr>
          </a:p>
        </p:txBody>
      </p:sp>
      <p:sp>
        <p:nvSpPr>
          <p:cNvPr id="13" name="object 13"/>
          <p:cNvSpPr txBox="1"/>
          <p:nvPr/>
        </p:nvSpPr>
        <p:spPr>
          <a:xfrm>
            <a:off x="707299" y="6676086"/>
            <a:ext cx="918210"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FFFFFF"/>
                </a:solidFill>
                <a:latin typeface="Trebuchet MS"/>
                <a:cs typeface="Trebuchet MS"/>
              </a:rPr>
              <a:t>Maya</a:t>
            </a:r>
            <a:r>
              <a:rPr sz="1000" spc="-70" dirty="0">
                <a:solidFill>
                  <a:srgbClr val="FFFFFF"/>
                </a:solidFill>
                <a:latin typeface="Trebuchet MS"/>
                <a:cs typeface="Trebuchet MS"/>
              </a:rPr>
              <a:t> </a:t>
            </a:r>
            <a:r>
              <a:rPr sz="1000" spc="-5" dirty="0">
                <a:solidFill>
                  <a:srgbClr val="FFFFFF"/>
                </a:solidFill>
                <a:latin typeface="Trebuchet MS"/>
                <a:cs typeface="Trebuchet MS"/>
              </a:rPr>
              <a:t>Ramanath</a:t>
            </a:r>
            <a:endParaRPr sz="1000">
              <a:latin typeface="Trebuchet MS"/>
              <a:cs typeface="Trebuchet MS"/>
            </a:endParaRPr>
          </a:p>
        </p:txBody>
      </p:sp>
      <p:sp>
        <p:nvSpPr>
          <p:cNvPr id="14" name="object 14"/>
          <p:cNvSpPr txBox="1"/>
          <p:nvPr/>
        </p:nvSpPr>
        <p:spPr>
          <a:xfrm>
            <a:off x="707299" y="6913195"/>
            <a:ext cx="68516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FFFFFF"/>
                </a:solidFill>
                <a:latin typeface="Trebuchet MS"/>
                <a:cs typeface="Trebuchet MS"/>
              </a:rPr>
              <a:t>Sayan</a:t>
            </a:r>
            <a:r>
              <a:rPr sz="1000" spc="-50" dirty="0">
                <a:solidFill>
                  <a:srgbClr val="FFFFFF"/>
                </a:solidFill>
                <a:latin typeface="Trebuchet MS"/>
                <a:cs typeface="Trebuchet MS"/>
              </a:rPr>
              <a:t> </a:t>
            </a:r>
            <a:r>
              <a:rPr sz="1000" spc="15" dirty="0">
                <a:solidFill>
                  <a:srgbClr val="FFFFFF"/>
                </a:solidFill>
                <a:latin typeface="Trebuchet MS"/>
                <a:cs typeface="Trebuchet MS"/>
              </a:rPr>
              <a:t>Ranu</a:t>
            </a:r>
            <a:endParaRPr sz="1000">
              <a:latin typeface="Trebuchet MS"/>
              <a:cs typeface="Trebuchet MS"/>
            </a:endParaRPr>
          </a:p>
        </p:txBody>
      </p:sp>
      <p:sp>
        <p:nvSpPr>
          <p:cNvPr id="15" name="object 15"/>
          <p:cNvSpPr txBox="1"/>
          <p:nvPr/>
        </p:nvSpPr>
        <p:spPr>
          <a:xfrm>
            <a:off x="707299" y="7150304"/>
            <a:ext cx="579755" cy="177800"/>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FFFFFF"/>
                </a:solidFill>
                <a:latin typeface="Trebuchet MS"/>
                <a:cs typeface="Trebuchet MS"/>
              </a:rPr>
              <a:t>Arpan</a:t>
            </a:r>
            <a:r>
              <a:rPr sz="1000" spc="-50" dirty="0">
                <a:solidFill>
                  <a:srgbClr val="FFFFFF"/>
                </a:solidFill>
                <a:latin typeface="Trebuchet MS"/>
                <a:cs typeface="Trebuchet MS"/>
              </a:rPr>
              <a:t> </a:t>
            </a:r>
            <a:r>
              <a:rPr sz="1000" dirty="0">
                <a:solidFill>
                  <a:srgbClr val="FFFFFF"/>
                </a:solidFill>
                <a:latin typeface="Trebuchet MS"/>
                <a:cs typeface="Trebuchet MS"/>
              </a:rPr>
              <a:t>Kar</a:t>
            </a:r>
            <a:endParaRPr sz="1000">
              <a:latin typeface="Trebuchet MS"/>
              <a:cs typeface="Trebuchet MS"/>
            </a:endParaRPr>
          </a:p>
        </p:txBody>
      </p:sp>
      <p:grpSp>
        <p:nvGrpSpPr>
          <p:cNvPr id="16" name="object 16"/>
          <p:cNvGrpSpPr/>
          <p:nvPr/>
        </p:nvGrpSpPr>
        <p:grpSpPr>
          <a:xfrm>
            <a:off x="719999" y="4669625"/>
            <a:ext cx="2296795" cy="2717165"/>
            <a:chOff x="719999" y="4669625"/>
            <a:chExt cx="2296795" cy="2717165"/>
          </a:xfrm>
        </p:grpSpPr>
        <p:sp>
          <p:nvSpPr>
            <p:cNvPr id="17" name="object 17"/>
            <p:cNvSpPr/>
            <p:nvPr/>
          </p:nvSpPr>
          <p:spPr>
            <a:xfrm>
              <a:off x="719999" y="4672800"/>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8" name="object 18"/>
            <p:cNvSpPr/>
            <p:nvPr/>
          </p:nvSpPr>
          <p:spPr>
            <a:xfrm>
              <a:off x="719999" y="6186806"/>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19" name="object 19"/>
            <p:cNvSpPr/>
            <p:nvPr/>
          </p:nvSpPr>
          <p:spPr>
            <a:xfrm>
              <a:off x="719999" y="4921624"/>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0" name="object 20"/>
            <p:cNvSpPr/>
            <p:nvPr/>
          </p:nvSpPr>
          <p:spPr>
            <a:xfrm>
              <a:off x="719999" y="5144823"/>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1" name="object 21"/>
            <p:cNvSpPr/>
            <p:nvPr/>
          </p:nvSpPr>
          <p:spPr>
            <a:xfrm>
              <a:off x="719999" y="5388775"/>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2" name="object 22"/>
            <p:cNvSpPr/>
            <p:nvPr/>
          </p:nvSpPr>
          <p:spPr>
            <a:xfrm>
              <a:off x="719999" y="6435632"/>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3" name="object 23"/>
            <p:cNvSpPr/>
            <p:nvPr/>
          </p:nvSpPr>
          <p:spPr>
            <a:xfrm>
              <a:off x="719999" y="6667831"/>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4" name="object 24"/>
            <p:cNvSpPr/>
            <p:nvPr/>
          </p:nvSpPr>
          <p:spPr>
            <a:xfrm>
              <a:off x="719999" y="6901832"/>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5" name="object 25"/>
            <p:cNvSpPr/>
            <p:nvPr/>
          </p:nvSpPr>
          <p:spPr>
            <a:xfrm>
              <a:off x="719999" y="7147583"/>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sp>
          <p:nvSpPr>
            <p:cNvPr id="26" name="object 26"/>
            <p:cNvSpPr/>
            <p:nvPr/>
          </p:nvSpPr>
          <p:spPr>
            <a:xfrm>
              <a:off x="719999" y="7383174"/>
              <a:ext cx="2296795" cy="0"/>
            </a:xfrm>
            <a:custGeom>
              <a:avLst/>
              <a:gdLst/>
              <a:ahLst/>
              <a:cxnLst/>
              <a:rect l="l" t="t" r="r" b="b"/>
              <a:pathLst>
                <a:path w="2296795">
                  <a:moveTo>
                    <a:pt x="0" y="0"/>
                  </a:moveTo>
                  <a:lnTo>
                    <a:pt x="2296795" y="0"/>
                  </a:lnTo>
                </a:path>
              </a:pathLst>
            </a:custGeom>
            <a:ln w="6350">
              <a:solidFill>
                <a:srgbClr val="FFFFFF"/>
              </a:solidFill>
            </a:ln>
          </p:spPr>
          <p:txBody>
            <a:bodyPr wrap="square" lIns="0" tIns="0" rIns="0" bIns="0" rtlCol="0"/>
            <a:lstStyle/>
            <a:p>
              <a:endParaRPr/>
            </a:p>
          </p:txBody>
        </p:sp>
      </p:grpSp>
      <p:pic>
        <p:nvPicPr>
          <p:cNvPr id="27" name="object 27"/>
          <p:cNvPicPr/>
          <p:nvPr/>
        </p:nvPicPr>
        <p:blipFill>
          <a:blip r:embed="rId3" cstate="print"/>
          <a:stretch>
            <a:fillRect/>
          </a:stretch>
        </p:blipFill>
        <p:spPr>
          <a:xfrm>
            <a:off x="3770848" y="1266356"/>
            <a:ext cx="2724271" cy="1608071"/>
          </a:xfrm>
          <a:prstGeom prst="rect">
            <a:avLst/>
          </a:prstGeom>
        </p:spPr>
      </p:pic>
      <p:sp>
        <p:nvSpPr>
          <p:cNvPr id="28" name="object 28"/>
          <p:cNvSpPr txBox="1"/>
          <p:nvPr/>
        </p:nvSpPr>
        <p:spPr>
          <a:xfrm>
            <a:off x="4506295" y="1298201"/>
            <a:ext cx="182245" cy="166370"/>
          </a:xfrm>
          <a:prstGeom prst="rect">
            <a:avLst/>
          </a:prstGeom>
        </p:spPr>
        <p:txBody>
          <a:bodyPr vert="horz" wrap="square" lIns="0" tIns="15240" rIns="0" bIns="0" rtlCol="0">
            <a:spAutoFit/>
          </a:bodyPr>
          <a:lstStyle/>
          <a:p>
            <a:pPr marL="12700">
              <a:lnSpc>
                <a:spcPct val="100000"/>
              </a:lnSpc>
              <a:spcBef>
                <a:spcPts val="120"/>
              </a:spcBef>
            </a:pPr>
            <a:r>
              <a:rPr sz="900" b="1" spc="-50" dirty="0">
                <a:solidFill>
                  <a:srgbClr val="FFFFFF"/>
                </a:solidFill>
                <a:latin typeface="Verdana"/>
                <a:cs typeface="Verdana"/>
              </a:rPr>
              <a:t>V2</a:t>
            </a:r>
            <a:endParaRPr sz="900">
              <a:latin typeface="Verdana"/>
              <a:cs typeface="Verdana"/>
            </a:endParaRPr>
          </a:p>
        </p:txBody>
      </p:sp>
      <p:sp>
        <p:nvSpPr>
          <p:cNvPr id="29" name="object 29"/>
          <p:cNvSpPr txBox="1"/>
          <p:nvPr/>
        </p:nvSpPr>
        <p:spPr>
          <a:xfrm>
            <a:off x="5576725" y="1293274"/>
            <a:ext cx="183515" cy="166370"/>
          </a:xfrm>
          <a:prstGeom prst="rect">
            <a:avLst/>
          </a:prstGeom>
        </p:spPr>
        <p:txBody>
          <a:bodyPr vert="horz" wrap="square" lIns="0" tIns="15240" rIns="0" bIns="0" rtlCol="0">
            <a:spAutoFit/>
          </a:bodyPr>
          <a:lstStyle/>
          <a:p>
            <a:pPr marL="12700">
              <a:lnSpc>
                <a:spcPct val="100000"/>
              </a:lnSpc>
              <a:spcBef>
                <a:spcPts val="120"/>
              </a:spcBef>
            </a:pPr>
            <a:r>
              <a:rPr sz="900" b="1" spc="5" dirty="0">
                <a:solidFill>
                  <a:srgbClr val="FFFFFF"/>
                </a:solidFill>
                <a:latin typeface="Verdana"/>
                <a:cs typeface="Verdana"/>
              </a:rPr>
              <a:t>V</a:t>
            </a:r>
            <a:r>
              <a:rPr sz="900" b="1" spc="-95" dirty="0">
                <a:solidFill>
                  <a:srgbClr val="FFFFFF"/>
                </a:solidFill>
                <a:latin typeface="Verdana"/>
                <a:cs typeface="Verdana"/>
              </a:rPr>
              <a:t>3</a:t>
            </a:r>
            <a:endParaRPr sz="900">
              <a:latin typeface="Verdana"/>
              <a:cs typeface="Verdana"/>
            </a:endParaRPr>
          </a:p>
        </p:txBody>
      </p:sp>
      <p:sp>
        <p:nvSpPr>
          <p:cNvPr id="30" name="object 30"/>
          <p:cNvSpPr txBox="1"/>
          <p:nvPr/>
        </p:nvSpPr>
        <p:spPr>
          <a:xfrm>
            <a:off x="6290305" y="1532816"/>
            <a:ext cx="187325" cy="166370"/>
          </a:xfrm>
          <a:prstGeom prst="rect">
            <a:avLst/>
          </a:prstGeom>
        </p:spPr>
        <p:txBody>
          <a:bodyPr vert="horz" wrap="square" lIns="0" tIns="15240" rIns="0" bIns="0" rtlCol="0">
            <a:spAutoFit/>
          </a:bodyPr>
          <a:lstStyle/>
          <a:p>
            <a:pPr marL="12700">
              <a:lnSpc>
                <a:spcPct val="100000"/>
              </a:lnSpc>
              <a:spcBef>
                <a:spcPts val="120"/>
              </a:spcBef>
            </a:pPr>
            <a:r>
              <a:rPr sz="900" b="1" spc="5" dirty="0">
                <a:solidFill>
                  <a:srgbClr val="FFFFFF"/>
                </a:solidFill>
                <a:latin typeface="Verdana"/>
                <a:cs typeface="Verdana"/>
              </a:rPr>
              <a:t>V</a:t>
            </a:r>
            <a:r>
              <a:rPr sz="900" b="1" spc="-70" dirty="0">
                <a:solidFill>
                  <a:srgbClr val="FFFFFF"/>
                </a:solidFill>
                <a:latin typeface="Verdana"/>
                <a:cs typeface="Verdana"/>
              </a:rPr>
              <a:t>7</a:t>
            </a:r>
            <a:endParaRPr sz="900">
              <a:latin typeface="Verdana"/>
              <a:cs typeface="Verdana"/>
            </a:endParaRPr>
          </a:p>
        </p:txBody>
      </p:sp>
      <p:sp>
        <p:nvSpPr>
          <p:cNvPr id="31" name="object 31"/>
          <p:cNvSpPr txBox="1"/>
          <p:nvPr/>
        </p:nvSpPr>
        <p:spPr>
          <a:xfrm>
            <a:off x="4501368" y="1889665"/>
            <a:ext cx="185420" cy="166370"/>
          </a:xfrm>
          <a:prstGeom prst="rect">
            <a:avLst/>
          </a:prstGeom>
        </p:spPr>
        <p:txBody>
          <a:bodyPr vert="horz" wrap="square" lIns="0" tIns="15240" rIns="0" bIns="0" rtlCol="0">
            <a:spAutoFit/>
          </a:bodyPr>
          <a:lstStyle/>
          <a:p>
            <a:pPr marL="12700">
              <a:lnSpc>
                <a:spcPct val="100000"/>
              </a:lnSpc>
              <a:spcBef>
                <a:spcPts val="120"/>
              </a:spcBef>
            </a:pPr>
            <a:r>
              <a:rPr sz="900" b="1" spc="-75" dirty="0">
                <a:solidFill>
                  <a:srgbClr val="FFFFFF"/>
                </a:solidFill>
                <a:latin typeface="Verdana"/>
                <a:cs typeface="Verdana"/>
              </a:rPr>
              <a:t>V</a:t>
            </a:r>
            <a:r>
              <a:rPr sz="900" b="1" spc="-5" dirty="0">
                <a:solidFill>
                  <a:srgbClr val="FFFFFF"/>
                </a:solidFill>
                <a:latin typeface="Verdana"/>
                <a:cs typeface="Verdana"/>
              </a:rPr>
              <a:t>4</a:t>
            </a:r>
            <a:endParaRPr sz="900">
              <a:latin typeface="Verdana"/>
              <a:cs typeface="Verdana"/>
            </a:endParaRPr>
          </a:p>
        </p:txBody>
      </p:sp>
      <p:sp>
        <p:nvSpPr>
          <p:cNvPr id="32" name="object 32"/>
          <p:cNvSpPr txBox="1"/>
          <p:nvPr/>
        </p:nvSpPr>
        <p:spPr>
          <a:xfrm>
            <a:off x="3905094" y="1774821"/>
            <a:ext cx="162560" cy="166370"/>
          </a:xfrm>
          <a:prstGeom prst="rect">
            <a:avLst/>
          </a:prstGeom>
        </p:spPr>
        <p:txBody>
          <a:bodyPr vert="horz" wrap="square" lIns="0" tIns="15240" rIns="0" bIns="0" rtlCol="0">
            <a:spAutoFit/>
          </a:bodyPr>
          <a:lstStyle/>
          <a:p>
            <a:pPr marL="12700">
              <a:lnSpc>
                <a:spcPct val="100000"/>
              </a:lnSpc>
              <a:spcBef>
                <a:spcPts val="120"/>
              </a:spcBef>
            </a:pPr>
            <a:r>
              <a:rPr sz="900" b="1" spc="25" dirty="0">
                <a:solidFill>
                  <a:srgbClr val="FFFFFF"/>
                </a:solidFill>
                <a:latin typeface="Verdana"/>
                <a:cs typeface="Verdana"/>
              </a:rPr>
              <a:t>V</a:t>
            </a:r>
            <a:r>
              <a:rPr sz="900" b="1" spc="-280" dirty="0">
                <a:solidFill>
                  <a:srgbClr val="FFFFFF"/>
                </a:solidFill>
                <a:latin typeface="Verdana"/>
                <a:cs typeface="Verdana"/>
              </a:rPr>
              <a:t>1</a:t>
            </a:r>
            <a:endParaRPr sz="900">
              <a:latin typeface="Verdana"/>
              <a:cs typeface="Verdana"/>
            </a:endParaRPr>
          </a:p>
        </p:txBody>
      </p:sp>
      <p:sp>
        <p:nvSpPr>
          <p:cNvPr id="33" name="object 33"/>
          <p:cNvSpPr txBox="1"/>
          <p:nvPr/>
        </p:nvSpPr>
        <p:spPr>
          <a:xfrm>
            <a:off x="4211928" y="797508"/>
            <a:ext cx="698500" cy="383540"/>
          </a:xfrm>
          <a:prstGeom prst="rect">
            <a:avLst/>
          </a:prstGeom>
        </p:spPr>
        <p:txBody>
          <a:bodyPr vert="horz" wrap="square" lIns="0" tIns="32384" rIns="0" bIns="0" rtlCol="0">
            <a:spAutoFit/>
          </a:bodyPr>
          <a:lstStyle/>
          <a:p>
            <a:pPr marL="38100" marR="30480" indent="130810">
              <a:lnSpc>
                <a:spcPct val="124400"/>
              </a:lnSpc>
              <a:spcBef>
                <a:spcPts val="254"/>
              </a:spcBef>
            </a:pPr>
            <a:r>
              <a:rPr sz="650" spc="10" dirty="0">
                <a:latin typeface="Trebuchet MS"/>
                <a:cs typeface="Trebuchet MS"/>
              </a:rPr>
              <a:t>Age </a:t>
            </a:r>
            <a:r>
              <a:rPr sz="1575" b="1" spc="-284" baseline="-10582" dirty="0">
                <a:solidFill>
                  <a:srgbClr val="EF3A5C"/>
                </a:solidFill>
                <a:latin typeface="Verdana"/>
                <a:cs typeface="Verdana"/>
              </a:rPr>
              <a:t>19 </a:t>
            </a:r>
            <a:r>
              <a:rPr sz="1575" b="1" spc="-277" baseline="-10582" dirty="0">
                <a:solidFill>
                  <a:srgbClr val="EF3A5C"/>
                </a:solidFill>
                <a:latin typeface="Verdana"/>
                <a:cs typeface="Verdana"/>
              </a:rPr>
              <a:t> </a:t>
            </a:r>
            <a:r>
              <a:rPr sz="650" dirty="0">
                <a:latin typeface="Trebuchet MS"/>
                <a:cs typeface="Trebuchet MS"/>
              </a:rPr>
              <a:t>Gender</a:t>
            </a:r>
            <a:r>
              <a:rPr sz="650" spc="-25" dirty="0">
                <a:latin typeface="Trebuchet MS"/>
                <a:cs typeface="Trebuchet MS"/>
              </a:rPr>
              <a:t> </a:t>
            </a:r>
            <a:r>
              <a:rPr sz="650" b="1" spc="-20" dirty="0">
                <a:solidFill>
                  <a:srgbClr val="EF3A5C"/>
                </a:solidFill>
                <a:latin typeface="Verdana"/>
                <a:cs typeface="Verdana"/>
              </a:rPr>
              <a:t>Female</a:t>
            </a:r>
            <a:endParaRPr sz="650">
              <a:latin typeface="Verdana"/>
              <a:cs typeface="Verdana"/>
            </a:endParaRPr>
          </a:p>
        </p:txBody>
      </p:sp>
      <p:pic>
        <p:nvPicPr>
          <p:cNvPr id="34" name="object 34"/>
          <p:cNvPicPr/>
          <p:nvPr/>
        </p:nvPicPr>
        <p:blipFill>
          <a:blip r:embed="rId4" cstate="print"/>
          <a:stretch>
            <a:fillRect/>
          </a:stretch>
        </p:blipFill>
        <p:spPr>
          <a:xfrm>
            <a:off x="4898578" y="907864"/>
            <a:ext cx="214063" cy="273852"/>
          </a:xfrm>
          <a:prstGeom prst="rect">
            <a:avLst/>
          </a:prstGeom>
        </p:spPr>
      </p:pic>
      <p:sp>
        <p:nvSpPr>
          <p:cNvPr id="35" name="object 35"/>
          <p:cNvSpPr txBox="1"/>
          <p:nvPr/>
        </p:nvSpPr>
        <p:spPr>
          <a:xfrm>
            <a:off x="5293008" y="797508"/>
            <a:ext cx="575310" cy="383540"/>
          </a:xfrm>
          <a:prstGeom prst="rect">
            <a:avLst/>
          </a:prstGeom>
        </p:spPr>
        <p:txBody>
          <a:bodyPr vert="horz" wrap="square" lIns="0" tIns="32384" rIns="0" bIns="0" rtlCol="0">
            <a:spAutoFit/>
          </a:bodyPr>
          <a:lstStyle/>
          <a:p>
            <a:pPr marL="38100" marR="30480" indent="130810">
              <a:lnSpc>
                <a:spcPct val="124400"/>
              </a:lnSpc>
              <a:spcBef>
                <a:spcPts val="254"/>
              </a:spcBef>
            </a:pPr>
            <a:r>
              <a:rPr sz="650" spc="10" dirty="0">
                <a:latin typeface="Trebuchet MS"/>
                <a:cs typeface="Trebuchet MS"/>
              </a:rPr>
              <a:t>Age</a:t>
            </a:r>
            <a:r>
              <a:rPr sz="650" spc="-20" dirty="0">
                <a:latin typeface="Trebuchet MS"/>
                <a:cs typeface="Trebuchet MS"/>
              </a:rPr>
              <a:t> </a:t>
            </a:r>
            <a:r>
              <a:rPr sz="1575" b="1" spc="-15" baseline="-10582" dirty="0">
                <a:solidFill>
                  <a:srgbClr val="A54686"/>
                </a:solidFill>
                <a:latin typeface="Verdana"/>
                <a:cs typeface="Verdana"/>
              </a:rPr>
              <a:t>4</a:t>
            </a:r>
            <a:r>
              <a:rPr sz="1575" b="1" spc="-104" baseline="-10582" dirty="0">
                <a:solidFill>
                  <a:srgbClr val="A54686"/>
                </a:solidFill>
                <a:latin typeface="Verdana"/>
                <a:cs typeface="Verdana"/>
              </a:rPr>
              <a:t>3  </a:t>
            </a:r>
            <a:r>
              <a:rPr sz="650" dirty="0">
                <a:latin typeface="Trebuchet MS"/>
                <a:cs typeface="Trebuchet MS"/>
              </a:rPr>
              <a:t>Gender</a:t>
            </a:r>
            <a:r>
              <a:rPr sz="650" spc="-30" dirty="0">
                <a:latin typeface="Trebuchet MS"/>
                <a:cs typeface="Trebuchet MS"/>
              </a:rPr>
              <a:t> </a:t>
            </a:r>
            <a:r>
              <a:rPr sz="650" b="1" spc="-20" dirty="0">
                <a:solidFill>
                  <a:srgbClr val="A54686"/>
                </a:solidFill>
                <a:latin typeface="Verdana"/>
                <a:cs typeface="Verdana"/>
              </a:rPr>
              <a:t>Male</a:t>
            </a:r>
            <a:endParaRPr sz="650">
              <a:latin typeface="Verdana"/>
              <a:cs typeface="Verdana"/>
            </a:endParaRPr>
          </a:p>
        </p:txBody>
      </p:sp>
      <p:sp>
        <p:nvSpPr>
          <p:cNvPr id="36" name="object 36"/>
          <p:cNvSpPr/>
          <p:nvPr/>
        </p:nvSpPr>
        <p:spPr>
          <a:xfrm>
            <a:off x="5877980" y="907864"/>
            <a:ext cx="235585" cy="272415"/>
          </a:xfrm>
          <a:custGeom>
            <a:avLst/>
            <a:gdLst/>
            <a:ahLst/>
            <a:cxnLst/>
            <a:rect l="l" t="t" r="r" b="b"/>
            <a:pathLst>
              <a:path w="235585" h="272415">
                <a:moveTo>
                  <a:pt x="54038" y="160515"/>
                </a:moveTo>
                <a:lnTo>
                  <a:pt x="33739" y="171838"/>
                </a:lnTo>
                <a:lnTo>
                  <a:pt x="17375" y="186956"/>
                </a:lnTo>
                <a:lnTo>
                  <a:pt x="5825" y="204410"/>
                </a:lnTo>
                <a:lnTo>
                  <a:pt x="0" y="222719"/>
                </a:lnTo>
                <a:lnTo>
                  <a:pt x="24478" y="243305"/>
                </a:lnTo>
                <a:lnTo>
                  <a:pt x="52684" y="258862"/>
                </a:lnTo>
                <a:lnTo>
                  <a:pt x="83926" y="268702"/>
                </a:lnTo>
                <a:lnTo>
                  <a:pt x="117513" y="272135"/>
                </a:lnTo>
                <a:lnTo>
                  <a:pt x="151114" y="268700"/>
                </a:lnTo>
                <a:lnTo>
                  <a:pt x="182365" y="258854"/>
                </a:lnTo>
                <a:lnTo>
                  <a:pt x="210578" y="243289"/>
                </a:lnTo>
                <a:lnTo>
                  <a:pt x="235064" y="222694"/>
                </a:lnTo>
                <a:lnTo>
                  <a:pt x="230268" y="207530"/>
                </a:lnTo>
                <a:lnTo>
                  <a:pt x="117246" y="207530"/>
                </a:lnTo>
                <a:lnTo>
                  <a:pt x="107582" y="202180"/>
                </a:lnTo>
                <a:lnTo>
                  <a:pt x="100418" y="198302"/>
                </a:lnTo>
                <a:lnTo>
                  <a:pt x="79400" y="187426"/>
                </a:lnTo>
                <a:lnTo>
                  <a:pt x="71980" y="182575"/>
                </a:lnTo>
                <a:lnTo>
                  <a:pt x="65376" y="176304"/>
                </a:lnTo>
                <a:lnTo>
                  <a:pt x="59444" y="168867"/>
                </a:lnTo>
                <a:lnTo>
                  <a:pt x="54038" y="160515"/>
                </a:lnTo>
                <a:close/>
              </a:path>
              <a:path w="235585" h="272415">
                <a:moveTo>
                  <a:pt x="117309" y="207213"/>
                </a:moveTo>
                <a:lnTo>
                  <a:pt x="117246" y="207530"/>
                </a:lnTo>
                <a:lnTo>
                  <a:pt x="117894" y="207530"/>
                </a:lnTo>
                <a:lnTo>
                  <a:pt x="117843" y="207314"/>
                </a:lnTo>
                <a:lnTo>
                  <a:pt x="117576" y="207314"/>
                </a:lnTo>
                <a:lnTo>
                  <a:pt x="117309" y="207213"/>
                </a:lnTo>
                <a:close/>
              </a:path>
              <a:path w="235585" h="272415">
                <a:moveTo>
                  <a:pt x="181101" y="160515"/>
                </a:moveTo>
                <a:lnTo>
                  <a:pt x="140670" y="195250"/>
                </a:lnTo>
                <a:lnTo>
                  <a:pt x="128677" y="201641"/>
                </a:lnTo>
                <a:lnTo>
                  <a:pt x="117894" y="207530"/>
                </a:lnTo>
                <a:lnTo>
                  <a:pt x="230268" y="207530"/>
                </a:lnTo>
                <a:lnTo>
                  <a:pt x="229277" y="204399"/>
                </a:lnTo>
                <a:lnTo>
                  <a:pt x="217739" y="186950"/>
                </a:lnTo>
                <a:lnTo>
                  <a:pt x="201358" y="171824"/>
                </a:lnTo>
                <a:lnTo>
                  <a:pt x="181101" y="160515"/>
                </a:lnTo>
                <a:close/>
              </a:path>
              <a:path w="235585" h="272415">
                <a:moveTo>
                  <a:pt x="117843" y="207213"/>
                </a:moveTo>
                <a:lnTo>
                  <a:pt x="117576" y="207314"/>
                </a:lnTo>
                <a:lnTo>
                  <a:pt x="117843" y="207314"/>
                </a:lnTo>
                <a:close/>
              </a:path>
              <a:path w="235585" h="272415">
                <a:moveTo>
                  <a:pt x="115798" y="0"/>
                </a:moveTo>
                <a:lnTo>
                  <a:pt x="87030" y="4714"/>
                </a:lnTo>
                <a:lnTo>
                  <a:pt x="63512" y="17572"/>
                </a:lnTo>
                <a:lnTo>
                  <a:pt x="47643" y="36642"/>
                </a:lnTo>
                <a:lnTo>
                  <a:pt x="41821" y="59994"/>
                </a:lnTo>
                <a:lnTo>
                  <a:pt x="41839" y="64820"/>
                </a:lnTo>
                <a:lnTo>
                  <a:pt x="42570" y="69316"/>
                </a:lnTo>
                <a:lnTo>
                  <a:pt x="43802" y="73710"/>
                </a:lnTo>
                <a:lnTo>
                  <a:pt x="39115" y="78833"/>
                </a:lnTo>
                <a:lnTo>
                  <a:pt x="36136" y="85615"/>
                </a:lnTo>
                <a:lnTo>
                  <a:pt x="35088" y="93604"/>
                </a:lnTo>
                <a:lnTo>
                  <a:pt x="36194" y="102349"/>
                </a:lnTo>
                <a:lnTo>
                  <a:pt x="38831" y="109481"/>
                </a:lnTo>
                <a:lnTo>
                  <a:pt x="42721" y="115495"/>
                </a:lnTo>
                <a:lnTo>
                  <a:pt x="47608" y="120121"/>
                </a:lnTo>
                <a:lnTo>
                  <a:pt x="53238" y="123088"/>
                </a:lnTo>
                <a:lnTo>
                  <a:pt x="62770" y="145479"/>
                </a:lnTo>
                <a:lnTo>
                  <a:pt x="77149" y="165257"/>
                </a:lnTo>
                <a:lnTo>
                  <a:pt x="95790" y="179365"/>
                </a:lnTo>
                <a:lnTo>
                  <a:pt x="118109" y="184746"/>
                </a:lnTo>
                <a:lnTo>
                  <a:pt x="140436" y="179365"/>
                </a:lnTo>
                <a:lnTo>
                  <a:pt x="147493" y="174028"/>
                </a:lnTo>
                <a:lnTo>
                  <a:pt x="117995" y="174028"/>
                </a:lnTo>
                <a:lnTo>
                  <a:pt x="99330" y="169112"/>
                </a:lnTo>
                <a:lnTo>
                  <a:pt x="83322" y="156184"/>
                </a:lnTo>
                <a:lnTo>
                  <a:pt x="70823" y="137970"/>
                </a:lnTo>
                <a:lnTo>
                  <a:pt x="62674" y="117195"/>
                </a:lnTo>
                <a:lnTo>
                  <a:pt x="61709" y="113766"/>
                </a:lnTo>
                <a:lnTo>
                  <a:pt x="53936" y="112737"/>
                </a:lnTo>
                <a:lnTo>
                  <a:pt x="48577" y="107810"/>
                </a:lnTo>
                <a:lnTo>
                  <a:pt x="46532" y="99720"/>
                </a:lnTo>
                <a:lnTo>
                  <a:pt x="45199" y="93929"/>
                </a:lnTo>
                <a:lnTo>
                  <a:pt x="45999" y="88087"/>
                </a:lnTo>
                <a:lnTo>
                  <a:pt x="48310" y="84543"/>
                </a:lnTo>
                <a:lnTo>
                  <a:pt x="49377" y="82778"/>
                </a:lnTo>
                <a:lnTo>
                  <a:pt x="50774" y="81597"/>
                </a:lnTo>
                <a:lnTo>
                  <a:pt x="52539" y="81114"/>
                </a:lnTo>
                <a:lnTo>
                  <a:pt x="53289" y="81000"/>
                </a:lnTo>
                <a:lnTo>
                  <a:pt x="59758" y="81000"/>
                </a:lnTo>
                <a:lnTo>
                  <a:pt x="60426" y="76504"/>
                </a:lnTo>
                <a:lnTo>
                  <a:pt x="61906" y="68827"/>
                </a:lnTo>
                <a:lnTo>
                  <a:pt x="63996" y="61585"/>
                </a:lnTo>
                <a:lnTo>
                  <a:pt x="66661" y="54805"/>
                </a:lnTo>
                <a:lnTo>
                  <a:pt x="69862" y="48514"/>
                </a:lnTo>
                <a:lnTo>
                  <a:pt x="160292" y="48514"/>
                </a:lnTo>
                <a:lnTo>
                  <a:pt x="163842" y="44602"/>
                </a:lnTo>
                <a:lnTo>
                  <a:pt x="185863" y="44602"/>
                </a:lnTo>
                <a:lnTo>
                  <a:pt x="183880" y="36620"/>
                </a:lnTo>
                <a:lnTo>
                  <a:pt x="168044" y="17552"/>
                </a:lnTo>
                <a:lnTo>
                  <a:pt x="144558" y="4707"/>
                </a:lnTo>
                <a:lnTo>
                  <a:pt x="115798" y="0"/>
                </a:lnTo>
                <a:close/>
              </a:path>
              <a:path w="235585" h="272415">
                <a:moveTo>
                  <a:pt x="197990" y="81000"/>
                </a:moveTo>
                <a:lnTo>
                  <a:pt x="183032" y="81000"/>
                </a:lnTo>
                <a:lnTo>
                  <a:pt x="183616" y="81114"/>
                </a:lnTo>
                <a:lnTo>
                  <a:pt x="183997" y="81165"/>
                </a:lnTo>
                <a:lnTo>
                  <a:pt x="184213" y="81432"/>
                </a:lnTo>
                <a:lnTo>
                  <a:pt x="184697" y="81597"/>
                </a:lnTo>
                <a:lnTo>
                  <a:pt x="189204" y="83578"/>
                </a:lnTo>
                <a:lnTo>
                  <a:pt x="191554" y="91681"/>
                </a:lnTo>
                <a:lnTo>
                  <a:pt x="187540" y="107924"/>
                </a:lnTo>
                <a:lnTo>
                  <a:pt x="182168" y="112737"/>
                </a:lnTo>
                <a:lnTo>
                  <a:pt x="174396" y="113766"/>
                </a:lnTo>
                <a:lnTo>
                  <a:pt x="173431" y="117195"/>
                </a:lnTo>
                <a:lnTo>
                  <a:pt x="165193" y="137996"/>
                </a:lnTo>
                <a:lnTo>
                  <a:pt x="152646" y="156208"/>
                </a:lnTo>
                <a:lnTo>
                  <a:pt x="136658" y="169112"/>
                </a:lnTo>
                <a:lnTo>
                  <a:pt x="117995" y="174028"/>
                </a:lnTo>
                <a:lnTo>
                  <a:pt x="147493" y="174028"/>
                </a:lnTo>
                <a:lnTo>
                  <a:pt x="159089" y="165257"/>
                </a:lnTo>
                <a:lnTo>
                  <a:pt x="173470" y="145479"/>
                </a:lnTo>
                <a:lnTo>
                  <a:pt x="182981" y="123088"/>
                </a:lnTo>
                <a:lnTo>
                  <a:pt x="188605" y="120120"/>
                </a:lnTo>
                <a:lnTo>
                  <a:pt x="201014" y="91681"/>
                </a:lnTo>
                <a:lnTo>
                  <a:pt x="199262" y="83072"/>
                </a:lnTo>
                <a:lnTo>
                  <a:pt x="197990" y="81000"/>
                </a:lnTo>
                <a:close/>
              </a:path>
              <a:path w="235585" h="272415">
                <a:moveTo>
                  <a:pt x="59758" y="81000"/>
                </a:moveTo>
                <a:lnTo>
                  <a:pt x="54254" y="81000"/>
                </a:lnTo>
                <a:lnTo>
                  <a:pt x="54584" y="81064"/>
                </a:lnTo>
                <a:lnTo>
                  <a:pt x="59677" y="81546"/>
                </a:lnTo>
                <a:lnTo>
                  <a:pt x="59758" y="81000"/>
                </a:lnTo>
                <a:close/>
              </a:path>
              <a:path w="235585" h="272415">
                <a:moveTo>
                  <a:pt x="185863" y="44602"/>
                </a:moveTo>
                <a:lnTo>
                  <a:pt x="163842" y="44602"/>
                </a:lnTo>
                <a:lnTo>
                  <a:pt x="167930" y="51594"/>
                </a:lnTo>
                <a:lnTo>
                  <a:pt x="171316" y="59267"/>
                </a:lnTo>
                <a:lnTo>
                  <a:pt x="173940" y="67583"/>
                </a:lnTo>
                <a:lnTo>
                  <a:pt x="175742" y="76504"/>
                </a:lnTo>
                <a:lnTo>
                  <a:pt x="176491" y="81546"/>
                </a:lnTo>
                <a:lnTo>
                  <a:pt x="182333" y="81000"/>
                </a:lnTo>
                <a:lnTo>
                  <a:pt x="197990" y="81000"/>
                </a:lnTo>
                <a:lnTo>
                  <a:pt x="194870" y="75920"/>
                </a:lnTo>
                <a:lnTo>
                  <a:pt x="188290" y="71412"/>
                </a:lnTo>
                <a:lnTo>
                  <a:pt x="189204" y="67716"/>
                </a:lnTo>
                <a:lnTo>
                  <a:pt x="189571" y="64820"/>
                </a:lnTo>
                <a:lnTo>
                  <a:pt x="189687" y="59994"/>
                </a:lnTo>
                <a:lnTo>
                  <a:pt x="185863" y="44602"/>
                </a:lnTo>
                <a:close/>
              </a:path>
              <a:path w="235585" h="272415">
                <a:moveTo>
                  <a:pt x="160292" y="48514"/>
                </a:moveTo>
                <a:lnTo>
                  <a:pt x="69862" y="48514"/>
                </a:lnTo>
                <a:lnTo>
                  <a:pt x="77838" y="55155"/>
                </a:lnTo>
                <a:lnTo>
                  <a:pt x="88460" y="60305"/>
                </a:lnTo>
                <a:lnTo>
                  <a:pt x="101175" y="63637"/>
                </a:lnTo>
                <a:lnTo>
                  <a:pt x="115430" y="64820"/>
                </a:lnTo>
                <a:lnTo>
                  <a:pt x="131436" y="63320"/>
                </a:lnTo>
                <a:lnTo>
                  <a:pt x="145384" y="59135"/>
                </a:lnTo>
                <a:lnTo>
                  <a:pt x="156458" y="52738"/>
                </a:lnTo>
                <a:lnTo>
                  <a:pt x="160292" y="48514"/>
                </a:lnTo>
                <a:close/>
              </a:path>
            </a:pathLst>
          </a:custGeom>
          <a:solidFill>
            <a:srgbClr val="6D6E70"/>
          </a:solidFill>
        </p:spPr>
        <p:txBody>
          <a:bodyPr wrap="square" lIns="0" tIns="0" rIns="0" bIns="0" rtlCol="0"/>
          <a:lstStyle/>
          <a:p>
            <a:endParaRPr/>
          </a:p>
        </p:txBody>
      </p:sp>
      <p:sp>
        <p:nvSpPr>
          <p:cNvPr id="37" name="object 37"/>
          <p:cNvSpPr txBox="1"/>
          <p:nvPr/>
        </p:nvSpPr>
        <p:spPr>
          <a:xfrm>
            <a:off x="6309274" y="1647770"/>
            <a:ext cx="575310" cy="383540"/>
          </a:xfrm>
          <a:prstGeom prst="rect">
            <a:avLst/>
          </a:prstGeom>
        </p:spPr>
        <p:txBody>
          <a:bodyPr vert="horz" wrap="square" lIns="0" tIns="32384" rIns="0" bIns="0" rtlCol="0">
            <a:spAutoFit/>
          </a:bodyPr>
          <a:lstStyle/>
          <a:p>
            <a:pPr marL="38100" marR="30480" indent="130810">
              <a:lnSpc>
                <a:spcPct val="124400"/>
              </a:lnSpc>
              <a:spcBef>
                <a:spcPts val="254"/>
              </a:spcBef>
            </a:pPr>
            <a:r>
              <a:rPr sz="650" spc="10" dirty="0">
                <a:latin typeface="Trebuchet MS"/>
                <a:cs typeface="Trebuchet MS"/>
              </a:rPr>
              <a:t>Age</a:t>
            </a:r>
            <a:r>
              <a:rPr sz="650" spc="-20" dirty="0">
                <a:latin typeface="Trebuchet MS"/>
                <a:cs typeface="Trebuchet MS"/>
              </a:rPr>
              <a:t> </a:t>
            </a:r>
            <a:r>
              <a:rPr sz="1575" b="1" spc="-104" baseline="-10582" dirty="0">
                <a:solidFill>
                  <a:srgbClr val="00AEEF"/>
                </a:solidFill>
                <a:latin typeface="Verdana"/>
                <a:cs typeface="Verdana"/>
              </a:rPr>
              <a:t>27  </a:t>
            </a:r>
            <a:r>
              <a:rPr sz="650" dirty="0">
                <a:latin typeface="Trebuchet MS"/>
                <a:cs typeface="Trebuchet MS"/>
              </a:rPr>
              <a:t>Gender</a:t>
            </a:r>
            <a:r>
              <a:rPr sz="650" spc="-30" dirty="0">
                <a:latin typeface="Trebuchet MS"/>
                <a:cs typeface="Trebuchet MS"/>
              </a:rPr>
              <a:t> </a:t>
            </a:r>
            <a:r>
              <a:rPr sz="650" b="1" spc="-20" dirty="0">
                <a:solidFill>
                  <a:srgbClr val="00AEEF"/>
                </a:solidFill>
                <a:latin typeface="Verdana"/>
                <a:cs typeface="Verdana"/>
              </a:rPr>
              <a:t>Male</a:t>
            </a:r>
            <a:endParaRPr sz="650">
              <a:latin typeface="Verdana"/>
              <a:cs typeface="Verdana"/>
            </a:endParaRPr>
          </a:p>
        </p:txBody>
      </p:sp>
      <p:sp>
        <p:nvSpPr>
          <p:cNvPr id="38" name="object 38"/>
          <p:cNvSpPr txBox="1"/>
          <p:nvPr/>
        </p:nvSpPr>
        <p:spPr>
          <a:xfrm>
            <a:off x="5483831" y="1862820"/>
            <a:ext cx="698500" cy="543560"/>
          </a:xfrm>
          <a:prstGeom prst="rect">
            <a:avLst/>
          </a:prstGeom>
        </p:spPr>
        <p:txBody>
          <a:bodyPr vert="horz" wrap="square" lIns="0" tIns="49530" rIns="0" bIns="0" rtlCol="0">
            <a:spAutoFit/>
          </a:bodyPr>
          <a:lstStyle/>
          <a:p>
            <a:pPr marL="97790">
              <a:lnSpc>
                <a:spcPct val="100000"/>
              </a:lnSpc>
              <a:spcBef>
                <a:spcPts val="390"/>
              </a:spcBef>
            </a:pPr>
            <a:r>
              <a:rPr sz="900" b="1" spc="-55" dirty="0">
                <a:solidFill>
                  <a:srgbClr val="FFFFFF"/>
                </a:solidFill>
                <a:latin typeface="Verdana"/>
                <a:cs typeface="Verdana"/>
              </a:rPr>
              <a:t>V5</a:t>
            </a:r>
            <a:endParaRPr sz="900">
              <a:latin typeface="Verdana"/>
              <a:cs typeface="Verdana"/>
            </a:endParaRPr>
          </a:p>
          <a:p>
            <a:pPr marL="38100" marR="30480" indent="130810">
              <a:lnSpc>
                <a:spcPct val="124400"/>
              </a:lnSpc>
              <a:spcBef>
                <a:spcPts val="45"/>
              </a:spcBef>
            </a:pPr>
            <a:r>
              <a:rPr sz="650" spc="10" dirty="0">
                <a:latin typeface="Trebuchet MS"/>
                <a:cs typeface="Trebuchet MS"/>
              </a:rPr>
              <a:t>Age </a:t>
            </a:r>
            <a:r>
              <a:rPr sz="1575" b="1" spc="-172" baseline="-10582" dirty="0">
                <a:solidFill>
                  <a:srgbClr val="F58220"/>
                </a:solidFill>
                <a:latin typeface="Verdana"/>
                <a:cs typeface="Verdana"/>
              </a:rPr>
              <a:t>32 </a:t>
            </a:r>
            <a:r>
              <a:rPr sz="1575" b="1" spc="-165" baseline="-10582" dirty="0">
                <a:solidFill>
                  <a:srgbClr val="F58220"/>
                </a:solidFill>
                <a:latin typeface="Verdana"/>
                <a:cs typeface="Verdana"/>
              </a:rPr>
              <a:t> </a:t>
            </a:r>
            <a:r>
              <a:rPr sz="650" dirty="0">
                <a:latin typeface="Trebuchet MS"/>
                <a:cs typeface="Trebuchet MS"/>
              </a:rPr>
              <a:t>Gender</a:t>
            </a:r>
            <a:r>
              <a:rPr sz="650" spc="-25" dirty="0">
                <a:latin typeface="Trebuchet MS"/>
                <a:cs typeface="Trebuchet MS"/>
              </a:rPr>
              <a:t> </a:t>
            </a:r>
            <a:r>
              <a:rPr sz="650" b="1" spc="-20" dirty="0">
                <a:solidFill>
                  <a:srgbClr val="F58220"/>
                </a:solidFill>
                <a:latin typeface="Verdana"/>
                <a:cs typeface="Verdana"/>
              </a:rPr>
              <a:t>Female</a:t>
            </a:r>
            <a:endParaRPr sz="650">
              <a:latin typeface="Verdana"/>
              <a:cs typeface="Verdana"/>
            </a:endParaRPr>
          </a:p>
        </p:txBody>
      </p:sp>
      <p:sp>
        <p:nvSpPr>
          <p:cNvPr id="39" name="object 39"/>
          <p:cNvSpPr txBox="1"/>
          <p:nvPr/>
        </p:nvSpPr>
        <p:spPr>
          <a:xfrm>
            <a:off x="4659073" y="2337022"/>
            <a:ext cx="575310" cy="538480"/>
          </a:xfrm>
          <a:prstGeom prst="rect">
            <a:avLst/>
          </a:prstGeom>
        </p:spPr>
        <p:txBody>
          <a:bodyPr vert="horz" wrap="square" lIns="0" tIns="46990" rIns="0" bIns="0" rtlCol="0">
            <a:spAutoFit/>
          </a:bodyPr>
          <a:lstStyle/>
          <a:p>
            <a:pPr marL="335915">
              <a:lnSpc>
                <a:spcPct val="100000"/>
              </a:lnSpc>
              <a:spcBef>
                <a:spcPts val="370"/>
              </a:spcBef>
            </a:pPr>
            <a:r>
              <a:rPr sz="900" b="1" spc="-40" dirty="0">
                <a:solidFill>
                  <a:srgbClr val="FFFFFF"/>
                </a:solidFill>
                <a:latin typeface="Verdana"/>
                <a:cs typeface="Verdana"/>
              </a:rPr>
              <a:t>V6</a:t>
            </a:r>
            <a:endParaRPr sz="900">
              <a:latin typeface="Verdana"/>
              <a:cs typeface="Verdana"/>
            </a:endParaRPr>
          </a:p>
          <a:p>
            <a:pPr marL="38100" marR="30480" indent="130810">
              <a:lnSpc>
                <a:spcPct val="124400"/>
              </a:lnSpc>
              <a:spcBef>
                <a:spcPts val="25"/>
              </a:spcBef>
            </a:pPr>
            <a:r>
              <a:rPr sz="650" spc="10" dirty="0">
                <a:latin typeface="Trebuchet MS"/>
                <a:cs typeface="Trebuchet MS"/>
              </a:rPr>
              <a:t>Age </a:t>
            </a:r>
            <a:r>
              <a:rPr sz="1575" b="1" spc="-300" baseline="-10582" dirty="0">
                <a:solidFill>
                  <a:srgbClr val="5E9E48"/>
                </a:solidFill>
                <a:latin typeface="Verdana"/>
                <a:cs typeface="Verdana"/>
              </a:rPr>
              <a:t>17 </a:t>
            </a:r>
            <a:r>
              <a:rPr sz="1575" b="1" spc="-292" baseline="-10582" dirty="0">
                <a:solidFill>
                  <a:srgbClr val="5E9E48"/>
                </a:solidFill>
                <a:latin typeface="Verdana"/>
                <a:cs typeface="Verdana"/>
              </a:rPr>
              <a:t> </a:t>
            </a:r>
            <a:r>
              <a:rPr sz="650" dirty="0">
                <a:latin typeface="Trebuchet MS"/>
                <a:cs typeface="Trebuchet MS"/>
              </a:rPr>
              <a:t>Gender</a:t>
            </a:r>
            <a:r>
              <a:rPr sz="650" spc="-30" dirty="0">
                <a:latin typeface="Trebuchet MS"/>
                <a:cs typeface="Trebuchet MS"/>
              </a:rPr>
              <a:t> </a:t>
            </a:r>
            <a:r>
              <a:rPr sz="650" b="1" spc="-20" dirty="0">
                <a:solidFill>
                  <a:srgbClr val="5E9E48"/>
                </a:solidFill>
                <a:latin typeface="Verdana"/>
                <a:cs typeface="Verdana"/>
              </a:rPr>
              <a:t>Male</a:t>
            </a:r>
            <a:endParaRPr sz="650">
              <a:latin typeface="Verdana"/>
              <a:cs typeface="Verdana"/>
            </a:endParaRPr>
          </a:p>
        </p:txBody>
      </p:sp>
      <p:sp>
        <p:nvSpPr>
          <p:cNvPr id="40" name="object 40"/>
          <p:cNvSpPr/>
          <p:nvPr/>
        </p:nvSpPr>
        <p:spPr>
          <a:xfrm>
            <a:off x="6894247" y="1758126"/>
            <a:ext cx="235585" cy="272415"/>
          </a:xfrm>
          <a:custGeom>
            <a:avLst/>
            <a:gdLst/>
            <a:ahLst/>
            <a:cxnLst/>
            <a:rect l="l" t="t" r="r" b="b"/>
            <a:pathLst>
              <a:path w="235584" h="272414">
                <a:moveTo>
                  <a:pt x="54038" y="160515"/>
                </a:moveTo>
                <a:lnTo>
                  <a:pt x="33733" y="171838"/>
                </a:lnTo>
                <a:lnTo>
                  <a:pt x="17372" y="186956"/>
                </a:lnTo>
                <a:lnTo>
                  <a:pt x="5825" y="204408"/>
                </a:lnTo>
                <a:lnTo>
                  <a:pt x="0" y="222719"/>
                </a:lnTo>
                <a:lnTo>
                  <a:pt x="24478" y="243305"/>
                </a:lnTo>
                <a:lnTo>
                  <a:pt x="52684" y="258862"/>
                </a:lnTo>
                <a:lnTo>
                  <a:pt x="83926" y="268702"/>
                </a:lnTo>
                <a:lnTo>
                  <a:pt x="117513" y="272135"/>
                </a:lnTo>
                <a:lnTo>
                  <a:pt x="151114" y="268700"/>
                </a:lnTo>
                <a:lnTo>
                  <a:pt x="182365" y="258854"/>
                </a:lnTo>
                <a:lnTo>
                  <a:pt x="210578" y="243289"/>
                </a:lnTo>
                <a:lnTo>
                  <a:pt x="235064" y="222694"/>
                </a:lnTo>
                <a:lnTo>
                  <a:pt x="230268" y="207530"/>
                </a:lnTo>
                <a:lnTo>
                  <a:pt x="117246" y="207530"/>
                </a:lnTo>
                <a:lnTo>
                  <a:pt x="107582" y="202180"/>
                </a:lnTo>
                <a:lnTo>
                  <a:pt x="100418" y="198302"/>
                </a:lnTo>
                <a:lnTo>
                  <a:pt x="79400" y="187426"/>
                </a:lnTo>
                <a:lnTo>
                  <a:pt x="71980" y="182575"/>
                </a:lnTo>
                <a:lnTo>
                  <a:pt x="65376" y="176304"/>
                </a:lnTo>
                <a:lnTo>
                  <a:pt x="59444" y="168867"/>
                </a:lnTo>
                <a:lnTo>
                  <a:pt x="54038" y="160515"/>
                </a:lnTo>
                <a:close/>
              </a:path>
              <a:path w="235584" h="272414">
                <a:moveTo>
                  <a:pt x="117309" y="207213"/>
                </a:moveTo>
                <a:lnTo>
                  <a:pt x="117246" y="207530"/>
                </a:lnTo>
                <a:lnTo>
                  <a:pt x="117894" y="207530"/>
                </a:lnTo>
                <a:lnTo>
                  <a:pt x="117843" y="207314"/>
                </a:lnTo>
                <a:lnTo>
                  <a:pt x="117576" y="207314"/>
                </a:lnTo>
                <a:lnTo>
                  <a:pt x="117309" y="207213"/>
                </a:lnTo>
                <a:close/>
              </a:path>
              <a:path w="235584" h="272414">
                <a:moveTo>
                  <a:pt x="181101" y="160515"/>
                </a:moveTo>
                <a:lnTo>
                  <a:pt x="140670" y="195250"/>
                </a:lnTo>
                <a:lnTo>
                  <a:pt x="128677" y="201641"/>
                </a:lnTo>
                <a:lnTo>
                  <a:pt x="117894" y="207530"/>
                </a:lnTo>
                <a:lnTo>
                  <a:pt x="230268" y="207530"/>
                </a:lnTo>
                <a:lnTo>
                  <a:pt x="229277" y="204399"/>
                </a:lnTo>
                <a:lnTo>
                  <a:pt x="217734" y="186945"/>
                </a:lnTo>
                <a:lnTo>
                  <a:pt x="201348" y="171818"/>
                </a:lnTo>
                <a:lnTo>
                  <a:pt x="181101" y="160515"/>
                </a:lnTo>
                <a:close/>
              </a:path>
              <a:path w="235584" h="272414">
                <a:moveTo>
                  <a:pt x="117843" y="207213"/>
                </a:moveTo>
                <a:lnTo>
                  <a:pt x="117576" y="207314"/>
                </a:lnTo>
                <a:lnTo>
                  <a:pt x="117843" y="207314"/>
                </a:lnTo>
                <a:close/>
              </a:path>
              <a:path w="235584" h="272414">
                <a:moveTo>
                  <a:pt x="115811" y="0"/>
                </a:moveTo>
                <a:lnTo>
                  <a:pt x="87035" y="4714"/>
                </a:lnTo>
                <a:lnTo>
                  <a:pt x="63514" y="17572"/>
                </a:lnTo>
                <a:lnTo>
                  <a:pt x="47643" y="36642"/>
                </a:lnTo>
                <a:lnTo>
                  <a:pt x="41821" y="59994"/>
                </a:lnTo>
                <a:lnTo>
                  <a:pt x="41839" y="64820"/>
                </a:lnTo>
                <a:lnTo>
                  <a:pt x="42570" y="69316"/>
                </a:lnTo>
                <a:lnTo>
                  <a:pt x="43802" y="73710"/>
                </a:lnTo>
                <a:lnTo>
                  <a:pt x="39115" y="78833"/>
                </a:lnTo>
                <a:lnTo>
                  <a:pt x="36136" y="85615"/>
                </a:lnTo>
                <a:lnTo>
                  <a:pt x="35088" y="93604"/>
                </a:lnTo>
                <a:lnTo>
                  <a:pt x="36194" y="102349"/>
                </a:lnTo>
                <a:lnTo>
                  <a:pt x="38833" y="109475"/>
                </a:lnTo>
                <a:lnTo>
                  <a:pt x="42725" y="115490"/>
                </a:lnTo>
                <a:lnTo>
                  <a:pt x="47614" y="120119"/>
                </a:lnTo>
                <a:lnTo>
                  <a:pt x="53238" y="123088"/>
                </a:lnTo>
                <a:lnTo>
                  <a:pt x="62770" y="145479"/>
                </a:lnTo>
                <a:lnTo>
                  <a:pt x="77149" y="165257"/>
                </a:lnTo>
                <a:lnTo>
                  <a:pt x="95790" y="179365"/>
                </a:lnTo>
                <a:lnTo>
                  <a:pt x="118109" y="184746"/>
                </a:lnTo>
                <a:lnTo>
                  <a:pt x="140436" y="179365"/>
                </a:lnTo>
                <a:lnTo>
                  <a:pt x="147493" y="174028"/>
                </a:lnTo>
                <a:lnTo>
                  <a:pt x="117995" y="174028"/>
                </a:lnTo>
                <a:lnTo>
                  <a:pt x="99332" y="169112"/>
                </a:lnTo>
                <a:lnTo>
                  <a:pt x="83325" y="156184"/>
                </a:lnTo>
                <a:lnTo>
                  <a:pt x="70826" y="137970"/>
                </a:lnTo>
                <a:lnTo>
                  <a:pt x="62674" y="117195"/>
                </a:lnTo>
                <a:lnTo>
                  <a:pt x="61709" y="113766"/>
                </a:lnTo>
                <a:lnTo>
                  <a:pt x="53936" y="112737"/>
                </a:lnTo>
                <a:lnTo>
                  <a:pt x="48577" y="107810"/>
                </a:lnTo>
                <a:lnTo>
                  <a:pt x="46532" y="99720"/>
                </a:lnTo>
                <a:lnTo>
                  <a:pt x="45199" y="93929"/>
                </a:lnTo>
                <a:lnTo>
                  <a:pt x="45999" y="88087"/>
                </a:lnTo>
                <a:lnTo>
                  <a:pt x="48310" y="84543"/>
                </a:lnTo>
                <a:lnTo>
                  <a:pt x="49377" y="82778"/>
                </a:lnTo>
                <a:lnTo>
                  <a:pt x="50774" y="81597"/>
                </a:lnTo>
                <a:lnTo>
                  <a:pt x="52539" y="81114"/>
                </a:lnTo>
                <a:lnTo>
                  <a:pt x="53289" y="81000"/>
                </a:lnTo>
                <a:lnTo>
                  <a:pt x="59758" y="81000"/>
                </a:lnTo>
                <a:lnTo>
                  <a:pt x="60426" y="76504"/>
                </a:lnTo>
                <a:lnTo>
                  <a:pt x="61906" y="68827"/>
                </a:lnTo>
                <a:lnTo>
                  <a:pt x="63996" y="61585"/>
                </a:lnTo>
                <a:lnTo>
                  <a:pt x="66661" y="54805"/>
                </a:lnTo>
                <a:lnTo>
                  <a:pt x="69862" y="48514"/>
                </a:lnTo>
                <a:lnTo>
                  <a:pt x="160292" y="48514"/>
                </a:lnTo>
                <a:lnTo>
                  <a:pt x="163842" y="44602"/>
                </a:lnTo>
                <a:lnTo>
                  <a:pt x="185863" y="44602"/>
                </a:lnTo>
                <a:lnTo>
                  <a:pt x="183880" y="36620"/>
                </a:lnTo>
                <a:lnTo>
                  <a:pt x="168046" y="17552"/>
                </a:lnTo>
                <a:lnTo>
                  <a:pt x="144563" y="4707"/>
                </a:lnTo>
                <a:lnTo>
                  <a:pt x="115811" y="0"/>
                </a:lnTo>
                <a:close/>
              </a:path>
              <a:path w="235584" h="272414">
                <a:moveTo>
                  <a:pt x="197990" y="81000"/>
                </a:moveTo>
                <a:lnTo>
                  <a:pt x="183032" y="81000"/>
                </a:lnTo>
                <a:lnTo>
                  <a:pt x="183616" y="81114"/>
                </a:lnTo>
                <a:lnTo>
                  <a:pt x="183997" y="81165"/>
                </a:lnTo>
                <a:lnTo>
                  <a:pt x="184213" y="81432"/>
                </a:lnTo>
                <a:lnTo>
                  <a:pt x="184697" y="81597"/>
                </a:lnTo>
                <a:lnTo>
                  <a:pt x="189204" y="83578"/>
                </a:lnTo>
                <a:lnTo>
                  <a:pt x="191554" y="91668"/>
                </a:lnTo>
                <a:lnTo>
                  <a:pt x="187540" y="107924"/>
                </a:lnTo>
                <a:lnTo>
                  <a:pt x="182168" y="112737"/>
                </a:lnTo>
                <a:lnTo>
                  <a:pt x="174396" y="113766"/>
                </a:lnTo>
                <a:lnTo>
                  <a:pt x="173431" y="117195"/>
                </a:lnTo>
                <a:lnTo>
                  <a:pt x="165197" y="137991"/>
                </a:lnTo>
                <a:lnTo>
                  <a:pt x="152652" y="156203"/>
                </a:lnTo>
                <a:lnTo>
                  <a:pt x="136631" y="169119"/>
                </a:lnTo>
                <a:lnTo>
                  <a:pt x="117995" y="174028"/>
                </a:lnTo>
                <a:lnTo>
                  <a:pt x="147493" y="174028"/>
                </a:lnTo>
                <a:lnTo>
                  <a:pt x="159089" y="165257"/>
                </a:lnTo>
                <a:lnTo>
                  <a:pt x="173470" y="145479"/>
                </a:lnTo>
                <a:lnTo>
                  <a:pt x="182981" y="123088"/>
                </a:lnTo>
                <a:lnTo>
                  <a:pt x="188605" y="120118"/>
                </a:lnTo>
                <a:lnTo>
                  <a:pt x="201012" y="91668"/>
                </a:lnTo>
                <a:lnTo>
                  <a:pt x="199262" y="83072"/>
                </a:lnTo>
                <a:lnTo>
                  <a:pt x="197990" y="81000"/>
                </a:lnTo>
                <a:close/>
              </a:path>
              <a:path w="235584" h="272414">
                <a:moveTo>
                  <a:pt x="59758" y="81000"/>
                </a:moveTo>
                <a:lnTo>
                  <a:pt x="54254" y="81000"/>
                </a:lnTo>
                <a:lnTo>
                  <a:pt x="54584" y="81064"/>
                </a:lnTo>
                <a:lnTo>
                  <a:pt x="59677" y="81546"/>
                </a:lnTo>
                <a:lnTo>
                  <a:pt x="59758" y="81000"/>
                </a:lnTo>
                <a:close/>
              </a:path>
              <a:path w="235584" h="272414">
                <a:moveTo>
                  <a:pt x="185863" y="44602"/>
                </a:moveTo>
                <a:lnTo>
                  <a:pt x="163842" y="44602"/>
                </a:lnTo>
                <a:lnTo>
                  <a:pt x="167930" y="51594"/>
                </a:lnTo>
                <a:lnTo>
                  <a:pt x="171316" y="59267"/>
                </a:lnTo>
                <a:lnTo>
                  <a:pt x="173940" y="67583"/>
                </a:lnTo>
                <a:lnTo>
                  <a:pt x="175742" y="76504"/>
                </a:lnTo>
                <a:lnTo>
                  <a:pt x="176491" y="81546"/>
                </a:lnTo>
                <a:lnTo>
                  <a:pt x="182333" y="81000"/>
                </a:lnTo>
                <a:lnTo>
                  <a:pt x="197990" y="81000"/>
                </a:lnTo>
                <a:lnTo>
                  <a:pt x="194870" y="75920"/>
                </a:lnTo>
                <a:lnTo>
                  <a:pt x="188290" y="71412"/>
                </a:lnTo>
                <a:lnTo>
                  <a:pt x="189204" y="67716"/>
                </a:lnTo>
                <a:lnTo>
                  <a:pt x="189571" y="64820"/>
                </a:lnTo>
                <a:lnTo>
                  <a:pt x="189687" y="59994"/>
                </a:lnTo>
                <a:lnTo>
                  <a:pt x="185863" y="44602"/>
                </a:lnTo>
                <a:close/>
              </a:path>
              <a:path w="235584" h="272414">
                <a:moveTo>
                  <a:pt x="160292" y="48514"/>
                </a:moveTo>
                <a:lnTo>
                  <a:pt x="69862" y="48514"/>
                </a:lnTo>
                <a:lnTo>
                  <a:pt x="77838" y="55155"/>
                </a:lnTo>
                <a:lnTo>
                  <a:pt x="88460" y="60305"/>
                </a:lnTo>
                <a:lnTo>
                  <a:pt x="101175" y="63637"/>
                </a:lnTo>
                <a:lnTo>
                  <a:pt x="115430" y="64820"/>
                </a:lnTo>
                <a:lnTo>
                  <a:pt x="131436" y="63320"/>
                </a:lnTo>
                <a:lnTo>
                  <a:pt x="145384" y="59135"/>
                </a:lnTo>
                <a:lnTo>
                  <a:pt x="156458" y="52738"/>
                </a:lnTo>
                <a:lnTo>
                  <a:pt x="160292" y="48514"/>
                </a:lnTo>
                <a:close/>
              </a:path>
            </a:pathLst>
          </a:custGeom>
          <a:solidFill>
            <a:srgbClr val="6D6E70"/>
          </a:solidFill>
        </p:spPr>
        <p:txBody>
          <a:bodyPr wrap="square" lIns="0" tIns="0" rIns="0" bIns="0" rtlCol="0"/>
          <a:lstStyle/>
          <a:p>
            <a:endParaRPr/>
          </a:p>
        </p:txBody>
      </p:sp>
      <p:sp>
        <p:nvSpPr>
          <p:cNvPr id="41" name="object 41"/>
          <p:cNvSpPr txBox="1"/>
          <p:nvPr/>
        </p:nvSpPr>
        <p:spPr>
          <a:xfrm>
            <a:off x="3838968" y="2050491"/>
            <a:ext cx="698500" cy="383540"/>
          </a:xfrm>
          <a:prstGeom prst="rect">
            <a:avLst/>
          </a:prstGeom>
        </p:spPr>
        <p:txBody>
          <a:bodyPr vert="horz" wrap="square" lIns="0" tIns="32384" rIns="0" bIns="0" rtlCol="0">
            <a:spAutoFit/>
          </a:bodyPr>
          <a:lstStyle/>
          <a:p>
            <a:pPr marL="38100" marR="30480" indent="130810">
              <a:lnSpc>
                <a:spcPct val="124400"/>
              </a:lnSpc>
              <a:spcBef>
                <a:spcPts val="254"/>
              </a:spcBef>
            </a:pPr>
            <a:r>
              <a:rPr sz="650" spc="10" dirty="0">
                <a:latin typeface="Trebuchet MS"/>
                <a:cs typeface="Trebuchet MS"/>
              </a:rPr>
              <a:t>Age </a:t>
            </a:r>
            <a:r>
              <a:rPr sz="1575" b="1" spc="-157" baseline="-10582" dirty="0">
                <a:solidFill>
                  <a:srgbClr val="00AD85"/>
                </a:solidFill>
                <a:latin typeface="Verdana"/>
                <a:cs typeface="Verdana"/>
              </a:rPr>
              <a:t>25 </a:t>
            </a:r>
            <a:r>
              <a:rPr sz="1575" b="1" spc="-150" baseline="-10582" dirty="0">
                <a:solidFill>
                  <a:srgbClr val="00AD85"/>
                </a:solidFill>
                <a:latin typeface="Verdana"/>
                <a:cs typeface="Verdana"/>
              </a:rPr>
              <a:t> </a:t>
            </a:r>
            <a:r>
              <a:rPr sz="650" dirty="0">
                <a:latin typeface="Trebuchet MS"/>
                <a:cs typeface="Trebuchet MS"/>
              </a:rPr>
              <a:t>Gender</a:t>
            </a:r>
            <a:r>
              <a:rPr sz="650" spc="-25" dirty="0">
                <a:latin typeface="Trebuchet MS"/>
                <a:cs typeface="Trebuchet MS"/>
              </a:rPr>
              <a:t> </a:t>
            </a:r>
            <a:r>
              <a:rPr sz="650" b="1" spc="-20" dirty="0">
                <a:solidFill>
                  <a:srgbClr val="00AD85"/>
                </a:solidFill>
                <a:latin typeface="Verdana"/>
                <a:cs typeface="Verdana"/>
              </a:rPr>
              <a:t>Female</a:t>
            </a:r>
            <a:endParaRPr sz="650">
              <a:latin typeface="Verdana"/>
              <a:cs typeface="Verdana"/>
            </a:endParaRPr>
          </a:p>
        </p:txBody>
      </p:sp>
      <p:sp>
        <p:nvSpPr>
          <p:cNvPr id="42" name="object 42"/>
          <p:cNvSpPr txBox="1"/>
          <p:nvPr/>
        </p:nvSpPr>
        <p:spPr>
          <a:xfrm>
            <a:off x="3402834" y="1365841"/>
            <a:ext cx="354965" cy="321310"/>
          </a:xfrm>
          <a:prstGeom prst="rect">
            <a:avLst/>
          </a:prstGeom>
        </p:spPr>
        <p:txBody>
          <a:bodyPr vert="horz" wrap="square" lIns="0" tIns="36195" rIns="0" bIns="0" rtlCol="0">
            <a:spAutoFit/>
          </a:bodyPr>
          <a:lstStyle/>
          <a:p>
            <a:pPr marL="12700">
              <a:lnSpc>
                <a:spcPct val="100000"/>
              </a:lnSpc>
              <a:spcBef>
                <a:spcPts val="285"/>
              </a:spcBef>
            </a:pPr>
            <a:r>
              <a:rPr sz="1050" b="1" spc="-85" dirty="0">
                <a:solidFill>
                  <a:srgbClr val="33B66E"/>
                </a:solidFill>
                <a:latin typeface="Verdana"/>
                <a:cs typeface="Verdana"/>
              </a:rPr>
              <a:t>26</a:t>
            </a:r>
            <a:endParaRPr sz="1050">
              <a:latin typeface="Verdana"/>
              <a:cs typeface="Verdana"/>
            </a:endParaRPr>
          </a:p>
          <a:p>
            <a:pPr marL="20955">
              <a:lnSpc>
                <a:spcPct val="100000"/>
              </a:lnSpc>
              <a:spcBef>
                <a:spcPts val="100"/>
              </a:spcBef>
            </a:pPr>
            <a:r>
              <a:rPr sz="650" b="1" spc="-15" dirty="0">
                <a:solidFill>
                  <a:srgbClr val="33B66E"/>
                </a:solidFill>
                <a:latin typeface="Verdana"/>
                <a:cs typeface="Verdana"/>
              </a:rPr>
              <a:t>F</a:t>
            </a:r>
            <a:r>
              <a:rPr sz="650" b="1" spc="-20" dirty="0">
                <a:solidFill>
                  <a:srgbClr val="33B66E"/>
                </a:solidFill>
                <a:latin typeface="Verdana"/>
                <a:cs typeface="Verdana"/>
              </a:rPr>
              <a:t>emale</a:t>
            </a:r>
            <a:endParaRPr sz="650">
              <a:latin typeface="Verdana"/>
              <a:cs typeface="Verdana"/>
            </a:endParaRPr>
          </a:p>
        </p:txBody>
      </p:sp>
      <p:sp>
        <p:nvSpPr>
          <p:cNvPr id="43" name="object 43"/>
          <p:cNvSpPr txBox="1"/>
          <p:nvPr/>
        </p:nvSpPr>
        <p:spPr>
          <a:xfrm>
            <a:off x="3431299" y="2936304"/>
            <a:ext cx="3634104" cy="3499485"/>
          </a:xfrm>
          <a:prstGeom prst="rect">
            <a:avLst/>
          </a:prstGeom>
        </p:spPr>
        <p:txBody>
          <a:bodyPr vert="horz" wrap="square" lIns="0" tIns="77470" rIns="0" bIns="0" rtlCol="0">
            <a:spAutoFit/>
          </a:bodyPr>
          <a:lstStyle/>
          <a:p>
            <a:pPr marL="12700" algn="just">
              <a:lnSpc>
                <a:spcPct val="100000"/>
              </a:lnSpc>
              <a:spcBef>
                <a:spcPts val="610"/>
              </a:spcBef>
            </a:pPr>
            <a:r>
              <a:rPr sz="1600" b="1" spc="-135" dirty="0">
                <a:latin typeface="Verdana"/>
                <a:cs typeface="Verdana"/>
              </a:rPr>
              <a:t>Im</a:t>
            </a:r>
            <a:r>
              <a:rPr sz="1600" b="1" spc="-130" dirty="0">
                <a:latin typeface="Verdana"/>
                <a:cs typeface="Verdana"/>
              </a:rPr>
              <a:t>p</a:t>
            </a:r>
            <a:r>
              <a:rPr sz="1600" b="1" spc="-80" dirty="0">
                <a:latin typeface="Verdana"/>
                <a:cs typeface="Verdana"/>
              </a:rPr>
              <a:t>a</a:t>
            </a:r>
            <a:r>
              <a:rPr sz="1600" b="1" spc="10" dirty="0">
                <a:latin typeface="Verdana"/>
                <a:cs typeface="Verdana"/>
              </a:rPr>
              <a:t>c</a:t>
            </a:r>
            <a:r>
              <a:rPr sz="1600" b="1" spc="-35" dirty="0">
                <a:latin typeface="Verdana"/>
                <a:cs typeface="Verdana"/>
              </a:rPr>
              <a:t>t</a:t>
            </a:r>
            <a:r>
              <a:rPr sz="1600" b="1" spc="-95" dirty="0">
                <a:latin typeface="Verdana"/>
                <a:cs typeface="Verdana"/>
              </a:rPr>
              <a:t> </a:t>
            </a:r>
            <a:r>
              <a:rPr sz="1600" b="1" spc="-110" dirty="0">
                <a:latin typeface="Verdana"/>
                <a:cs typeface="Verdana"/>
              </a:rPr>
              <a:t>a</a:t>
            </a:r>
            <a:r>
              <a:rPr sz="1600" b="1" spc="-95" dirty="0">
                <a:latin typeface="Verdana"/>
                <a:cs typeface="Verdana"/>
              </a:rPr>
              <a:t>r</a:t>
            </a:r>
            <a:r>
              <a:rPr sz="1600" b="1" spc="-80" dirty="0">
                <a:latin typeface="Verdana"/>
                <a:cs typeface="Verdana"/>
              </a:rPr>
              <a:t>e</a:t>
            </a:r>
            <a:r>
              <a:rPr sz="1600" b="1" spc="-95" dirty="0">
                <a:latin typeface="Verdana"/>
                <a:cs typeface="Verdana"/>
              </a:rPr>
              <a:t>as</a:t>
            </a:r>
            <a:endParaRPr sz="1600">
              <a:latin typeface="Verdana"/>
              <a:cs typeface="Verdana"/>
            </a:endParaRPr>
          </a:p>
          <a:p>
            <a:pPr marL="12700" marR="5080" algn="just">
              <a:lnSpc>
                <a:spcPct val="108300"/>
              </a:lnSpc>
              <a:spcBef>
                <a:spcPts val="220"/>
              </a:spcBef>
            </a:pPr>
            <a:r>
              <a:rPr sz="1000" b="1" spc="-100" dirty="0">
                <a:latin typeface="Tahoma"/>
                <a:cs typeface="Tahoma"/>
              </a:rPr>
              <a:t>Knowledge</a:t>
            </a:r>
            <a:r>
              <a:rPr sz="1000" b="1" spc="-95" dirty="0">
                <a:latin typeface="Tahoma"/>
                <a:cs typeface="Tahoma"/>
              </a:rPr>
              <a:t> </a:t>
            </a:r>
            <a:r>
              <a:rPr sz="1000" b="1" spc="-70" dirty="0">
                <a:latin typeface="Tahoma"/>
                <a:cs typeface="Tahoma"/>
              </a:rPr>
              <a:t>Bases</a:t>
            </a:r>
            <a:r>
              <a:rPr sz="1000" spc="-70" dirty="0">
                <a:latin typeface="Trebuchet MS"/>
                <a:cs typeface="Trebuchet MS"/>
              </a:rPr>
              <a:t>:</a:t>
            </a:r>
            <a:r>
              <a:rPr sz="1000" spc="160" dirty="0">
                <a:latin typeface="Trebuchet MS"/>
                <a:cs typeface="Trebuchet MS"/>
              </a:rPr>
              <a:t> </a:t>
            </a:r>
            <a:r>
              <a:rPr sz="1000" spc="-20" dirty="0">
                <a:latin typeface="Trebuchet MS"/>
                <a:cs typeface="Trebuchet MS"/>
              </a:rPr>
              <a:t>While</a:t>
            </a:r>
            <a:r>
              <a:rPr sz="1000" spc="260" dirty="0">
                <a:latin typeface="Trebuchet MS"/>
                <a:cs typeface="Trebuchet MS"/>
              </a:rPr>
              <a:t> </a:t>
            </a:r>
            <a:r>
              <a:rPr sz="1000" spc="-15" dirty="0">
                <a:latin typeface="Trebuchet MS"/>
                <a:cs typeface="Trebuchet MS"/>
              </a:rPr>
              <a:t>significant advances </a:t>
            </a:r>
            <a:r>
              <a:rPr sz="1000" spc="-30" dirty="0">
                <a:latin typeface="Trebuchet MS"/>
                <a:cs typeface="Trebuchet MS"/>
              </a:rPr>
              <a:t>have</a:t>
            </a:r>
            <a:r>
              <a:rPr sz="1000" spc="240" dirty="0">
                <a:latin typeface="Trebuchet MS"/>
                <a:cs typeface="Trebuchet MS"/>
              </a:rPr>
              <a:t> </a:t>
            </a:r>
            <a:r>
              <a:rPr sz="1000" spc="-25" dirty="0">
                <a:latin typeface="Trebuchet MS"/>
                <a:cs typeface="Trebuchet MS"/>
              </a:rPr>
              <a:t>been</a:t>
            </a:r>
            <a:r>
              <a:rPr sz="1000" spc="254" dirty="0">
                <a:latin typeface="Trebuchet MS"/>
                <a:cs typeface="Trebuchet MS"/>
              </a:rPr>
              <a:t> </a:t>
            </a:r>
            <a:r>
              <a:rPr sz="1000" spc="-20" dirty="0">
                <a:latin typeface="Trebuchet MS"/>
                <a:cs typeface="Trebuchet MS"/>
              </a:rPr>
              <a:t>made </a:t>
            </a:r>
            <a:r>
              <a:rPr sz="1000" spc="-15" dirty="0">
                <a:latin typeface="Trebuchet MS"/>
                <a:cs typeface="Trebuchet MS"/>
              </a:rPr>
              <a:t> </a:t>
            </a:r>
            <a:r>
              <a:rPr sz="1000" dirty="0">
                <a:latin typeface="Trebuchet MS"/>
                <a:cs typeface="Trebuchet MS"/>
              </a:rPr>
              <a:t>in </a:t>
            </a:r>
            <a:r>
              <a:rPr sz="1000" spc="-15" dirty="0">
                <a:latin typeface="Trebuchet MS"/>
                <a:cs typeface="Trebuchet MS"/>
              </a:rPr>
              <a:t>utilizing </a:t>
            </a:r>
            <a:r>
              <a:rPr sz="1000" spc="-30" dirty="0">
                <a:latin typeface="Trebuchet MS"/>
                <a:cs typeface="Trebuchet MS"/>
              </a:rPr>
              <a:t>large</a:t>
            </a:r>
            <a:r>
              <a:rPr sz="1000" spc="-25" dirty="0">
                <a:latin typeface="Trebuchet MS"/>
                <a:cs typeface="Trebuchet MS"/>
              </a:rPr>
              <a:t> </a:t>
            </a:r>
            <a:r>
              <a:rPr sz="1000" spc="-10" dirty="0">
                <a:latin typeface="Trebuchet MS"/>
                <a:cs typeface="Trebuchet MS"/>
              </a:rPr>
              <a:t>amounts </a:t>
            </a:r>
            <a:r>
              <a:rPr sz="1000" spc="-40" dirty="0">
                <a:latin typeface="Trebuchet MS"/>
                <a:cs typeface="Trebuchet MS"/>
              </a:rPr>
              <a:t>of</a:t>
            </a:r>
            <a:r>
              <a:rPr sz="1000" spc="-35" dirty="0">
                <a:latin typeface="Trebuchet MS"/>
                <a:cs typeface="Trebuchet MS"/>
              </a:rPr>
              <a:t> </a:t>
            </a:r>
            <a:r>
              <a:rPr sz="1000" spc="-40" dirty="0">
                <a:latin typeface="Trebuchet MS"/>
                <a:cs typeface="Trebuchet MS"/>
              </a:rPr>
              <a:t>textual</a:t>
            </a:r>
            <a:r>
              <a:rPr sz="1000" spc="220" dirty="0">
                <a:latin typeface="Trebuchet MS"/>
                <a:cs typeface="Trebuchet MS"/>
              </a:rPr>
              <a:t> </a:t>
            </a:r>
            <a:r>
              <a:rPr sz="1000" spc="-30" dirty="0">
                <a:latin typeface="Trebuchet MS"/>
                <a:cs typeface="Trebuchet MS"/>
              </a:rPr>
              <a:t>data</a:t>
            </a:r>
            <a:r>
              <a:rPr sz="1000" spc="240" dirty="0">
                <a:latin typeface="Trebuchet MS"/>
                <a:cs typeface="Trebuchet MS"/>
              </a:rPr>
              <a:t> </a:t>
            </a:r>
            <a:r>
              <a:rPr sz="1000" spc="-25" dirty="0">
                <a:latin typeface="Trebuchet MS"/>
                <a:cs typeface="Trebuchet MS"/>
              </a:rPr>
              <a:t>available</a:t>
            </a:r>
            <a:r>
              <a:rPr sz="1000" spc="250" dirty="0">
                <a:latin typeface="Trebuchet MS"/>
                <a:cs typeface="Trebuchet MS"/>
              </a:rPr>
              <a:t> </a:t>
            </a:r>
            <a:r>
              <a:rPr sz="1000" spc="-15" dirty="0">
                <a:latin typeface="Trebuchet MS"/>
                <a:cs typeface="Trebuchet MS"/>
              </a:rPr>
              <a:t>on </a:t>
            </a:r>
            <a:r>
              <a:rPr sz="1000" spc="-35" dirty="0">
                <a:latin typeface="Trebuchet MS"/>
                <a:cs typeface="Trebuchet MS"/>
              </a:rPr>
              <a:t>the</a:t>
            </a:r>
            <a:r>
              <a:rPr sz="1000" spc="235" dirty="0">
                <a:latin typeface="Trebuchet MS"/>
                <a:cs typeface="Trebuchet MS"/>
              </a:rPr>
              <a:t> </a:t>
            </a:r>
            <a:r>
              <a:rPr sz="1000" spc="-30" dirty="0">
                <a:latin typeface="Trebuchet MS"/>
                <a:cs typeface="Trebuchet MS"/>
              </a:rPr>
              <a:t>Web </a:t>
            </a:r>
            <a:r>
              <a:rPr sz="1000" spc="-290" dirty="0">
                <a:latin typeface="Trebuchet MS"/>
                <a:cs typeface="Trebuchet MS"/>
              </a:rPr>
              <a:t> </a:t>
            </a:r>
            <a:r>
              <a:rPr sz="1000" spc="-55" dirty="0">
                <a:latin typeface="Trebuchet MS"/>
                <a:cs typeface="Trebuchet MS"/>
              </a:rPr>
              <a:t>to</a:t>
            </a:r>
            <a:r>
              <a:rPr sz="1000" spc="-50" dirty="0">
                <a:latin typeface="Trebuchet MS"/>
                <a:cs typeface="Trebuchet MS"/>
              </a:rPr>
              <a:t> </a:t>
            </a:r>
            <a:r>
              <a:rPr sz="1000" spc="-25" dirty="0">
                <a:latin typeface="Trebuchet MS"/>
                <a:cs typeface="Trebuchet MS"/>
              </a:rPr>
              <a:t>automatically </a:t>
            </a:r>
            <a:r>
              <a:rPr sz="1000" spc="-20" dirty="0">
                <a:latin typeface="Trebuchet MS"/>
                <a:cs typeface="Trebuchet MS"/>
              </a:rPr>
              <a:t>construct knowledge-bases, </a:t>
            </a:r>
            <a:r>
              <a:rPr sz="1000" spc="-10" dirty="0">
                <a:latin typeface="Trebuchet MS"/>
                <a:cs typeface="Trebuchet MS"/>
              </a:rPr>
              <a:t>and </a:t>
            </a:r>
            <a:r>
              <a:rPr sz="1000" dirty="0">
                <a:latin typeface="Trebuchet MS"/>
                <a:cs typeface="Trebuchet MS"/>
              </a:rPr>
              <a:t>use </a:t>
            </a:r>
            <a:r>
              <a:rPr sz="1000" spc="-25" dirty="0">
                <a:latin typeface="Trebuchet MS"/>
                <a:cs typeface="Trebuchet MS"/>
              </a:rPr>
              <a:t>them </a:t>
            </a:r>
            <a:r>
              <a:rPr sz="1000" spc="-45" dirty="0">
                <a:latin typeface="Trebuchet MS"/>
                <a:cs typeface="Trebuchet MS"/>
              </a:rPr>
              <a:t>for </a:t>
            </a:r>
            <a:r>
              <a:rPr sz="1000" spc="-40" dirty="0">
                <a:latin typeface="Trebuchet MS"/>
                <a:cs typeface="Trebuchet MS"/>
              </a:rPr>
              <a:t> </a:t>
            </a:r>
            <a:r>
              <a:rPr sz="1000" spc="-20" dirty="0">
                <a:latin typeface="Trebuchet MS"/>
                <a:cs typeface="Trebuchet MS"/>
              </a:rPr>
              <a:t>question-answering </a:t>
            </a:r>
            <a:r>
              <a:rPr sz="1000" spc="-15" dirty="0">
                <a:latin typeface="Trebuchet MS"/>
                <a:cs typeface="Trebuchet MS"/>
              </a:rPr>
              <a:t>tasks, </a:t>
            </a:r>
            <a:r>
              <a:rPr sz="1000" spc="-45" dirty="0">
                <a:latin typeface="Trebuchet MS"/>
                <a:cs typeface="Trebuchet MS"/>
              </a:rPr>
              <a:t>there </a:t>
            </a:r>
            <a:r>
              <a:rPr sz="1000" spc="15" dirty="0">
                <a:latin typeface="Trebuchet MS"/>
                <a:cs typeface="Trebuchet MS"/>
              </a:rPr>
              <a:t>is </a:t>
            </a:r>
            <a:r>
              <a:rPr sz="1000" spc="-30" dirty="0">
                <a:latin typeface="Trebuchet MS"/>
                <a:cs typeface="Trebuchet MS"/>
              </a:rPr>
              <a:t>a </a:t>
            </a:r>
            <a:r>
              <a:rPr sz="1000" spc="-20" dirty="0">
                <a:latin typeface="Trebuchet MS"/>
                <a:cs typeface="Trebuchet MS"/>
              </a:rPr>
              <a:t>paucity </a:t>
            </a:r>
            <a:r>
              <a:rPr sz="1000" spc="-40" dirty="0">
                <a:latin typeface="Trebuchet MS"/>
                <a:cs typeface="Trebuchet MS"/>
              </a:rPr>
              <a:t>of </a:t>
            </a:r>
            <a:r>
              <a:rPr sz="1000" spc="-10" dirty="0">
                <a:latin typeface="Trebuchet MS"/>
                <a:cs typeface="Trebuchet MS"/>
              </a:rPr>
              <a:t>similar </a:t>
            </a:r>
            <a:r>
              <a:rPr sz="1000" spc="-20" dirty="0">
                <a:latin typeface="Trebuchet MS"/>
                <a:cs typeface="Trebuchet MS"/>
              </a:rPr>
              <a:t>resources </a:t>
            </a:r>
            <a:r>
              <a:rPr sz="1000" spc="-15" dirty="0">
                <a:latin typeface="Trebuchet MS"/>
                <a:cs typeface="Trebuchet MS"/>
              </a:rPr>
              <a:t> </a:t>
            </a:r>
            <a:r>
              <a:rPr sz="1000" spc="-45" dirty="0">
                <a:latin typeface="Trebuchet MS"/>
                <a:cs typeface="Trebuchet MS"/>
              </a:rPr>
              <a:t>for</a:t>
            </a:r>
            <a:r>
              <a:rPr sz="1000" spc="-40" dirty="0">
                <a:latin typeface="Trebuchet MS"/>
                <a:cs typeface="Trebuchet MS"/>
              </a:rPr>
              <a:t> </a:t>
            </a:r>
            <a:r>
              <a:rPr sz="1000" spc="-15" dirty="0">
                <a:latin typeface="Trebuchet MS"/>
                <a:cs typeface="Trebuchet MS"/>
              </a:rPr>
              <a:t>specific</a:t>
            </a:r>
            <a:r>
              <a:rPr sz="1000" spc="-10" dirty="0">
                <a:latin typeface="Trebuchet MS"/>
                <a:cs typeface="Trebuchet MS"/>
              </a:rPr>
              <a:t> </a:t>
            </a:r>
            <a:r>
              <a:rPr sz="1000" spc="-15" dirty="0">
                <a:latin typeface="Trebuchet MS"/>
                <a:cs typeface="Trebuchet MS"/>
              </a:rPr>
              <a:t>domains.</a:t>
            </a:r>
            <a:r>
              <a:rPr sz="1000" spc="-10" dirty="0">
                <a:latin typeface="Trebuchet MS"/>
                <a:cs typeface="Trebuchet MS"/>
              </a:rPr>
              <a:t> </a:t>
            </a:r>
            <a:r>
              <a:rPr sz="1000" spc="-25" dirty="0">
                <a:latin typeface="Trebuchet MS"/>
                <a:cs typeface="Trebuchet MS"/>
              </a:rPr>
              <a:t>For</a:t>
            </a:r>
            <a:r>
              <a:rPr sz="1000" spc="-20" dirty="0">
                <a:latin typeface="Trebuchet MS"/>
                <a:cs typeface="Trebuchet MS"/>
              </a:rPr>
              <a:t> </a:t>
            </a:r>
            <a:r>
              <a:rPr sz="1000" spc="-30" dirty="0">
                <a:latin typeface="Trebuchet MS"/>
                <a:cs typeface="Trebuchet MS"/>
              </a:rPr>
              <a:t>deeply</a:t>
            </a:r>
            <a:r>
              <a:rPr sz="1000" spc="-25" dirty="0">
                <a:latin typeface="Trebuchet MS"/>
                <a:cs typeface="Trebuchet MS"/>
              </a:rPr>
              <a:t> </a:t>
            </a:r>
            <a:r>
              <a:rPr sz="1000" spc="-15" dirty="0">
                <a:latin typeface="Trebuchet MS"/>
                <a:cs typeface="Trebuchet MS"/>
              </a:rPr>
              <a:t>technical</a:t>
            </a:r>
            <a:r>
              <a:rPr sz="1000" spc="-10" dirty="0">
                <a:latin typeface="Trebuchet MS"/>
                <a:cs typeface="Trebuchet MS"/>
              </a:rPr>
              <a:t> </a:t>
            </a:r>
            <a:r>
              <a:rPr sz="1000" spc="-5" dirty="0">
                <a:latin typeface="Trebuchet MS"/>
                <a:cs typeface="Trebuchet MS"/>
              </a:rPr>
              <a:t>domains</a:t>
            </a:r>
            <a:r>
              <a:rPr sz="1000" dirty="0">
                <a:latin typeface="Trebuchet MS"/>
                <a:cs typeface="Trebuchet MS"/>
              </a:rPr>
              <a:t> </a:t>
            </a:r>
            <a:r>
              <a:rPr sz="1000" spc="15" dirty="0">
                <a:latin typeface="Trebuchet MS"/>
                <a:cs typeface="Trebuchet MS"/>
              </a:rPr>
              <a:t>such</a:t>
            </a:r>
            <a:r>
              <a:rPr sz="1000" spc="20" dirty="0">
                <a:latin typeface="Trebuchet MS"/>
                <a:cs typeface="Trebuchet MS"/>
              </a:rPr>
              <a:t> </a:t>
            </a:r>
            <a:r>
              <a:rPr sz="1000" spc="5" dirty="0">
                <a:latin typeface="Trebuchet MS"/>
                <a:cs typeface="Trebuchet MS"/>
              </a:rPr>
              <a:t>as </a:t>
            </a:r>
            <a:r>
              <a:rPr sz="1000" spc="10" dirty="0">
                <a:latin typeface="Trebuchet MS"/>
                <a:cs typeface="Trebuchet MS"/>
              </a:rPr>
              <a:t> </a:t>
            </a:r>
            <a:r>
              <a:rPr sz="1000" spc="-25" dirty="0">
                <a:latin typeface="Trebuchet MS"/>
                <a:cs typeface="Trebuchet MS"/>
              </a:rPr>
              <a:t>Computer </a:t>
            </a:r>
            <a:r>
              <a:rPr sz="1000" spc="-5" dirty="0">
                <a:latin typeface="Trebuchet MS"/>
                <a:cs typeface="Trebuchet MS"/>
              </a:rPr>
              <a:t>Science, </a:t>
            </a:r>
            <a:r>
              <a:rPr sz="1000" spc="-20" dirty="0">
                <a:latin typeface="Trebuchet MS"/>
                <a:cs typeface="Trebuchet MS"/>
              </a:rPr>
              <a:t>Bio-chemistry, Petro-chemicals, Immunology, </a:t>
            </a:r>
            <a:r>
              <a:rPr sz="1000" spc="-290" dirty="0">
                <a:latin typeface="Trebuchet MS"/>
                <a:cs typeface="Trebuchet MS"/>
              </a:rPr>
              <a:t> </a:t>
            </a:r>
            <a:r>
              <a:rPr sz="1000" spc="-10" dirty="0">
                <a:latin typeface="Trebuchet MS"/>
                <a:cs typeface="Trebuchet MS"/>
              </a:rPr>
              <a:t>and </a:t>
            </a:r>
            <a:r>
              <a:rPr sz="1000" dirty="0">
                <a:latin typeface="Trebuchet MS"/>
                <a:cs typeface="Trebuchet MS"/>
              </a:rPr>
              <a:t>so </a:t>
            </a:r>
            <a:r>
              <a:rPr sz="1000" spc="-30" dirty="0">
                <a:latin typeface="Trebuchet MS"/>
                <a:cs typeface="Trebuchet MS"/>
              </a:rPr>
              <a:t>on, </a:t>
            </a:r>
            <a:r>
              <a:rPr sz="1000" spc="-35" dirty="0">
                <a:latin typeface="Trebuchet MS"/>
                <a:cs typeface="Trebuchet MS"/>
              </a:rPr>
              <a:t>the </a:t>
            </a:r>
            <a:r>
              <a:rPr sz="1000" spc="-15" dirty="0">
                <a:latin typeface="Trebuchet MS"/>
                <a:cs typeface="Trebuchet MS"/>
              </a:rPr>
              <a:t>source </a:t>
            </a:r>
            <a:r>
              <a:rPr sz="1000" spc="-40" dirty="0">
                <a:latin typeface="Trebuchet MS"/>
                <a:cs typeface="Trebuchet MS"/>
              </a:rPr>
              <a:t>of </a:t>
            </a:r>
            <a:r>
              <a:rPr sz="1000" spc="-25" dirty="0">
                <a:latin typeface="Trebuchet MS"/>
                <a:cs typeface="Trebuchet MS"/>
              </a:rPr>
              <a:t>knowledge </a:t>
            </a:r>
            <a:r>
              <a:rPr sz="1000" spc="15" dirty="0">
                <a:latin typeface="Trebuchet MS"/>
                <a:cs typeface="Trebuchet MS"/>
              </a:rPr>
              <a:t>is </a:t>
            </a:r>
            <a:r>
              <a:rPr sz="1000" spc="-35" dirty="0">
                <a:latin typeface="Trebuchet MS"/>
                <a:cs typeface="Trebuchet MS"/>
              </a:rPr>
              <a:t>not </a:t>
            </a:r>
            <a:r>
              <a:rPr sz="1000" spc="-25" dirty="0">
                <a:latin typeface="Trebuchet MS"/>
                <a:cs typeface="Trebuchet MS"/>
              </a:rPr>
              <a:t>available </a:t>
            </a:r>
            <a:r>
              <a:rPr sz="1000" dirty="0">
                <a:latin typeface="Trebuchet MS"/>
                <a:cs typeface="Trebuchet MS"/>
              </a:rPr>
              <a:t>in </a:t>
            </a:r>
            <a:r>
              <a:rPr sz="1000" spc="-40" dirty="0">
                <a:latin typeface="Trebuchet MS"/>
                <a:cs typeface="Trebuchet MS"/>
              </a:rPr>
              <a:t>textual </a:t>
            </a:r>
            <a:r>
              <a:rPr sz="1000" spc="-35" dirty="0">
                <a:latin typeface="Trebuchet MS"/>
                <a:cs typeface="Trebuchet MS"/>
              </a:rPr>
              <a:t> </a:t>
            </a:r>
            <a:r>
              <a:rPr sz="1000" spc="-10" dirty="0">
                <a:latin typeface="Trebuchet MS"/>
                <a:cs typeface="Trebuchet MS"/>
              </a:rPr>
              <a:t>sources </a:t>
            </a:r>
            <a:r>
              <a:rPr sz="1000" spc="-20" dirty="0">
                <a:latin typeface="Trebuchet MS"/>
                <a:cs typeface="Trebuchet MS"/>
              </a:rPr>
              <a:t>but </a:t>
            </a:r>
            <a:r>
              <a:rPr sz="1000" spc="15" dirty="0">
                <a:latin typeface="Trebuchet MS"/>
                <a:cs typeface="Trebuchet MS"/>
              </a:rPr>
              <a:t>is </a:t>
            </a:r>
            <a:r>
              <a:rPr sz="1000" spc="-30" dirty="0">
                <a:latin typeface="Trebuchet MS"/>
                <a:cs typeface="Trebuchet MS"/>
              </a:rPr>
              <a:t>scattered </a:t>
            </a:r>
            <a:r>
              <a:rPr sz="1000" spc="-10" dirty="0">
                <a:latin typeface="Trebuchet MS"/>
                <a:cs typeface="Trebuchet MS"/>
              </a:rPr>
              <a:t>across </a:t>
            </a:r>
            <a:r>
              <a:rPr sz="1000" spc="-25" dirty="0">
                <a:latin typeface="Trebuchet MS"/>
                <a:cs typeface="Trebuchet MS"/>
              </a:rPr>
              <a:t>both structured </a:t>
            </a:r>
            <a:r>
              <a:rPr sz="1000" spc="-45" dirty="0">
                <a:latin typeface="Trebuchet MS"/>
                <a:cs typeface="Trebuchet MS"/>
              </a:rPr>
              <a:t>(e.g., </a:t>
            </a:r>
            <a:r>
              <a:rPr sz="1000" spc="-25" dirty="0">
                <a:latin typeface="Trebuchet MS"/>
                <a:cs typeface="Trebuchet MS"/>
              </a:rPr>
              <a:t>organization </a:t>
            </a:r>
            <a:r>
              <a:rPr sz="1000" spc="-290" dirty="0">
                <a:latin typeface="Trebuchet MS"/>
                <a:cs typeface="Trebuchet MS"/>
              </a:rPr>
              <a:t> </a:t>
            </a:r>
            <a:r>
              <a:rPr sz="1000" spc="-15" dirty="0">
                <a:latin typeface="Trebuchet MS"/>
                <a:cs typeface="Trebuchet MS"/>
              </a:rPr>
              <a:t>specific</a:t>
            </a:r>
            <a:r>
              <a:rPr sz="1000" spc="-10" dirty="0">
                <a:latin typeface="Trebuchet MS"/>
                <a:cs typeface="Trebuchet MS"/>
              </a:rPr>
              <a:t> </a:t>
            </a:r>
            <a:r>
              <a:rPr sz="1000" spc="-50" dirty="0">
                <a:latin typeface="Trebuchet MS"/>
                <a:cs typeface="Trebuchet MS"/>
              </a:rPr>
              <a:t>lab-/field-report</a:t>
            </a:r>
            <a:r>
              <a:rPr sz="1000" spc="-45" dirty="0">
                <a:latin typeface="Trebuchet MS"/>
                <a:cs typeface="Trebuchet MS"/>
              </a:rPr>
              <a:t> </a:t>
            </a:r>
            <a:r>
              <a:rPr sz="1000" spc="-20" dirty="0">
                <a:latin typeface="Trebuchet MS"/>
                <a:cs typeface="Trebuchet MS"/>
              </a:rPr>
              <a:t>databases,</a:t>
            </a:r>
            <a:r>
              <a:rPr sz="1000" spc="-15" dirty="0">
                <a:latin typeface="Trebuchet MS"/>
                <a:cs typeface="Trebuchet MS"/>
              </a:rPr>
              <a:t> </a:t>
            </a:r>
            <a:r>
              <a:rPr sz="1000" spc="-20" dirty="0">
                <a:latin typeface="Trebuchet MS"/>
                <a:cs typeface="Trebuchet MS"/>
              </a:rPr>
              <a:t>tables</a:t>
            </a:r>
            <a:r>
              <a:rPr sz="1000" spc="-15" dirty="0">
                <a:latin typeface="Trebuchet MS"/>
                <a:cs typeface="Trebuchet MS"/>
              </a:rPr>
              <a:t> on</a:t>
            </a:r>
            <a:r>
              <a:rPr sz="1000" spc="-10" dirty="0">
                <a:latin typeface="Trebuchet MS"/>
                <a:cs typeface="Trebuchet MS"/>
              </a:rPr>
              <a:t> </a:t>
            </a:r>
            <a:r>
              <a:rPr sz="1000" spc="-35" dirty="0">
                <a:latin typeface="Trebuchet MS"/>
                <a:cs typeface="Trebuchet MS"/>
              </a:rPr>
              <a:t>the</a:t>
            </a:r>
            <a:r>
              <a:rPr sz="1000" spc="-30" dirty="0">
                <a:latin typeface="Trebuchet MS"/>
                <a:cs typeface="Trebuchet MS"/>
              </a:rPr>
              <a:t> Web</a:t>
            </a:r>
            <a:r>
              <a:rPr sz="1000" spc="-25" dirty="0">
                <a:latin typeface="Trebuchet MS"/>
                <a:cs typeface="Trebuchet MS"/>
              </a:rPr>
              <a:t> </a:t>
            </a:r>
            <a:r>
              <a:rPr sz="1000" spc="-10" dirty="0">
                <a:latin typeface="Trebuchet MS"/>
                <a:cs typeface="Trebuchet MS"/>
              </a:rPr>
              <a:t>and </a:t>
            </a:r>
            <a:r>
              <a:rPr sz="1000" spc="-5" dirty="0">
                <a:latin typeface="Trebuchet MS"/>
                <a:cs typeface="Trebuchet MS"/>
              </a:rPr>
              <a:t> </a:t>
            </a:r>
            <a:r>
              <a:rPr sz="1000" spc="-15" dirty="0">
                <a:latin typeface="Trebuchet MS"/>
                <a:cs typeface="Trebuchet MS"/>
              </a:rPr>
              <a:t>technical documents) </a:t>
            </a:r>
            <a:r>
              <a:rPr sz="1000" spc="5" dirty="0">
                <a:latin typeface="Trebuchet MS"/>
                <a:cs typeface="Trebuchet MS"/>
              </a:rPr>
              <a:t>as </a:t>
            </a:r>
            <a:r>
              <a:rPr sz="1000" spc="-40" dirty="0">
                <a:latin typeface="Trebuchet MS"/>
                <a:cs typeface="Trebuchet MS"/>
              </a:rPr>
              <a:t>well </a:t>
            </a:r>
            <a:r>
              <a:rPr sz="1000" spc="5" dirty="0">
                <a:latin typeface="Trebuchet MS"/>
                <a:cs typeface="Trebuchet MS"/>
              </a:rPr>
              <a:t>as </a:t>
            </a:r>
            <a:r>
              <a:rPr sz="1000" spc="-20" dirty="0">
                <a:latin typeface="Trebuchet MS"/>
                <a:cs typeface="Trebuchet MS"/>
              </a:rPr>
              <a:t>unstructured </a:t>
            </a:r>
            <a:r>
              <a:rPr sz="1000" spc="-45" dirty="0">
                <a:latin typeface="Trebuchet MS"/>
                <a:cs typeface="Trebuchet MS"/>
              </a:rPr>
              <a:t>(e.g., </a:t>
            </a:r>
            <a:r>
              <a:rPr sz="1000" spc="-15" dirty="0">
                <a:latin typeface="Trebuchet MS"/>
                <a:cs typeface="Trebuchet MS"/>
              </a:rPr>
              <a:t>images, </a:t>
            </a:r>
            <a:r>
              <a:rPr sz="1000" spc="-45" dirty="0">
                <a:latin typeface="Trebuchet MS"/>
                <a:cs typeface="Trebuchet MS"/>
              </a:rPr>
              <a:t>free- </a:t>
            </a:r>
            <a:r>
              <a:rPr sz="1000" spc="-40" dirty="0">
                <a:latin typeface="Trebuchet MS"/>
                <a:cs typeface="Trebuchet MS"/>
              </a:rPr>
              <a:t> </a:t>
            </a:r>
            <a:r>
              <a:rPr sz="1000" spc="-60" dirty="0">
                <a:latin typeface="Trebuchet MS"/>
                <a:cs typeface="Trebuchet MS"/>
              </a:rPr>
              <a:t>flow text, </a:t>
            </a:r>
            <a:r>
              <a:rPr sz="1000" spc="-20" dirty="0">
                <a:latin typeface="Trebuchet MS"/>
                <a:cs typeface="Trebuchet MS"/>
              </a:rPr>
              <a:t>multimodal </a:t>
            </a:r>
            <a:r>
              <a:rPr sz="1000" spc="-15" dirty="0">
                <a:latin typeface="Trebuchet MS"/>
                <a:cs typeface="Trebuchet MS"/>
              </a:rPr>
              <a:t>sources, </a:t>
            </a:r>
            <a:r>
              <a:rPr sz="1000" spc="-45" dirty="0">
                <a:latin typeface="Trebuchet MS"/>
                <a:cs typeface="Trebuchet MS"/>
              </a:rPr>
              <a:t>etc.) </a:t>
            </a:r>
            <a:r>
              <a:rPr sz="1000" spc="-15" dirty="0">
                <a:latin typeface="Trebuchet MS"/>
                <a:cs typeface="Trebuchet MS"/>
              </a:rPr>
              <a:t>sources. </a:t>
            </a:r>
            <a:r>
              <a:rPr sz="1000" spc="-20" dirty="0">
                <a:latin typeface="Trebuchet MS"/>
                <a:cs typeface="Trebuchet MS"/>
              </a:rPr>
              <a:t>Our </a:t>
            </a:r>
            <a:r>
              <a:rPr sz="1000" spc="-25" dirty="0">
                <a:latin typeface="Trebuchet MS"/>
                <a:cs typeface="Trebuchet MS"/>
              </a:rPr>
              <a:t>research </a:t>
            </a:r>
            <a:r>
              <a:rPr sz="1000" dirty="0">
                <a:latin typeface="Trebuchet MS"/>
                <a:cs typeface="Trebuchet MS"/>
              </a:rPr>
              <a:t>aims </a:t>
            </a:r>
            <a:r>
              <a:rPr sz="1000" spc="-55" dirty="0">
                <a:latin typeface="Trebuchet MS"/>
                <a:cs typeface="Trebuchet MS"/>
              </a:rPr>
              <a:t>to </a:t>
            </a:r>
            <a:r>
              <a:rPr sz="1000" spc="-290" dirty="0">
                <a:latin typeface="Trebuchet MS"/>
                <a:cs typeface="Trebuchet MS"/>
              </a:rPr>
              <a:t> </a:t>
            </a:r>
            <a:r>
              <a:rPr sz="1000" spc="-25" dirty="0">
                <a:latin typeface="Trebuchet MS"/>
                <a:cs typeface="Trebuchet MS"/>
              </a:rPr>
              <a:t>rapidly </a:t>
            </a:r>
            <a:r>
              <a:rPr sz="1000" spc="-5" dirty="0">
                <a:latin typeface="Trebuchet MS"/>
                <a:cs typeface="Trebuchet MS"/>
              </a:rPr>
              <a:t>build </a:t>
            </a:r>
            <a:r>
              <a:rPr sz="1000" spc="-10" dirty="0">
                <a:latin typeface="Trebuchet MS"/>
                <a:cs typeface="Trebuchet MS"/>
              </a:rPr>
              <a:t>and </a:t>
            </a:r>
            <a:r>
              <a:rPr sz="1000" spc="-15" dirty="0">
                <a:latin typeface="Trebuchet MS"/>
                <a:cs typeface="Trebuchet MS"/>
              </a:rPr>
              <a:t>maintain </a:t>
            </a:r>
            <a:r>
              <a:rPr sz="1000" spc="-25" dirty="0">
                <a:latin typeface="Trebuchet MS"/>
                <a:cs typeface="Trebuchet MS"/>
              </a:rPr>
              <a:t>structured </a:t>
            </a:r>
            <a:r>
              <a:rPr sz="1000" spc="-20" dirty="0">
                <a:latin typeface="Trebuchet MS"/>
                <a:cs typeface="Trebuchet MS"/>
              </a:rPr>
              <a:t>knowledge-bases through </a:t>
            </a:r>
            <a:r>
              <a:rPr sz="1000" spc="-15" dirty="0">
                <a:latin typeface="Trebuchet MS"/>
                <a:cs typeface="Trebuchet MS"/>
              </a:rPr>
              <a:t> </a:t>
            </a:r>
            <a:r>
              <a:rPr sz="1000" spc="-35" dirty="0">
                <a:latin typeface="Trebuchet MS"/>
                <a:cs typeface="Trebuchet MS"/>
              </a:rPr>
              <a:t>the</a:t>
            </a:r>
            <a:r>
              <a:rPr sz="1000" spc="-30" dirty="0">
                <a:latin typeface="Trebuchet MS"/>
                <a:cs typeface="Trebuchet MS"/>
              </a:rPr>
              <a:t> </a:t>
            </a:r>
            <a:r>
              <a:rPr sz="1000" dirty="0">
                <a:latin typeface="Trebuchet MS"/>
                <a:cs typeface="Trebuchet MS"/>
              </a:rPr>
              <a:t>use </a:t>
            </a:r>
            <a:r>
              <a:rPr sz="1000" spc="-40" dirty="0">
                <a:latin typeface="Trebuchet MS"/>
                <a:cs typeface="Trebuchet MS"/>
              </a:rPr>
              <a:t>of</a:t>
            </a:r>
            <a:r>
              <a:rPr sz="1000" spc="-35" dirty="0">
                <a:latin typeface="Trebuchet MS"/>
                <a:cs typeface="Trebuchet MS"/>
              </a:rPr>
              <a:t> </a:t>
            </a:r>
            <a:r>
              <a:rPr sz="1000" spc="-25" dirty="0">
                <a:latin typeface="Trebuchet MS"/>
                <a:cs typeface="Trebuchet MS"/>
              </a:rPr>
              <a:t>end-to-end</a:t>
            </a:r>
            <a:r>
              <a:rPr sz="1000" spc="-20" dirty="0">
                <a:latin typeface="Trebuchet MS"/>
                <a:cs typeface="Trebuchet MS"/>
              </a:rPr>
              <a:t> </a:t>
            </a:r>
            <a:r>
              <a:rPr sz="1000" spc="-25" dirty="0">
                <a:latin typeface="Trebuchet MS"/>
                <a:cs typeface="Trebuchet MS"/>
              </a:rPr>
              <a:t>configurable</a:t>
            </a:r>
            <a:r>
              <a:rPr sz="1000" spc="250" dirty="0">
                <a:latin typeface="Trebuchet MS"/>
                <a:cs typeface="Trebuchet MS"/>
              </a:rPr>
              <a:t> </a:t>
            </a:r>
            <a:r>
              <a:rPr sz="1000" spc="-30" dirty="0">
                <a:latin typeface="Trebuchet MS"/>
                <a:cs typeface="Trebuchet MS"/>
              </a:rPr>
              <a:t>data</a:t>
            </a:r>
            <a:r>
              <a:rPr sz="1000" spc="240" dirty="0">
                <a:latin typeface="Trebuchet MS"/>
                <a:cs typeface="Trebuchet MS"/>
              </a:rPr>
              <a:t> </a:t>
            </a:r>
            <a:r>
              <a:rPr sz="1000" spc="-10" dirty="0">
                <a:latin typeface="Trebuchet MS"/>
                <a:cs typeface="Trebuchet MS"/>
              </a:rPr>
              <a:t>processing </a:t>
            </a:r>
            <a:r>
              <a:rPr sz="1000" spc="-15" dirty="0">
                <a:latin typeface="Trebuchet MS"/>
                <a:cs typeface="Trebuchet MS"/>
              </a:rPr>
              <a:t>pipelines. </a:t>
            </a:r>
            <a:r>
              <a:rPr sz="1000" spc="-10" dirty="0">
                <a:latin typeface="Trebuchet MS"/>
                <a:cs typeface="Trebuchet MS"/>
              </a:rPr>
              <a:t> </a:t>
            </a:r>
            <a:r>
              <a:rPr sz="1000" spc="-20" dirty="0">
                <a:latin typeface="Trebuchet MS"/>
                <a:cs typeface="Trebuchet MS"/>
              </a:rPr>
              <a:t>Our </a:t>
            </a:r>
            <a:r>
              <a:rPr sz="1000" spc="-45" dirty="0">
                <a:latin typeface="Trebuchet MS"/>
                <a:cs typeface="Trebuchet MS"/>
              </a:rPr>
              <a:t>work </a:t>
            </a:r>
            <a:r>
              <a:rPr sz="1000" spc="-25" dirty="0">
                <a:latin typeface="Trebuchet MS"/>
                <a:cs typeface="Trebuchet MS"/>
              </a:rPr>
              <a:t>draws </a:t>
            </a:r>
            <a:r>
              <a:rPr sz="1000" spc="-15" dirty="0">
                <a:latin typeface="Trebuchet MS"/>
                <a:cs typeface="Trebuchet MS"/>
              </a:rPr>
              <a:t>on </a:t>
            </a:r>
            <a:r>
              <a:rPr sz="1000" spc="-35" dirty="0">
                <a:latin typeface="Trebuchet MS"/>
                <a:cs typeface="Trebuchet MS"/>
              </a:rPr>
              <a:t>the </a:t>
            </a:r>
            <a:r>
              <a:rPr sz="1000" spc="-30" dirty="0">
                <a:latin typeface="Trebuchet MS"/>
                <a:cs typeface="Trebuchet MS"/>
              </a:rPr>
              <a:t>group’s </a:t>
            </a:r>
            <a:r>
              <a:rPr sz="1000" spc="-25" dirty="0">
                <a:latin typeface="Trebuchet MS"/>
                <a:cs typeface="Trebuchet MS"/>
              </a:rPr>
              <a:t>deep </a:t>
            </a:r>
            <a:r>
              <a:rPr sz="1000" spc="-35" dirty="0">
                <a:latin typeface="Trebuchet MS"/>
                <a:cs typeface="Trebuchet MS"/>
              </a:rPr>
              <a:t>expertise </a:t>
            </a:r>
            <a:r>
              <a:rPr sz="1000" dirty="0">
                <a:latin typeface="Trebuchet MS"/>
                <a:cs typeface="Trebuchet MS"/>
              </a:rPr>
              <a:t>in </a:t>
            </a:r>
            <a:r>
              <a:rPr sz="1000" spc="-5" dirty="0">
                <a:latin typeface="Trebuchet MS"/>
                <a:cs typeface="Trebuchet MS"/>
              </a:rPr>
              <a:t>NLP, </a:t>
            </a:r>
            <a:r>
              <a:rPr sz="1000" spc="-10" dirty="0">
                <a:latin typeface="Trebuchet MS"/>
                <a:cs typeface="Trebuchet MS"/>
              </a:rPr>
              <a:t>machine </a:t>
            </a:r>
            <a:r>
              <a:rPr sz="1000" spc="-5" dirty="0">
                <a:latin typeface="Trebuchet MS"/>
                <a:cs typeface="Trebuchet MS"/>
              </a:rPr>
              <a:t> </a:t>
            </a:r>
            <a:r>
              <a:rPr sz="1000" spc="-25" dirty="0">
                <a:latin typeface="Trebuchet MS"/>
                <a:cs typeface="Trebuchet MS"/>
              </a:rPr>
              <a:t>learning, </a:t>
            </a:r>
            <a:r>
              <a:rPr sz="1000" spc="-10" dirty="0">
                <a:latin typeface="Trebuchet MS"/>
                <a:cs typeface="Trebuchet MS"/>
              </a:rPr>
              <a:t>and </a:t>
            </a:r>
            <a:r>
              <a:rPr sz="1000" spc="-15" dirty="0">
                <a:latin typeface="Trebuchet MS"/>
                <a:cs typeface="Trebuchet MS"/>
              </a:rPr>
              <a:t>probabilistic </a:t>
            </a:r>
            <a:r>
              <a:rPr sz="1000" spc="-20" dirty="0">
                <a:latin typeface="Trebuchet MS"/>
                <a:cs typeface="Trebuchet MS"/>
              </a:rPr>
              <a:t>database management </a:t>
            </a:r>
            <a:r>
              <a:rPr sz="1000" spc="-15" dirty="0">
                <a:latin typeface="Trebuchet MS"/>
                <a:cs typeface="Trebuchet MS"/>
              </a:rPr>
              <a:t>systems. </a:t>
            </a:r>
            <a:r>
              <a:rPr sz="1000" spc="-45" dirty="0">
                <a:latin typeface="Trebuchet MS"/>
                <a:cs typeface="Trebuchet MS"/>
              </a:rPr>
              <a:t>We </a:t>
            </a:r>
            <a:r>
              <a:rPr sz="1000" spc="-40" dirty="0">
                <a:latin typeface="Trebuchet MS"/>
                <a:cs typeface="Trebuchet MS"/>
              </a:rPr>
              <a:t> </a:t>
            </a:r>
            <a:r>
              <a:rPr sz="1000" spc="-30" dirty="0">
                <a:latin typeface="Trebuchet MS"/>
                <a:cs typeface="Trebuchet MS"/>
              </a:rPr>
              <a:t>have developed </a:t>
            </a:r>
            <a:r>
              <a:rPr sz="1000" spc="-10" dirty="0">
                <a:latin typeface="Trebuchet MS"/>
                <a:cs typeface="Trebuchet MS"/>
              </a:rPr>
              <a:t>solutions </a:t>
            </a:r>
            <a:r>
              <a:rPr sz="1000" spc="-45" dirty="0">
                <a:latin typeface="Trebuchet MS"/>
                <a:cs typeface="Trebuchet MS"/>
              </a:rPr>
              <a:t>for </a:t>
            </a:r>
            <a:r>
              <a:rPr sz="1000" spc="-15" dirty="0">
                <a:latin typeface="Trebuchet MS"/>
                <a:cs typeface="Trebuchet MS"/>
              </a:rPr>
              <a:t>specific </a:t>
            </a:r>
            <a:r>
              <a:rPr sz="1000" spc="-5" dirty="0">
                <a:latin typeface="Trebuchet MS"/>
                <a:cs typeface="Trebuchet MS"/>
              </a:rPr>
              <a:t>domains </a:t>
            </a:r>
            <a:r>
              <a:rPr sz="1000" spc="-45" dirty="0">
                <a:latin typeface="Trebuchet MS"/>
                <a:cs typeface="Trebuchet MS"/>
              </a:rPr>
              <a:t>(e.g., </a:t>
            </a:r>
            <a:r>
              <a:rPr sz="1000" spc="70" dirty="0">
                <a:latin typeface="Trebuchet MS"/>
                <a:cs typeface="Trebuchet MS"/>
              </a:rPr>
              <a:t>CS </a:t>
            </a:r>
            <a:r>
              <a:rPr sz="1000" spc="-10" dirty="0">
                <a:latin typeface="Trebuchet MS"/>
                <a:cs typeface="Trebuchet MS"/>
              </a:rPr>
              <a:t>and </a:t>
            </a:r>
            <a:r>
              <a:rPr sz="1000" spc="5" dirty="0">
                <a:latin typeface="Trebuchet MS"/>
                <a:cs typeface="Trebuchet MS"/>
              </a:rPr>
              <a:t>Bio- </a:t>
            </a:r>
            <a:r>
              <a:rPr sz="1000" spc="10" dirty="0">
                <a:latin typeface="Trebuchet MS"/>
                <a:cs typeface="Trebuchet MS"/>
              </a:rPr>
              <a:t> </a:t>
            </a:r>
            <a:r>
              <a:rPr sz="1000" spc="-25" dirty="0">
                <a:latin typeface="Trebuchet MS"/>
                <a:cs typeface="Trebuchet MS"/>
              </a:rPr>
              <a:t>chemistry),</a:t>
            </a:r>
            <a:r>
              <a:rPr sz="1000" spc="-20" dirty="0">
                <a:latin typeface="Trebuchet MS"/>
                <a:cs typeface="Trebuchet MS"/>
              </a:rPr>
              <a:t> built</a:t>
            </a:r>
            <a:r>
              <a:rPr sz="1000" spc="-15" dirty="0">
                <a:latin typeface="Trebuchet MS"/>
                <a:cs typeface="Trebuchet MS"/>
              </a:rPr>
              <a:t> </a:t>
            </a:r>
            <a:r>
              <a:rPr sz="1000" spc="-10" dirty="0">
                <a:latin typeface="Trebuchet MS"/>
                <a:cs typeface="Trebuchet MS"/>
              </a:rPr>
              <a:t>highly</a:t>
            </a:r>
            <a:r>
              <a:rPr sz="1000" spc="-5" dirty="0">
                <a:latin typeface="Trebuchet MS"/>
                <a:cs typeface="Trebuchet MS"/>
              </a:rPr>
              <a:t> </a:t>
            </a:r>
            <a:r>
              <a:rPr sz="1000" spc="-15" dirty="0">
                <a:latin typeface="Trebuchet MS"/>
                <a:cs typeface="Trebuchet MS"/>
              </a:rPr>
              <a:t>scalable</a:t>
            </a:r>
            <a:r>
              <a:rPr sz="1000" spc="-10" dirty="0">
                <a:latin typeface="Trebuchet MS"/>
                <a:cs typeface="Trebuchet MS"/>
              </a:rPr>
              <a:t> </a:t>
            </a:r>
            <a:r>
              <a:rPr sz="1000" spc="-30" dirty="0">
                <a:latin typeface="Trebuchet MS"/>
                <a:cs typeface="Trebuchet MS"/>
              </a:rPr>
              <a:t>data</a:t>
            </a:r>
            <a:r>
              <a:rPr sz="1000" spc="-25" dirty="0">
                <a:latin typeface="Trebuchet MS"/>
                <a:cs typeface="Trebuchet MS"/>
              </a:rPr>
              <a:t> provenance</a:t>
            </a:r>
            <a:r>
              <a:rPr sz="1000" spc="-20" dirty="0">
                <a:latin typeface="Trebuchet MS"/>
                <a:cs typeface="Trebuchet MS"/>
              </a:rPr>
              <a:t> </a:t>
            </a:r>
            <a:r>
              <a:rPr sz="1000" spc="-10" dirty="0">
                <a:latin typeface="Trebuchet MS"/>
                <a:cs typeface="Trebuchet MS"/>
              </a:rPr>
              <a:t>systems</a:t>
            </a:r>
            <a:r>
              <a:rPr sz="1000" spc="-5" dirty="0">
                <a:latin typeface="Trebuchet MS"/>
                <a:cs typeface="Trebuchet MS"/>
              </a:rPr>
              <a:t> </a:t>
            </a:r>
            <a:r>
              <a:rPr sz="1000" spc="-45" dirty="0">
                <a:latin typeface="Trebuchet MS"/>
                <a:cs typeface="Trebuchet MS"/>
              </a:rPr>
              <a:t>for </a:t>
            </a:r>
            <a:r>
              <a:rPr sz="1000" spc="-290" dirty="0">
                <a:latin typeface="Trebuchet MS"/>
                <a:cs typeface="Trebuchet MS"/>
              </a:rPr>
              <a:t> </a:t>
            </a:r>
            <a:r>
              <a:rPr sz="1000" spc="-25" dirty="0">
                <a:latin typeface="Trebuchet MS"/>
                <a:cs typeface="Trebuchet MS"/>
              </a:rPr>
              <a:t>knowledge-base</a:t>
            </a:r>
            <a:r>
              <a:rPr sz="1000" spc="-20" dirty="0">
                <a:latin typeface="Trebuchet MS"/>
                <a:cs typeface="Trebuchet MS"/>
              </a:rPr>
              <a:t> </a:t>
            </a:r>
            <a:r>
              <a:rPr sz="1000" spc="-15" dirty="0">
                <a:latin typeface="Trebuchet MS"/>
                <a:cs typeface="Trebuchet MS"/>
              </a:rPr>
              <a:t>applications, </a:t>
            </a:r>
            <a:r>
              <a:rPr sz="1000" spc="-10" dirty="0">
                <a:latin typeface="Trebuchet MS"/>
                <a:cs typeface="Trebuchet MS"/>
              </a:rPr>
              <a:t>and </a:t>
            </a:r>
            <a:r>
              <a:rPr sz="1000" spc="-45" dirty="0">
                <a:latin typeface="Trebuchet MS"/>
                <a:cs typeface="Trebuchet MS"/>
              </a:rPr>
              <a:t>are</a:t>
            </a:r>
            <a:r>
              <a:rPr sz="1000" spc="-40" dirty="0">
                <a:latin typeface="Trebuchet MS"/>
                <a:cs typeface="Trebuchet MS"/>
              </a:rPr>
              <a:t> </a:t>
            </a:r>
            <a:r>
              <a:rPr sz="1000" spc="-25" dirty="0">
                <a:latin typeface="Trebuchet MS"/>
                <a:cs typeface="Trebuchet MS"/>
              </a:rPr>
              <a:t>working</a:t>
            </a:r>
            <a:r>
              <a:rPr sz="1000" spc="-20" dirty="0">
                <a:latin typeface="Trebuchet MS"/>
                <a:cs typeface="Trebuchet MS"/>
              </a:rPr>
              <a:t> </a:t>
            </a:r>
            <a:r>
              <a:rPr sz="1000" spc="-15" dirty="0">
                <a:latin typeface="Trebuchet MS"/>
                <a:cs typeface="Trebuchet MS"/>
              </a:rPr>
              <a:t>on </a:t>
            </a:r>
            <a:r>
              <a:rPr sz="1000" spc="-25" dirty="0">
                <a:latin typeface="Trebuchet MS"/>
                <a:cs typeface="Trebuchet MS"/>
              </a:rPr>
              <a:t>configurable </a:t>
            </a:r>
            <a:r>
              <a:rPr sz="1000" spc="-20" dirty="0">
                <a:latin typeface="Trebuchet MS"/>
                <a:cs typeface="Trebuchet MS"/>
              </a:rPr>
              <a:t> </a:t>
            </a:r>
            <a:r>
              <a:rPr sz="1000" spc="-10" dirty="0">
                <a:latin typeface="Trebuchet MS"/>
                <a:cs typeface="Trebuchet MS"/>
              </a:rPr>
              <a:t>systems</a:t>
            </a:r>
            <a:r>
              <a:rPr sz="1000" spc="-5" dirty="0">
                <a:latin typeface="Trebuchet MS"/>
                <a:cs typeface="Trebuchet MS"/>
              </a:rPr>
              <a:t> </a:t>
            </a:r>
            <a:r>
              <a:rPr sz="1000" spc="-40" dirty="0">
                <a:latin typeface="Trebuchet MS"/>
                <a:cs typeface="Trebuchet MS"/>
              </a:rPr>
              <a:t>that</a:t>
            </a:r>
            <a:r>
              <a:rPr sz="1000" dirty="0">
                <a:latin typeface="Trebuchet MS"/>
                <a:cs typeface="Trebuchet MS"/>
              </a:rPr>
              <a:t> </a:t>
            </a:r>
            <a:r>
              <a:rPr sz="1000" spc="-5" dirty="0">
                <a:latin typeface="Trebuchet MS"/>
                <a:cs typeface="Trebuchet MS"/>
              </a:rPr>
              <a:t>can</a:t>
            </a:r>
            <a:r>
              <a:rPr sz="1000" dirty="0">
                <a:latin typeface="Trebuchet MS"/>
                <a:cs typeface="Trebuchet MS"/>
              </a:rPr>
              <a:t> </a:t>
            </a:r>
            <a:r>
              <a:rPr sz="1000" spc="-20" dirty="0">
                <a:latin typeface="Trebuchet MS"/>
                <a:cs typeface="Trebuchet MS"/>
              </a:rPr>
              <a:t>scale.</a:t>
            </a:r>
            <a:endParaRPr sz="1000">
              <a:latin typeface="Trebuchet MS"/>
              <a:cs typeface="Trebuchet MS"/>
            </a:endParaRPr>
          </a:p>
        </p:txBody>
      </p:sp>
      <p:sp>
        <p:nvSpPr>
          <p:cNvPr id="44" name="object 44"/>
          <p:cNvSpPr txBox="1"/>
          <p:nvPr/>
        </p:nvSpPr>
        <p:spPr>
          <a:xfrm>
            <a:off x="3431299" y="6553809"/>
            <a:ext cx="3634104" cy="3065145"/>
          </a:xfrm>
          <a:prstGeom prst="rect">
            <a:avLst/>
          </a:prstGeom>
        </p:spPr>
        <p:txBody>
          <a:bodyPr vert="horz" wrap="square" lIns="0" tIns="12700" rIns="0" bIns="0" rtlCol="0">
            <a:spAutoFit/>
          </a:bodyPr>
          <a:lstStyle/>
          <a:p>
            <a:pPr marL="12700" marR="5080" algn="just">
              <a:lnSpc>
                <a:spcPct val="108300"/>
              </a:lnSpc>
              <a:spcBef>
                <a:spcPts val="100"/>
              </a:spcBef>
            </a:pPr>
            <a:r>
              <a:rPr sz="1000" b="1" spc="-80" dirty="0">
                <a:latin typeface="Tahoma"/>
                <a:cs typeface="Tahoma"/>
              </a:rPr>
              <a:t>Large-scale </a:t>
            </a:r>
            <a:r>
              <a:rPr sz="1000" b="1" spc="-95" dirty="0">
                <a:latin typeface="Tahoma"/>
                <a:cs typeface="Tahoma"/>
              </a:rPr>
              <a:t>Information </a:t>
            </a:r>
            <a:r>
              <a:rPr sz="1000" b="1" spc="-85" dirty="0">
                <a:latin typeface="Tahoma"/>
                <a:cs typeface="Tahoma"/>
              </a:rPr>
              <a:t>Streams: </a:t>
            </a:r>
            <a:r>
              <a:rPr sz="1000" spc="-10" dirty="0">
                <a:latin typeface="Trebuchet MS"/>
                <a:cs typeface="Trebuchet MS"/>
              </a:rPr>
              <a:t>Big-data </a:t>
            </a:r>
            <a:r>
              <a:rPr sz="1000" spc="-20" dirty="0">
                <a:latin typeface="Trebuchet MS"/>
                <a:cs typeface="Trebuchet MS"/>
              </a:rPr>
              <a:t>management substrate </a:t>
            </a:r>
            <a:r>
              <a:rPr sz="1000" spc="-290" dirty="0">
                <a:latin typeface="Trebuchet MS"/>
                <a:cs typeface="Trebuchet MS"/>
              </a:rPr>
              <a:t> </a:t>
            </a:r>
            <a:r>
              <a:rPr sz="1000" spc="15" dirty="0">
                <a:latin typeface="Trebuchet MS"/>
                <a:cs typeface="Trebuchet MS"/>
              </a:rPr>
              <a:t>is</a:t>
            </a:r>
            <a:r>
              <a:rPr sz="1000" spc="-150" dirty="0">
                <a:latin typeface="Trebuchet MS"/>
                <a:cs typeface="Trebuchet MS"/>
              </a:rPr>
              <a:t> </a:t>
            </a:r>
            <a:r>
              <a:rPr sz="1000" spc="-30" dirty="0">
                <a:latin typeface="Trebuchet MS"/>
                <a:cs typeface="Trebuchet MS"/>
              </a:rPr>
              <a:t>a</a:t>
            </a:r>
            <a:r>
              <a:rPr sz="1000" spc="-150" dirty="0">
                <a:latin typeface="Trebuchet MS"/>
                <a:cs typeface="Trebuchet MS"/>
              </a:rPr>
              <a:t> </a:t>
            </a:r>
            <a:r>
              <a:rPr sz="1000" spc="-20" dirty="0">
                <a:latin typeface="Trebuchet MS"/>
                <a:cs typeface="Trebuchet MS"/>
              </a:rPr>
              <a:t>distributed</a:t>
            </a:r>
            <a:r>
              <a:rPr sz="1000" spc="-150" dirty="0">
                <a:latin typeface="Trebuchet MS"/>
                <a:cs typeface="Trebuchet MS"/>
              </a:rPr>
              <a:t> </a:t>
            </a:r>
            <a:r>
              <a:rPr sz="1000" spc="-30" dirty="0">
                <a:latin typeface="Trebuchet MS"/>
                <a:cs typeface="Trebuchet MS"/>
              </a:rPr>
              <a:t>data</a:t>
            </a:r>
            <a:r>
              <a:rPr sz="1000" spc="-150" dirty="0">
                <a:latin typeface="Trebuchet MS"/>
                <a:cs typeface="Trebuchet MS"/>
              </a:rPr>
              <a:t> </a:t>
            </a:r>
            <a:r>
              <a:rPr sz="1000" spc="-35" dirty="0">
                <a:latin typeface="Trebuchet MS"/>
                <a:cs typeface="Trebuchet MS"/>
              </a:rPr>
              <a:t>platform,</a:t>
            </a:r>
            <a:r>
              <a:rPr sz="1000" spc="-150" dirty="0">
                <a:latin typeface="Trebuchet MS"/>
                <a:cs typeface="Trebuchet MS"/>
              </a:rPr>
              <a:t> </a:t>
            </a:r>
            <a:r>
              <a:rPr sz="1000" spc="-10" dirty="0">
                <a:latin typeface="Trebuchet MS"/>
                <a:cs typeface="Trebuchet MS"/>
              </a:rPr>
              <a:t>and</a:t>
            </a:r>
            <a:r>
              <a:rPr sz="1000" spc="-150" dirty="0">
                <a:latin typeface="Trebuchet MS"/>
                <a:cs typeface="Trebuchet MS"/>
              </a:rPr>
              <a:t> </a:t>
            </a:r>
            <a:r>
              <a:rPr sz="1000" spc="-30" dirty="0">
                <a:latin typeface="Trebuchet MS"/>
                <a:cs typeface="Trebuchet MS"/>
              </a:rPr>
              <a:t>a</a:t>
            </a:r>
            <a:r>
              <a:rPr sz="1000" spc="-150" dirty="0">
                <a:latin typeface="Trebuchet MS"/>
                <a:cs typeface="Trebuchet MS"/>
              </a:rPr>
              <a:t> </a:t>
            </a:r>
            <a:r>
              <a:rPr sz="1000" spc="-30" dirty="0">
                <a:latin typeface="Trebuchet MS"/>
                <a:cs typeface="Trebuchet MS"/>
              </a:rPr>
              <a:t>parallel</a:t>
            </a:r>
            <a:r>
              <a:rPr sz="1000" spc="-150" dirty="0">
                <a:latin typeface="Trebuchet MS"/>
                <a:cs typeface="Trebuchet MS"/>
              </a:rPr>
              <a:t> </a:t>
            </a:r>
            <a:r>
              <a:rPr sz="1000" spc="-20" dirty="0">
                <a:latin typeface="Trebuchet MS"/>
                <a:cs typeface="Trebuchet MS"/>
              </a:rPr>
              <a:t>computation</a:t>
            </a:r>
            <a:r>
              <a:rPr sz="1000" spc="-150" dirty="0">
                <a:latin typeface="Trebuchet MS"/>
                <a:cs typeface="Trebuchet MS"/>
              </a:rPr>
              <a:t> </a:t>
            </a:r>
            <a:r>
              <a:rPr sz="1000" spc="-40" dirty="0">
                <a:latin typeface="Trebuchet MS"/>
                <a:cs typeface="Trebuchet MS"/>
              </a:rPr>
              <a:t>framework </a:t>
            </a:r>
            <a:r>
              <a:rPr sz="1000" spc="-290" dirty="0">
                <a:latin typeface="Trebuchet MS"/>
                <a:cs typeface="Trebuchet MS"/>
              </a:rPr>
              <a:t> </a:t>
            </a:r>
            <a:r>
              <a:rPr sz="1000" spc="15" dirty="0">
                <a:latin typeface="Trebuchet MS"/>
                <a:cs typeface="Trebuchet MS"/>
              </a:rPr>
              <a:t>such</a:t>
            </a:r>
            <a:r>
              <a:rPr sz="1000" spc="-100" dirty="0">
                <a:latin typeface="Trebuchet MS"/>
                <a:cs typeface="Trebuchet MS"/>
              </a:rPr>
              <a:t> </a:t>
            </a:r>
            <a:r>
              <a:rPr sz="1000" spc="5" dirty="0">
                <a:latin typeface="Trebuchet MS"/>
                <a:cs typeface="Trebuchet MS"/>
              </a:rPr>
              <a:t>as</a:t>
            </a:r>
            <a:r>
              <a:rPr sz="1000" spc="-95" dirty="0">
                <a:latin typeface="Trebuchet MS"/>
                <a:cs typeface="Trebuchet MS"/>
              </a:rPr>
              <a:t> </a:t>
            </a:r>
            <a:r>
              <a:rPr sz="1000" spc="-10" dirty="0">
                <a:latin typeface="Trebuchet MS"/>
                <a:cs typeface="Trebuchet MS"/>
              </a:rPr>
              <a:t>Hadoop</a:t>
            </a:r>
            <a:r>
              <a:rPr sz="1000" spc="-95" dirty="0">
                <a:latin typeface="Trebuchet MS"/>
                <a:cs typeface="Trebuchet MS"/>
              </a:rPr>
              <a:t> </a:t>
            </a:r>
            <a:r>
              <a:rPr sz="1000" spc="-50" dirty="0">
                <a:latin typeface="Trebuchet MS"/>
                <a:cs typeface="Trebuchet MS"/>
              </a:rPr>
              <a:t>or</a:t>
            </a:r>
            <a:r>
              <a:rPr sz="1000" spc="-95" dirty="0">
                <a:latin typeface="Trebuchet MS"/>
                <a:cs typeface="Trebuchet MS"/>
              </a:rPr>
              <a:t> </a:t>
            </a:r>
            <a:r>
              <a:rPr sz="1000" spc="-5" dirty="0">
                <a:latin typeface="Trebuchet MS"/>
                <a:cs typeface="Trebuchet MS"/>
              </a:rPr>
              <a:t>Spark.</a:t>
            </a:r>
            <a:r>
              <a:rPr sz="1000" spc="-95" dirty="0">
                <a:latin typeface="Trebuchet MS"/>
                <a:cs typeface="Trebuchet MS"/>
              </a:rPr>
              <a:t> </a:t>
            </a:r>
            <a:r>
              <a:rPr sz="1000" spc="-20" dirty="0">
                <a:latin typeface="Trebuchet MS"/>
                <a:cs typeface="Trebuchet MS"/>
              </a:rPr>
              <a:t>While</a:t>
            </a:r>
            <a:r>
              <a:rPr sz="1000" spc="-95" dirty="0">
                <a:latin typeface="Trebuchet MS"/>
                <a:cs typeface="Trebuchet MS"/>
              </a:rPr>
              <a:t> </a:t>
            </a:r>
            <a:r>
              <a:rPr sz="1000" spc="-25" dirty="0">
                <a:latin typeface="Trebuchet MS"/>
                <a:cs typeface="Trebuchet MS"/>
              </a:rPr>
              <a:t>these</a:t>
            </a:r>
            <a:r>
              <a:rPr sz="1000" spc="-95" dirty="0">
                <a:latin typeface="Trebuchet MS"/>
                <a:cs typeface="Trebuchet MS"/>
              </a:rPr>
              <a:t> </a:t>
            </a:r>
            <a:r>
              <a:rPr sz="1000" spc="-30" dirty="0">
                <a:latin typeface="Trebuchet MS"/>
                <a:cs typeface="Trebuchet MS"/>
              </a:rPr>
              <a:t>frameworks</a:t>
            </a:r>
            <a:r>
              <a:rPr sz="1000" spc="-95" dirty="0">
                <a:latin typeface="Trebuchet MS"/>
                <a:cs typeface="Trebuchet MS"/>
              </a:rPr>
              <a:t> </a:t>
            </a:r>
            <a:r>
              <a:rPr sz="1000" spc="-45" dirty="0">
                <a:latin typeface="Trebuchet MS"/>
                <a:cs typeface="Trebuchet MS"/>
              </a:rPr>
              <a:t>are</a:t>
            </a:r>
            <a:r>
              <a:rPr sz="1000" spc="-95" dirty="0">
                <a:latin typeface="Trebuchet MS"/>
                <a:cs typeface="Trebuchet MS"/>
              </a:rPr>
              <a:t> </a:t>
            </a:r>
            <a:r>
              <a:rPr sz="1000" spc="-35" dirty="0">
                <a:latin typeface="Trebuchet MS"/>
                <a:cs typeface="Trebuchet MS"/>
              </a:rPr>
              <a:t>already</a:t>
            </a:r>
            <a:r>
              <a:rPr sz="1000" spc="-95" dirty="0">
                <a:latin typeface="Trebuchet MS"/>
                <a:cs typeface="Trebuchet MS"/>
              </a:rPr>
              <a:t> </a:t>
            </a:r>
            <a:r>
              <a:rPr sz="1000" spc="-25" dirty="0">
                <a:latin typeface="Trebuchet MS"/>
                <a:cs typeface="Trebuchet MS"/>
              </a:rPr>
              <a:t>quite </a:t>
            </a:r>
            <a:r>
              <a:rPr sz="1000" spc="-285" dirty="0">
                <a:latin typeface="Trebuchet MS"/>
                <a:cs typeface="Trebuchet MS"/>
              </a:rPr>
              <a:t> </a:t>
            </a:r>
            <a:r>
              <a:rPr sz="1000" spc="-20" dirty="0">
                <a:latin typeface="Trebuchet MS"/>
                <a:cs typeface="Trebuchet MS"/>
              </a:rPr>
              <a:t>scalable, </a:t>
            </a:r>
            <a:r>
              <a:rPr sz="1000" spc="-45" dirty="0">
                <a:latin typeface="Trebuchet MS"/>
                <a:cs typeface="Trebuchet MS"/>
              </a:rPr>
              <a:t>there </a:t>
            </a:r>
            <a:r>
              <a:rPr sz="1000" spc="15" dirty="0">
                <a:latin typeface="Trebuchet MS"/>
                <a:cs typeface="Trebuchet MS"/>
              </a:rPr>
              <a:t>is </a:t>
            </a:r>
            <a:r>
              <a:rPr sz="1000" spc="-10" dirty="0">
                <a:latin typeface="Trebuchet MS"/>
                <a:cs typeface="Trebuchet MS"/>
              </a:rPr>
              <a:t>an </a:t>
            </a:r>
            <a:r>
              <a:rPr sz="1000" spc="-30" dirty="0">
                <a:latin typeface="Trebuchet MS"/>
                <a:cs typeface="Trebuchet MS"/>
              </a:rPr>
              <a:t>opportunity </a:t>
            </a:r>
            <a:r>
              <a:rPr sz="1000" spc="-55" dirty="0">
                <a:latin typeface="Trebuchet MS"/>
                <a:cs typeface="Trebuchet MS"/>
              </a:rPr>
              <a:t>to </a:t>
            </a:r>
            <a:r>
              <a:rPr sz="1000" spc="-35" dirty="0">
                <a:latin typeface="Trebuchet MS"/>
                <a:cs typeface="Trebuchet MS"/>
              </a:rPr>
              <a:t>further accelerate </a:t>
            </a:r>
            <a:r>
              <a:rPr sz="1000" spc="-25" dirty="0">
                <a:latin typeface="Trebuchet MS"/>
                <a:cs typeface="Trebuchet MS"/>
              </a:rPr>
              <a:t>them </a:t>
            </a:r>
            <a:r>
              <a:rPr sz="1000" spc="5" dirty="0">
                <a:latin typeface="Trebuchet MS"/>
                <a:cs typeface="Trebuchet MS"/>
              </a:rPr>
              <a:t>using </a:t>
            </a:r>
            <a:r>
              <a:rPr sz="1000" spc="10" dirty="0">
                <a:latin typeface="Trebuchet MS"/>
                <a:cs typeface="Trebuchet MS"/>
              </a:rPr>
              <a:t> </a:t>
            </a:r>
            <a:r>
              <a:rPr sz="1000" spc="-10" dirty="0">
                <a:latin typeface="Trebuchet MS"/>
                <a:cs typeface="Trebuchet MS"/>
              </a:rPr>
              <a:t>machine </a:t>
            </a:r>
            <a:r>
              <a:rPr sz="1000" spc="-20" dirty="0">
                <a:latin typeface="Trebuchet MS"/>
                <a:cs typeface="Trebuchet MS"/>
              </a:rPr>
              <a:t>learning </a:t>
            </a:r>
            <a:r>
              <a:rPr sz="1000" spc="-55" dirty="0">
                <a:latin typeface="Trebuchet MS"/>
                <a:cs typeface="Trebuchet MS"/>
              </a:rPr>
              <a:t>to </a:t>
            </a:r>
            <a:r>
              <a:rPr sz="1000" spc="-25" dirty="0">
                <a:latin typeface="Trebuchet MS"/>
                <a:cs typeface="Trebuchet MS"/>
              </a:rPr>
              <a:t>optimize </a:t>
            </a:r>
            <a:r>
              <a:rPr sz="1000" spc="-35" dirty="0">
                <a:latin typeface="Trebuchet MS"/>
                <a:cs typeface="Trebuchet MS"/>
              </a:rPr>
              <a:t>their </a:t>
            </a:r>
            <a:r>
              <a:rPr sz="1000" spc="-15" dirty="0">
                <a:latin typeface="Trebuchet MS"/>
                <a:cs typeface="Trebuchet MS"/>
              </a:rPr>
              <a:t>indexing </a:t>
            </a:r>
            <a:r>
              <a:rPr sz="1000" spc="-10" dirty="0">
                <a:latin typeface="Trebuchet MS"/>
                <a:cs typeface="Trebuchet MS"/>
              </a:rPr>
              <a:t>and </a:t>
            </a:r>
            <a:r>
              <a:rPr sz="1000" spc="-30" dirty="0">
                <a:latin typeface="Trebuchet MS"/>
                <a:cs typeface="Trebuchet MS"/>
              </a:rPr>
              <a:t>data </a:t>
            </a:r>
            <a:r>
              <a:rPr sz="1000" spc="-20" dirty="0">
                <a:latin typeface="Trebuchet MS"/>
                <a:cs typeface="Trebuchet MS"/>
              </a:rPr>
              <a:t>placement </a:t>
            </a:r>
            <a:r>
              <a:rPr sz="1000" spc="-15" dirty="0">
                <a:latin typeface="Trebuchet MS"/>
                <a:cs typeface="Trebuchet MS"/>
              </a:rPr>
              <a:t> </a:t>
            </a:r>
            <a:r>
              <a:rPr sz="1000" spc="-30" dirty="0">
                <a:latin typeface="Trebuchet MS"/>
                <a:cs typeface="Trebuchet MS"/>
              </a:rPr>
              <a:t>strategies. </a:t>
            </a:r>
            <a:r>
              <a:rPr sz="1000" spc="-20" dirty="0">
                <a:latin typeface="Trebuchet MS"/>
                <a:cs typeface="Trebuchet MS"/>
              </a:rPr>
              <a:t>Our group </a:t>
            </a:r>
            <a:r>
              <a:rPr sz="1000" spc="5" dirty="0">
                <a:latin typeface="Trebuchet MS"/>
                <a:cs typeface="Trebuchet MS"/>
              </a:rPr>
              <a:t>has </a:t>
            </a:r>
            <a:r>
              <a:rPr sz="1000" spc="-30" dirty="0">
                <a:latin typeface="Trebuchet MS"/>
                <a:cs typeface="Trebuchet MS"/>
              </a:rPr>
              <a:t>developed adaptive </a:t>
            </a:r>
            <a:r>
              <a:rPr sz="1000" spc="-35" dirty="0">
                <a:latin typeface="Trebuchet MS"/>
                <a:cs typeface="Trebuchet MS"/>
              </a:rPr>
              <a:t>learnt </a:t>
            </a:r>
            <a:r>
              <a:rPr sz="1000" dirty="0">
                <a:latin typeface="Trebuchet MS"/>
                <a:cs typeface="Trebuchet MS"/>
              </a:rPr>
              <a:t>Bloom </a:t>
            </a:r>
            <a:r>
              <a:rPr sz="1000" spc="-35" dirty="0">
                <a:latin typeface="Trebuchet MS"/>
                <a:cs typeface="Trebuchet MS"/>
              </a:rPr>
              <a:t>filters </a:t>
            </a:r>
            <a:r>
              <a:rPr sz="1000" spc="-30" dirty="0">
                <a:latin typeface="Trebuchet MS"/>
                <a:cs typeface="Trebuchet MS"/>
              </a:rPr>
              <a:t> </a:t>
            </a:r>
            <a:r>
              <a:rPr sz="1000" spc="-45" dirty="0">
                <a:latin typeface="Trebuchet MS"/>
                <a:cs typeface="Trebuchet MS"/>
              </a:rPr>
              <a:t>for</a:t>
            </a:r>
            <a:r>
              <a:rPr sz="1000" spc="210" dirty="0">
                <a:latin typeface="Trebuchet MS"/>
                <a:cs typeface="Trebuchet MS"/>
              </a:rPr>
              <a:t> </a:t>
            </a:r>
            <a:r>
              <a:rPr sz="1000" dirty="0">
                <a:latin typeface="Trebuchet MS"/>
                <a:cs typeface="Trebuchet MS"/>
              </a:rPr>
              <a:t>use in </a:t>
            </a:r>
            <a:r>
              <a:rPr sz="1000" spc="-20" dirty="0">
                <a:latin typeface="Trebuchet MS"/>
                <a:cs typeface="Trebuchet MS"/>
              </a:rPr>
              <a:t>distributed </a:t>
            </a:r>
            <a:r>
              <a:rPr sz="1000" spc="100" dirty="0">
                <a:latin typeface="Trebuchet MS"/>
                <a:cs typeface="Trebuchet MS"/>
              </a:rPr>
              <a:t>LSM </a:t>
            </a:r>
            <a:r>
              <a:rPr sz="1000" spc="-10" dirty="0">
                <a:latin typeface="Trebuchet MS"/>
                <a:cs typeface="Trebuchet MS"/>
              </a:rPr>
              <a:t>systems </a:t>
            </a:r>
            <a:r>
              <a:rPr sz="1000" spc="-25" dirty="0">
                <a:latin typeface="Trebuchet MS"/>
                <a:cs typeface="Trebuchet MS"/>
              </a:rPr>
              <a:t>(best research </a:t>
            </a:r>
            <a:r>
              <a:rPr sz="1000" spc="-30" dirty="0">
                <a:latin typeface="Trebuchet MS"/>
                <a:cs typeface="Trebuchet MS"/>
              </a:rPr>
              <a:t>paper winner </a:t>
            </a:r>
            <a:r>
              <a:rPr sz="1000" spc="-25" dirty="0">
                <a:latin typeface="Trebuchet MS"/>
                <a:cs typeface="Trebuchet MS"/>
              </a:rPr>
              <a:t> </a:t>
            </a:r>
            <a:r>
              <a:rPr sz="1000" spc="-45" dirty="0">
                <a:latin typeface="Trebuchet MS"/>
                <a:cs typeface="Trebuchet MS"/>
              </a:rPr>
              <a:t>at </a:t>
            </a:r>
            <a:r>
              <a:rPr sz="1000" spc="5" dirty="0">
                <a:latin typeface="Trebuchet MS"/>
                <a:cs typeface="Trebuchet MS"/>
              </a:rPr>
              <a:t>CODS/COMAD, </a:t>
            </a:r>
            <a:r>
              <a:rPr sz="1000" spc="-10" dirty="0">
                <a:latin typeface="Trebuchet MS"/>
                <a:cs typeface="Trebuchet MS"/>
              </a:rPr>
              <a:t>and </a:t>
            </a:r>
            <a:r>
              <a:rPr sz="1000" spc="-15" dirty="0">
                <a:latin typeface="Trebuchet MS"/>
                <a:cs typeface="Trebuchet MS"/>
              </a:rPr>
              <a:t>papers </a:t>
            </a:r>
            <a:r>
              <a:rPr sz="1000" dirty="0">
                <a:latin typeface="Trebuchet MS"/>
                <a:cs typeface="Trebuchet MS"/>
              </a:rPr>
              <a:t>in </a:t>
            </a:r>
            <a:r>
              <a:rPr sz="1000" spc="45" dirty="0">
                <a:latin typeface="Trebuchet MS"/>
                <a:cs typeface="Trebuchet MS"/>
              </a:rPr>
              <a:t>KDD’21 </a:t>
            </a:r>
            <a:r>
              <a:rPr sz="1000" spc="-10" dirty="0">
                <a:latin typeface="Trebuchet MS"/>
                <a:cs typeface="Trebuchet MS"/>
              </a:rPr>
              <a:t>and </a:t>
            </a:r>
            <a:r>
              <a:rPr sz="1000" spc="15" dirty="0">
                <a:latin typeface="Trebuchet MS"/>
                <a:cs typeface="Trebuchet MS"/>
              </a:rPr>
              <a:t>VLDB’22). </a:t>
            </a:r>
            <a:r>
              <a:rPr sz="1000" spc="-10" dirty="0">
                <a:latin typeface="Trebuchet MS"/>
                <a:cs typeface="Trebuchet MS"/>
              </a:rPr>
              <a:t>Going </a:t>
            </a:r>
            <a:r>
              <a:rPr sz="1000" spc="-5" dirty="0">
                <a:latin typeface="Trebuchet MS"/>
                <a:cs typeface="Trebuchet MS"/>
              </a:rPr>
              <a:t> </a:t>
            </a:r>
            <a:r>
              <a:rPr sz="1000" spc="-50" dirty="0">
                <a:latin typeface="Trebuchet MS"/>
                <a:cs typeface="Trebuchet MS"/>
              </a:rPr>
              <a:t>further,</a:t>
            </a:r>
            <a:r>
              <a:rPr sz="1000" spc="-45" dirty="0">
                <a:latin typeface="Trebuchet MS"/>
                <a:cs typeface="Trebuchet MS"/>
              </a:rPr>
              <a:t> </a:t>
            </a:r>
            <a:r>
              <a:rPr sz="1000" dirty="0">
                <a:latin typeface="Trebuchet MS"/>
                <a:cs typeface="Trebuchet MS"/>
              </a:rPr>
              <a:t>in </a:t>
            </a:r>
            <a:r>
              <a:rPr sz="1000" spc="-40" dirty="0">
                <a:latin typeface="Trebuchet MS"/>
                <a:cs typeface="Trebuchet MS"/>
              </a:rPr>
              <a:t>order</a:t>
            </a:r>
            <a:r>
              <a:rPr sz="1000" spc="-35" dirty="0">
                <a:latin typeface="Trebuchet MS"/>
                <a:cs typeface="Trebuchet MS"/>
              </a:rPr>
              <a:t> </a:t>
            </a:r>
            <a:r>
              <a:rPr sz="1000" spc="-55" dirty="0">
                <a:latin typeface="Trebuchet MS"/>
                <a:cs typeface="Trebuchet MS"/>
              </a:rPr>
              <a:t>to</a:t>
            </a:r>
            <a:r>
              <a:rPr sz="1000" spc="-50" dirty="0">
                <a:latin typeface="Trebuchet MS"/>
                <a:cs typeface="Trebuchet MS"/>
              </a:rPr>
              <a:t> </a:t>
            </a:r>
            <a:r>
              <a:rPr sz="1000" spc="-20" dirty="0">
                <a:latin typeface="Trebuchet MS"/>
                <a:cs typeface="Trebuchet MS"/>
              </a:rPr>
              <a:t>support</a:t>
            </a:r>
            <a:r>
              <a:rPr sz="1000" spc="-15" dirty="0">
                <a:latin typeface="Trebuchet MS"/>
                <a:cs typeface="Trebuchet MS"/>
              </a:rPr>
              <a:t> rich semantic </a:t>
            </a:r>
            <a:r>
              <a:rPr sz="1000" spc="-20" dirty="0">
                <a:latin typeface="Trebuchet MS"/>
                <a:cs typeface="Trebuchet MS"/>
              </a:rPr>
              <a:t>queries</a:t>
            </a:r>
            <a:r>
              <a:rPr sz="1000" spc="-15" dirty="0">
                <a:latin typeface="Trebuchet MS"/>
                <a:cs typeface="Trebuchet MS"/>
              </a:rPr>
              <a:t> </a:t>
            </a:r>
            <a:r>
              <a:rPr sz="1000" spc="-50" dirty="0">
                <a:latin typeface="Trebuchet MS"/>
                <a:cs typeface="Trebuchet MS"/>
              </a:rPr>
              <a:t>over</a:t>
            </a:r>
            <a:r>
              <a:rPr sz="1000" spc="-45" dirty="0">
                <a:latin typeface="Trebuchet MS"/>
                <a:cs typeface="Trebuchet MS"/>
              </a:rPr>
              <a:t> </a:t>
            </a:r>
            <a:r>
              <a:rPr sz="1000" spc="-20" dirty="0">
                <a:latin typeface="Trebuchet MS"/>
                <a:cs typeface="Trebuchet MS"/>
              </a:rPr>
              <a:t>multi- </a:t>
            </a:r>
            <a:r>
              <a:rPr sz="1000" spc="-15" dirty="0">
                <a:latin typeface="Trebuchet MS"/>
                <a:cs typeface="Trebuchet MS"/>
              </a:rPr>
              <a:t> </a:t>
            </a:r>
            <a:r>
              <a:rPr sz="1000" spc="-20" dirty="0">
                <a:latin typeface="Trebuchet MS"/>
                <a:cs typeface="Trebuchet MS"/>
              </a:rPr>
              <a:t>modal</a:t>
            </a:r>
            <a:r>
              <a:rPr sz="1000" spc="-15" dirty="0">
                <a:latin typeface="Trebuchet MS"/>
                <a:cs typeface="Trebuchet MS"/>
              </a:rPr>
              <a:t> </a:t>
            </a:r>
            <a:r>
              <a:rPr sz="1000" spc="-10" dirty="0">
                <a:latin typeface="Trebuchet MS"/>
                <a:cs typeface="Trebuchet MS"/>
              </a:rPr>
              <a:t>and</a:t>
            </a:r>
            <a:r>
              <a:rPr sz="1000" spc="280" dirty="0">
                <a:latin typeface="Trebuchet MS"/>
                <a:cs typeface="Trebuchet MS"/>
              </a:rPr>
              <a:t> </a:t>
            </a:r>
            <a:r>
              <a:rPr sz="1000" spc="-10" dirty="0">
                <a:latin typeface="Trebuchet MS"/>
                <a:cs typeface="Trebuchet MS"/>
              </a:rPr>
              <a:t>highly</a:t>
            </a:r>
            <a:r>
              <a:rPr sz="1000" spc="280" dirty="0">
                <a:latin typeface="Trebuchet MS"/>
                <a:cs typeface="Trebuchet MS"/>
              </a:rPr>
              <a:t> </a:t>
            </a:r>
            <a:r>
              <a:rPr sz="1000" spc="-20" dirty="0">
                <a:latin typeface="Trebuchet MS"/>
                <a:cs typeface="Trebuchet MS"/>
              </a:rPr>
              <a:t>connected</a:t>
            </a:r>
            <a:r>
              <a:rPr sz="1000" spc="260" dirty="0">
                <a:latin typeface="Trebuchet MS"/>
                <a:cs typeface="Trebuchet MS"/>
              </a:rPr>
              <a:t> </a:t>
            </a:r>
            <a:r>
              <a:rPr sz="1000" spc="-15" dirty="0">
                <a:latin typeface="Trebuchet MS"/>
                <a:cs typeface="Trebuchet MS"/>
              </a:rPr>
              <a:t>(think</a:t>
            </a:r>
            <a:r>
              <a:rPr sz="1000" spc="275" dirty="0">
                <a:latin typeface="Trebuchet MS"/>
                <a:cs typeface="Trebuchet MS"/>
              </a:rPr>
              <a:t> </a:t>
            </a:r>
            <a:r>
              <a:rPr sz="1000" spc="-10" dirty="0">
                <a:latin typeface="Trebuchet MS"/>
                <a:cs typeface="Trebuchet MS"/>
              </a:rPr>
              <a:t>social</a:t>
            </a:r>
            <a:r>
              <a:rPr sz="1000" spc="280" dirty="0">
                <a:latin typeface="Trebuchet MS"/>
                <a:cs typeface="Trebuchet MS"/>
              </a:rPr>
              <a:t> </a:t>
            </a:r>
            <a:r>
              <a:rPr sz="1000" spc="-30" dirty="0">
                <a:latin typeface="Trebuchet MS"/>
                <a:cs typeface="Trebuchet MS"/>
              </a:rPr>
              <a:t>networks)</a:t>
            </a:r>
            <a:r>
              <a:rPr sz="1000" spc="240" dirty="0">
                <a:latin typeface="Trebuchet MS"/>
                <a:cs typeface="Trebuchet MS"/>
              </a:rPr>
              <a:t> </a:t>
            </a:r>
            <a:r>
              <a:rPr sz="1000" spc="-20" dirty="0">
                <a:latin typeface="Trebuchet MS"/>
                <a:cs typeface="Trebuchet MS"/>
              </a:rPr>
              <a:t>streams </a:t>
            </a:r>
            <a:r>
              <a:rPr sz="1000" spc="-15" dirty="0">
                <a:latin typeface="Trebuchet MS"/>
                <a:cs typeface="Trebuchet MS"/>
              </a:rPr>
              <a:t> </a:t>
            </a:r>
            <a:r>
              <a:rPr sz="1000" spc="-40" dirty="0">
                <a:latin typeface="Trebuchet MS"/>
                <a:cs typeface="Trebuchet MS"/>
              </a:rPr>
              <a:t>of </a:t>
            </a:r>
            <a:r>
              <a:rPr sz="1000" spc="-25" dirty="0">
                <a:latin typeface="Trebuchet MS"/>
                <a:cs typeface="Trebuchet MS"/>
              </a:rPr>
              <a:t>information </a:t>
            </a:r>
            <a:r>
              <a:rPr sz="1000" spc="15" dirty="0">
                <a:latin typeface="Trebuchet MS"/>
                <a:cs typeface="Trebuchet MS"/>
              </a:rPr>
              <a:t>such </a:t>
            </a:r>
            <a:r>
              <a:rPr sz="1000" spc="5" dirty="0">
                <a:latin typeface="Trebuchet MS"/>
                <a:cs typeface="Trebuchet MS"/>
              </a:rPr>
              <a:t>as </a:t>
            </a:r>
            <a:r>
              <a:rPr sz="1000" spc="-10" dirty="0">
                <a:latin typeface="Trebuchet MS"/>
                <a:cs typeface="Trebuchet MS"/>
              </a:rPr>
              <a:t>social </a:t>
            </a:r>
            <a:r>
              <a:rPr sz="1000" spc="-20" dirty="0">
                <a:latin typeface="Trebuchet MS"/>
                <a:cs typeface="Trebuchet MS"/>
              </a:rPr>
              <a:t>media </a:t>
            </a:r>
            <a:r>
              <a:rPr sz="1000" spc="-55" dirty="0">
                <a:latin typeface="Trebuchet MS"/>
                <a:cs typeface="Trebuchet MS"/>
              </a:rPr>
              <a:t>to</a:t>
            </a:r>
            <a:r>
              <a:rPr sz="1000" spc="-50" dirty="0">
                <a:latin typeface="Trebuchet MS"/>
                <a:cs typeface="Trebuchet MS"/>
              </a:rPr>
              <a:t> </a:t>
            </a:r>
            <a:r>
              <a:rPr sz="1000" spc="-30" dirty="0">
                <a:latin typeface="Trebuchet MS"/>
                <a:cs typeface="Trebuchet MS"/>
              </a:rPr>
              <a:t>credit </a:t>
            </a:r>
            <a:r>
              <a:rPr sz="1000" spc="-20" dirty="0">
                <a:latin typeface="Trebuchet MS"/>
                <a:cs typeface="Trebuchet MS"/>
              </a:rPr>
              <a:t>card transaction </a:t>
            </a:r>
            <a:r>
              <a:rPr sz="1000" spc="-15" dirty="0">
                <a:latin typeface="Trebuchet MS"/>
                <a:cs typeface="Trebuchet MS"/>
              </a:rPr>
              <a:t> </a:t>
            </a:r>
            <a:r>
              <a:rPr sz="1000" spc="-25" dirty="0">
                <a:latin typeface="Trebuchet MS"/>
                <a:cs typeface="Trebuchet MS"/>
              </a:rPr>
              <a:t>streams, </a:t>
            </a:r>
            <a:r>
              <a:rPr sz="1000" spc="-45" dirty="0">
                <a:latin typeface="Trebuchet MS"/>
                <a:cs typeface="Trebuchet MS"/>
              </a:rPr>
              <a:t>there are </a:t>
            </a:r>
            <a:r>
              <a:rPr sz="1000" spc="-30" dirty="0">
                <a:latin typeface="Trebuchet MS"/>
                <a:cs typeface="Trebuchet MS"/>
              </a:rPr>
              <a:t>several </a:t>
            </a:r>
            <a:r>
              <a:rPr sz="1000" spc="-25" dirty="0">
                <a:latin typeface="Trebuchet MS"/>
                <a:cs typeface="Trebuchet MS"/>
              </a:rPr>
              <a:t>research </a:t>
            </a:r>
            <a:r>
              <a:rPr sz="1000" spc="-10" dirty="0">
                <a:latin typeface="Trebuchet MS"/>
                <a:cs typeface="Trebuchet MS"/>
              </a:rPr>
              <a:t>challenges </a:t>
            </a:r>
            <a:r>
              <a:rPr sz="1000" spc="-40" dirty="0">
                <a:latin typeface="Trebuchet MS"/>
                <a:cs typeface="Trebuchet MS"/>
              </a:rPr>
              <a:t>that </a:t>
            </a:r>
            <a:r>
              <a:rPr sz="1000" spc="-30" dirty="0">
                <a:latin typeface="Trebuchet MS"/>
                <a:cs typeface="Trebuchet MS"/>
              </a:rPr>
              <a:t>our </a:t>
            </a:r>
            <a:r>
              <a:rPr sz="1000" spc="-20" dirty="0">
                <a:latin typeface="Trebuchet MS"/>
                <a:cs typeface="Trebuchet MS"/>
              </a:rPr>
              <a:t>group </a:t>
            </a:r>
            <a:r>
              <a:rPr sz="1000" spc="15" dirty="0">
                <a:latin typeface="Trebuchet MS"/>
                <a:cs typeface="Trebuchet MS"/>
              </a:rPr>
              <a:t>is </a:t>
            </a:r>
            <a:r>
              <a:rPr sz="1000" spc="20" dirty="0">
                <a:latin typeface="Trebuchet MS"/>
                <a:cs typeface="Trebuchet MS"/>
              </a:rPr>
              <a:t> </a:t>
            </a:r>
            <a:r>
              <a:rPr sz="1000" spc="-25" dirty="0">
                <a:latin typeface="Trebuchet MS"/>
                <a:cs typeface="Trebuchet MS"/>
              </a:rPr>
              <a:t>working </a:t>
            </a:r>
            <a:r>
              <a:rPr sz="1000" spc="-30" dirty="0">
                <a:latin typeface="Trebuchet MS"/>
                <a:cs typeface="Trebuchet MS"/>
              </a:rPr>
              <a:t>on. </a:t>
            </a:r>
            <a:r>
              <a:rPr sz="1000" spc="-45" dirty="0">
                <a:latin typeface="Trebuchet MS"/>
                <a:cs typeface="Trebuchet MS"/>
              </a:rPr>
              <a:t>We </a:t>
            </a:r>
            <a:r>
              <a:rPr sz="1000" spc="-30" dirty="0">
                <a:latin typeface="Trebuchet MS"/>
                <a:cs typeface="Trebuchet MS"/>
              </a:rPr>
              <a:t>have </a:t>
            </a:r>
            <a:r>
              <a:rPr sz="1000" spc="-35" dirty="0">
                <a:latin typeface="Trebuchet MS"/>
                <a:cs typeface="Trebuchet MS"/>
              </a:rPr>
              <a:t>explored </a:t>
            </a:r>
            <a:r>
              <a:rPr sz="1000" spc="-25" dirty="0">
                <a:latin typeface="Trebuchet MS"/>
                <a:cs typeface="Trebuchet MS"/>
              </a:rPr>
              <a:t>diverse </a:t>
            </a:r>
            <a:r>
              <a:rPr sz="1000" spc="-10" dirty="0">
                <a:latin typeface="Trebuchet MS"/>
                <a:cs typeface="Trebuchet MS"/>
              </a:rPr>
              <a:t>and </a:t>
            </a:r>
            <a:r>
              <a:rPr sz="1000" spc="-25" dirty="0">
                <a:latin typeface="Trebuchet MS"/>
                <a:cs typeface="Trebuchet MS"/>
              </a:rPr>
              <a:t>critical </a:t>
            </a:r>
            <a:r>
              <a:rPr sz="1000" spc="-15" dirty="0">
                <a:latin typeface="Trebuchet MS"/>
                <a:cs typeface="Trebuchet MS"/>
              </a:rPr>
              <a:t>problems </a:t>
            </a:r>
            <a:r>
              <a:rPr sz="1000" spc="15" dirty="0">
                <a:latin typeface="Trebuchet MS"/>
                <a:cs typeface="Trebuchet MS"/>
              </a:rPr>
              <a:t>such </a:t>
            </a:r>
            <a:r>
              <a:rPr sz="1000" spc="20" dirty="0">
                <a:latin typeface="Trebuchet MS"/>
                <a:cs typeface="Trebuchet MS"/>
              </a:rPr>
              <a:t> </a:t>
            </a:r>
            <a:r>
              <a:rPr sz="1000" spc="-20" dirty="0">
                <a:latin typeface="Trebuchet MS"/>
                <a:cs typeface="Trebuchet MS"/>
              </a:rPr>
              <a:t>as:</a:t>
            </a:r>
            <a:r>
              <a:rPr sz="1000" spc="-55" dirty="0">
                <a:latin typeface="Trebuchet MS"/>
                <a:cs typeface="Trebuchet MS"/>
              </a:rPr>
              <a:t> </a:t>
            </a:r>
            <a:r>
              <a:rPr sz="1000" spc="-35" dirty="0">
                <a:latin typeface="Trebuchet MS"/>
                <a:cs typeface="Trebuchet MS"/>
              </a:rPr>
              <a:t>efficient</a:t>
            </a:r>
            <a:r>
              <a:rPr sz="1000" spc="-50" dirty="0">
                <a:latin typeface="Trebuchet MS"/>
                <a:cs typeface="Trebuchet MS"/>
              </a:rPr>
              <a:t> </a:t>
            </a:r>
            <a:r>
              <a:rPr sz="1000" spc="-20" dirty="0">
                <a:latin typeface="Trebuchet MS"/>
                <a:cs typeface="Trebuchet MS"/>
              </a:rPr>
              <a:t>management</a:t>
            </a:r>
            <a:r>
              <a:rPr sz="1000" spc="-55" dirty="0">
                <a:latin typeface="Trebuchet MS"/>
                <a:cs typeface="Trebuchet MS"/>
              </a:rPr>
              <a:t> </a:t>
            </a:r>
            <a:r>
              <a:rPr sz="1000" spc="-40" dirty="0">
                <a:latin typeface="Trebuchet MS"/>
                <a:cs typeface="Trebuchet MS"/>
              </a:rPr>
              <a:t>of</a:t>
            </a:r>
            <a:r>
              <a:rPr sz="1000" spc="-50" dirty="0">
                <a:latin typeface="Trebuchet MS"/>
                <a:cs typeface="Trebuchet MS"/>
              </a:rPr>
              <a:t> </a:t>
            </a:r>
            <a:r>
              <a:rPr sz="1000" spc="-25" dirty="0">
                <a:latin typeface="Trebuchet MS"/>
                <a:cs typeface="Trebuchet MS"/>
              </a:rPr>
              <a:t>rapidly</a:t>
            </a:r>
            <a:r>
              <a:rPr sz="1000" spc="-55" dirty="0">
                <a:latin typeface="Trebuchet MS"/>
                <a:cs typeface="Trebuchet MS"/>
              </a:rPr>
              <a:t> </a:t>
            </a:r>
            <a:r>
              <a:rPr sz="1000" spc="-5" dirty="0">
                <a:latin typeface="Trebuchet MS"/>
                <a:cs typeface="Trebuchet MS"/>
              </a:rPr>
              <a:t>changing</a:t>
            </a:r>
            <a:r>
              <a:rPr sz="1000" spc="-50" dirty="0">
                <a:latin typeface="Trebuchet MS"/>
                <a:cs typeface="Trebuchet MS"/>
              </a:rPr>
              <a:t> </a:t>
            </a:r>
            <a:r>
              <a:rPr sz="1000" spc="-25" dirty="0">
                <a:latin typeface="Trebuchet MS"/>
                <a:cs typeface="Trebuchet MS"/>
              </a:rPr>
              <a:t>topical</a:t>
            </a:r>
            <a:r>
              <a:rPr sz="1000" spc="-55" dirty="0">
                <a:latin typeface="Trebuchet MS"/>
                <a:cs typeface="Trebuchet MS"/>
              </a:rPr>
              <a:t> </a:t>
            </a:r>
            <a:r>
              <a:rPr sz="1000" spc="15" dirty="0">
                <a:latin typeface="Trebuchet MS"/>
                <a:cs typeface="Trebuchet MS"/>
              </a:rPr>
              <a:t>sub</a:t>
            </a:r>
            <a:r>
              <a:rPr sz="1000" spc="-50" dirty="0">
                <a:latin typeface="Trebuchet MS"/>
                <a:cs typeface="Trebuchet MS"/>
              </a:rPr>
              <a:t> </a:t>
            </a:r>
            <a:r>
              <a:rPr sz="1000" spc="-30" dirty="0">
                <a:latin typeface="Trebuchet MS"/>
                <a:cs typeface="Trebuchet MS"/>
              </a:rPr>
              <a:t>networks </a:t>
            </a:r>
            <a:r>
              <a:rPr sz="1000" spc="-290" dirty="0">
                <a:latin typeface="Trebuchet MS"/>
                <a:cs typeface="Trebuchet MS"/>
              </a:rPr>
              <a:t> </a:t>
            </a:r>
            <a:r>
              <a:rPr sz="1000" spc="-40" dirty="0">
                <a:latin typeface="Trebuchet MS"/>
                <a:cs typeface="Trebuchet MS"/>
              </a:rPr>
              <a:t>of network </a:t>
            </a:r>
            <a:r>
              <a:rPr sz="1000" spc="-25" dirty="0">
                <a:latin typeface="Trebuchet MS"/>
                <a:cs typeface="Trebuchet MS"/>
              </a:rPr>
              <a:t>interactions, </a:t>
            </a:r>
            <a:r>
              <a:rPr sz="1000" spc="-15" dirty="0">
                <a:latin typeface="Trebuchet MS"/>
                <a:cs typeface="Trebuchet MS"/>
              </a:rPr>
              <a:t>scalable </a:t>
            </a:r>
            <a:r>
              <a:rPr sz="1000" dirty="0">
                <a:latin typeface="Trebuchet MS"/>
                <a:cs typeface="Trebuchet MS"/>
              </a:rPr>
              <a:t>mining </a:t>
            </a:r>
            <a:r>
              <a:rPr sz="1000" spc="-40" dirty="0">
                <a:latin typeface="Trebuchet MS"/>
                <a:cs typeface="Trebuchet MS"/>
              </a:rPr>
              <a:t>of </a:t>
            </a:r>
            <a:r>
              <a:rPr sz="1000" spc="-25" dirty="0">
                <a:latin typeface="Trebuchet MS"/>
                <a:cs typeface="Trebuchet MS"/>
              </a:rPr>
              <a:t>information </a:t>
            </a:r>
            <a:r>
              <a:rPr sz="1000" spc="-60" dirty="0">
                <a:latin typeface="Trebuchet MS"/>
                <a:cs typeface="Trebuchet MS"/>
              </a:rPr>
              <a:t>flow </a:t>
            </a:r>
            <a:r>
              <a:rPr sz="1000" spc="-10" dirty="0">
                <a:latin typeface="Trebuchet MS"/>
                <a:cs typeface="Trebuchet MS"/>
              </a:rPr>
              <a:t>paths </a:t>
            </a:r>
            <a:r>
              <a:rPr sz="1000" spc="-290" dirty="0">
                <a:latin typeface="Trebuchet MS"/>
                <a:cs typeface="Trebuchet MS"/>
              </a:rPr>
              <a:t> </a:t>
            </a:r>
            <a:r>
              <a:rPr sz="1000" dirty="0">
                <a:latin typeface="Trebuchet MS"/>
                <a:cs typeface="Trebuchet MS"/>
              </a:rPr>
              <a:t>in </a:t>
            </a:r>
            <a:r>
              <a:rPr sz="1000" spc="-40" dirty="0">
                <a:latin typeface="Trebuchet MS"/>
                <a:cs typeface="Trebuchet MS"/>
              </a:rPr>
              <a:t>networked </a:t>
            </a:r>
            <a:r>
              <a:rPr sz="1000" spc="-25" dirty="0">
                <a:latin typeface="Trebuchet MS"/>
                <a:cs typeface="Trebuchet MS"/>
              </a:rPr>
              <a:t>information streams, </a:t>
            </a:r>
            <a:r>
              <a:rPr sz="1000" spc="-5" dirty="0">
                <a:latin typeface="Trebuchet MS"/>
                <a:cs typeface="Trebuchet MS"/>
              </a:rPr>
              <a:t>handling </a:t>
            </a:r>
            <a:r>
              <a:rPr sz="1000" spc="-10" dirty="0">
                <a:latin typeface="Trebuchet MS"/>
                <a:cs typeface="Trebuchet MS"/>
              </a:rPr>
              <a:t>noise and </a:t>
            </a:r>
            <a:r>
              <a:rPr sz="1000" spc="-30" dirty="0">
                <a:latin typeface="Trebuchet MS"/>
                <a:cs typeface="Trebuchet MS"/>
              </a:rPr>
              <a:t>potentially </a:t>
            </a:r>
            <a:r>
              <a:rPr sz="1000" spc="-25" dirty="0">
                <a:latin typeface="Trebuchet MS"/>
                <a:cs typeface="Trebuchet MS"/>
              </a:rPr>
              <a:t> </a:t>
            </a:r>
            <a:r>
              <a:rPr sz="1000" spc="-5" dirty="0">
                <a:latin typeface="Trebuchet MS"/>
                <a:cs typeface="Trebuchet MS"/>
              </a:rPr>
              <a:t>lossy</a:t>
            </a:r>
            <a:r>
              <a:rPr sz="1000" dirty="0">
                <a:latin typeface="Trebuchet MS"/>
                <a:cs typeface="Trebuchet MS"/>
              </a:rPr>
              <a:t> </a:t>
            </a:r>
            <a:r>
              <a:rPr sz="1000" spc="-30" dirty="0">
                <a:latin typeface="Trebuchet MS"/>
                <a:cs typeface="Trebuchet MS"/>
              </a:rPr>
              <a:t>events</a:t>
            </a:r>
            <a:r>
              <a:rPr sz="1000" dirty="0">
                <a:latin typeface="Trebuchet MS"/>
                <a:cs typeface="Trebuchet MS"/>
              </a:rPr>
              <a:t> in </a:t>
            </a:r>
            <a:r>
              <a:rPr sz="1000" spc="-25" dirty="0">
                <a:latin typeface="Trebuchet MS"/>
                <a:cs typeface="Trebuchet MS"/>
              </a:rPr>
              <a:t>information</a:t>
            </a:r>
            <a:r>
              <a:rPr sz="1000" dirty="0">
                <a:latin typeface="Trebuchet MS"/>
                <a:cs typeface="Trebuchet MS"/>
              </a:rPr>
              <a:t> </a:t>
            </a:r>
            <a:r>
              <a:rPr sz="1000" spc="-25" dirty="0">
                <a:latin typeface="Trebuchet MS"/>
                <a:cs typeface="Trebuchet MS"/>
              </a:rPr>
              <a:t>streams,</a:t>
            </a:r>
            <a:r>
              <a:rPr sz="1000" dirty="0">
                <a:latin typeface="Trebuchet MS"/>
                <a:cs typeface="Trebuchet MS"/>
              </a:rPr>
              <a:t> </a:t>
            </a:r>
            <a:r>
              <a:rPr sz="1000" spc="-55" dirty="0">
                <a:latin typeface="Trebuchet MS"/>
                <a:cs typeface="Trebuchet MS"/>
              </a:rPr>
              <a:t>to</a:t>
            </a:r>
            <a:r>
              <a:rPr sz="1000" spc="5" dirty="0">
                <a:latin typeface="Trebuchet MS"/>
                <a:cs typeface="Trebuchet MS"/>
              </a:rPr>
              <a:t> </a:t>
            </a:r>
            <a:r>
              <a:rPr sz="1000" spc="-15" dirty="0">
                <a:latin typeface="Trebuchet MS"/>
                <a:cs typeface="Trebuchet MS"/>
              </a:rPr>
              <a:t>name</a:t>
            </a:r>
            <a:r>
              <a:rPr sz="1000" dirty="0">
                <a:latin typeface="Trebuchet MS"/>
                <a:cs typeface="Trebuchet MS"/>
              </a:rPr>
              <a:t> </a:t>
            </a:r>
            <a:r>
              <a:rPr sz="1000" spc="-30" dirty="0">
                <a:latin typeface="Trebuchet MS"/>
                <a:cs typeface="Trebuchet MS"/>
              </a:rPr>
              <a:t>a</a:t>
            </a:r>
            <a:r>
              <a:rPr sz="1000" dirty="0">
                <a:latin typeface="Trebuchet MS"/>
                <a:cs typeface="Trebuchet MS"/>
              </a:rPr>
              <a:t> </a:t>
            </a:r>
            <a:r>
              <a:rPr sz="1000" spc="-75" dirty="0">
                <a:latin typeface="Trebuchet MS"/>
                <a:cs typeface="Trebuchet MS"/>
              </a:rPr>
              <a:t>few.</a:t>
            </a:r>
            <a:endParaRPr sz="1000">
              <a:latin typeface="Trebuchet MS"/>
              <a:cs typeface="Trebuchet MS"/>
            </a:endParaRPr>
          </a:p>
          <a:p>
            <a:pPr marR="5080" algn="r">
              <a:lnSpc>
                <a:spcPct val="100000"/>
              </a:lnSpc>
              <a:spcBef>
                <a:spcPts val="750"/>
              </a:spcBef>
              <a:tabLst>
                <a:tab pos="675640" algn="l"/>
              </a:tabLst>
            </a:pPr>
            <a:r>
              <a:rPr sz="900" spc="25" dirty="0">
                <a:latin typeface="Trebuchet MS"/>
                <a:cs typeface="Trebuchet MS"/>
              </a:rPr>
              <a:t>IIT</a:t>
            </a:r>
            <a:r>
              <a:rPr sz="900" spc="5" dirty="0">
                <a:latin typeface="Trebuchet MS"/>
                <a:cs typeface="Trebuchet MS"/>
              </a:rPr>
              <a:t> </a:t>
            </a:r>
            <a:r>
              <a:rPr sz="900" spc="-5" dirty="0">
                <a:latin typeface="Trebuchet MS"/>
                <a:cs typeface="Trebuchet MS"/>
              </a:rPr>
              <a:t>Delhi	</a:t>
            </a:r>
            <a:r>
              <a:rPr sz="900" b="1" spc="-25" dirty="0">
                <a:latin typeface="Tahoma"/>
                <a:cs typeface="Tahoma"/>
              </a:rPr>
              <a:t>9</a:t>
            </a:r>
            <a:endParaRPr sz="900">
              <a:latin typeface="Tahoma"/>
              <a:cs typeface="Tahoma"/>
            </a:endParaRPr>
          </a:p>
        </p:txBody>
      </p:sp>
      <p:sp>
        <p:nvSpPr>
          <p:cNvPr id="45" name="object 45"/>
          <p:cNvSpPr/>
          <p:nvPr/>
        </p:nvSpPr>
        <p:spPr>
          <a:xfrm>
            <a:off x="6828774" y="9498600"/>
            <a:ext cx="0" cy="134620"/>
          </a:xfrm>
          <a:custGeom>
            <a:avLst/>
            <a:gdLst/>
            <a:ahLst/>
            <a:cxnLst/>
            <a:rect l="l" t="t" r="r" b="b"/>
            <a:pathLst>
              <a:path h="134620">
                <a:moveTo>
                  <a:pt x="0" y="0"/>
                </a:moveTo>
                <a:lnTo>
                  <a:pt x="0" y="134099"/>
                </a:lnTo>
              </a:path>
            </a:pathLst>
          </a:custGeom>
          <a:ln w="6350">
            <a:solidFill>
              <a:srgbClr val="000000"/>
            </a:solidFill>
          </a:ln>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TotalTime>
  <Words>9544</Words>
  <Application>Microsoft Office PowerPoint</Application>
  <PresentationFormat>Custom</PresentationFormat>
  <Paragraphs>647</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Arial MT</vt:lpstr>
      <vt:lpstr>Calibri</vt:lpstr>
      <vt:lpstr>Tahoma</vt:lpstr>
      <vt:lpstr>Times New Roman</vt:lpstr>
      <vt:lpstr>Trebuchet MS</vt:lpstr>
      <vt:lpstr>Verdana</vt:lpstr>
      <vt:lpstr>Office Theme</vt:lpstr>
      <vt:lpstr>PowerPoint Presentation</vt:lpstr>
      <vt:lpstr>About  Yardi ScAI</vt:lpstr>
      <vt:lpstr>Message  from the  Head</vt:lpstr>
      <vt:lpstr>Research  Capability</vt:lpstr>
      <vt:lpstr>PowerPoint Presentation</vt:lpstr>
      <vt:lpstr>PowerPoint Presentation</vt:lpstr>
      <vt:lpstr>Machine  Learning</vt:lpstr>
      <vt:lpstr>PowerPoint Presentation</vt:lpstr>
      <vt:lpstr>Data  Mining</vt:lpstr>
      <vt:lpstr>Natural  Language  Processing</vt:lpstr>
      <vt:lpstr>PowerPoint Presentation</vt:lpstr>
      <vt:lpstr>Computer  Vision</vt:lpstr>
      <vt:lpstr>PowerPoint Presentation</vt:lpstr>
      <vt:lpstr>Industry  4.0</vt:lpstr>
      <vt:lpstr>Healthcare Healthcare is an evergreen sector that has  immense scope for integration and application  of AI. The goal of healthcare group is to deliver  P4 medicine, i.e., predictive, personalized,  preventive and participatory. For predictive  healthcare, there is significant research  activity on novel imaging and diagnostic  tools that use AI for predicting diseases and  ailments. At ScAI, active collaboration is  being pursued with National Cancer Institute,  ILBS, AIIMS New Delhi, PGI Chandigarh and  other renowned research institutes across the  country.</vt:lpstr>
      <vt:lpstr>PowerPoint Presentation</vt:lpstr>
      <vt:lpstr>Materials</vt:lpstr>
      <vt:lpstr>Robotics</vt:lpstr>
      <vt:lpstr>Weather  and  Climate</vt:lpstr>
      <vt:lpstr>Hardware  and  Compilers</vt:lpstr>
      <vt:lpstr>Social  Media and  Security</vt:lpstr>
      <vt:lpstr>Cybersecurity</vt:lpstr>
      <vt:lpstr>Transportation</vt:lpstr>
      <vt:lpstr>Ethical AI</vt:lpstr>
      <vt:lpstr>Cognitive  Science</vt:lpstr>
      <vt:lpstr>PowerPoint Presentation</vt:lpstr>
      <vt:lpstr>Course Programs</vt:lpstr>
      <vt:lpstr>Awards &amp; Recognitions</vt:lpstr>
      <vt:lpstr>AI related Sponsored  Projects (Industry)</vt:lpstr>
      <vt:lpstr>PowerPoint Presentation</vt:lpstr>
      <vt:lpstr>Academic Collaborators</vt:lpstr>
      <vt:lpstr>Donors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Sandeep-2</cp:lastModifiedBy>
  <cp:revision>3</cp:revision>
  <dcterms:created xsi:type="dcterms:W3CDTF">2022-11-09T07:35:33Z</dcterms:created>
  <dcterms:modified xsi:type="dcterms:W3CDTF">2023-07-28T11:04:01Z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2022-10-28T00:00:00Z</vt:filetime>
  </property>
  <property fmtid="{D5CDD505-2E9C-101B-9397-08002B2CF9AE}" pid="3" name="Creator">
    <vt:lpwstr>Adobe InDesign 16.3 (Windows)</vt:lpwstr>
  </property>
  <property fmtid="{D5CDD505-2E9C-101B-9397-08002B2CF9AE}" pid="4" name="LastSaved">
    <vt:filetime>2022-11-09T00:00:00Z</vt:filetime>
  </property>
</Properties>
</file>